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4C66CF-4EAA-324E-975B-13E74AA12704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88F3B0-54FF-2B40-B27C-3A2D4AE1B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journey from conception to your bookshelf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By: Shah, </a:t>
            </a:r>
            <a:r>
              <a:rPr lang="en-US" dirty="0" err="1" smtClean="0"/>
              <a:t>Randeep</a:t>
            </a:r>
            <a:r>
              <a:rPr lang="en-US" dirty="0" smtClean="0"/>
              <a:t>, Daniel &amp; Jas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Bookie </a:t>
            </a:r>
            <a:r>
              <a:rPr lang="en-US" dirty="0" err="1" smtClean="0"/>
              <a:t>Wookie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provide an online space for current, alumni and future CST students to buy, sell and trade course related books</a:t>
            </a:r>
          </a:p>
          <a:p>
            <a:r>
              <a:rPr lang="en-US" sz="3600" dirty="0" smtClean="0"/>
              <a:t>Create an easy to use intuitive user interface with multi device support [laptop, tablet and smartphone]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Bookie </a:t>
            </a:r>
            <a:r>
              <a:rPr lang="en-US" sz="3200" dirty="0" err="1" smtClean="0"/>
              <a:t>Wookie</a:t>
            </a:r>
            <a:r>
              <a:rPr lang="en-US" sz="3200" dirty="0" smtClean="0"/>
              <a:t> is a </a:t>
            </a:r>
            <a:r>
              <a:rPr lang="en-US" sz="3200" dirty="0" smtClean="0"/>
              <a:t>distribution channel for used books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Most students, being on a shoe string budget needs to get their money from their books</a:t>
            </a:r>
            <a:endParaRPr lang="en-US" sz="3200" dirty="0" smtClean="0"/>
          </a:p>
          <a:p>
            <a:r>
              <a:rPr lang="en-US" sz="3200" dirty="0" smtClean="0"/>
              <a:t>Users include current, alumni and future students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Present list of functions via use cases, examples, lists, diagrams, etc.</a:t>
            </a:r>
          </a:p>
          <a:p>
            <a:r>
              <a:rPr lang="en-US" dirty="0" smtClean="0"/>
              <a:t>Any changes in the number / functionality of the functions throughout the development process?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technologies are used?</a:t>
            </a:r>
          </a:p>
          <a:p>
            <a:r>
              <a:rPr lang="en-US" dirty="0" smtClean="0"/>
              <a:t>Software: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/ CSS / PHP / MySQL </a:t>
            </a:r>
          </a:p>
          <a:p>
            <a:endParaRPr lang="en-US" dirty="0" smtClean="0"/>
          </a:p>
          <a:p>
            <a:r>
              <a:rPr lang="en-US" dirty="0" smtClean="0"/>
              <a:t>Hardware architecture: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 smtClean="0"/>
              <a:t>Hosting site</a:t>
            </a:r>
          </a:p>
          <a:p>
            <a:pPr lvl="1"/>
            <a:r>
              <a:rPr lang="en-US" dirty="0" smtClean="0"/>
              <a:t>Personal Computers, Tablets &amp; Smart phones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 once a week to discuss what needed to completed for the milestone and divvy out the work load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 was used to coordinate version control </a:t>
            </a:r>
            <a:endParaRPr lang="en-US" dirty="0" smtClean="0"/>
          </a:p>
          <a:p>
            <a:r>
              <a:rPr lang="en-US" dirty="0" smtClean="0"/>
              <a:t>Uploaded objectives completed along with screenshots of each milestone on </a:t>
            </a:r>
            <a:r>
              <a:rPr lang="en-US" dirty="0" err="1" smtClean="0"/>
              <a:t>wikispaces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Obstacles that got in our way was team members having mismatched schedules and loosing on of our team members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chose to make a completely responsive design so our site can be accessed on the laptop, tablets and smartphones</a:t>
            </a:r>
          </a:p>
          <a:p>
            <a:r>
              <a:rPr lang="en-US" dirty="0" smtClean="0"/>
              <a:t>We decided not to include images to speed up load times</a:t>
            </a:r>
          </a:p>
          <a:p>
            <a:r>
              <a:rPr lang="en-US" dirty="0" smtClean="0"/>
              <a:t>We wanted to keep our layout as simple and intuitive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1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 feature to allow members to delete posts once their book is no longer available for purchase</a:t>
            </a:r>
            <a:endParaRPr lang="en-US" dirty="0" smtClean="0"/>
          </a:p>
          <a:p>
            <a:r>
              <a:rPr lang="en-US" dirty="0" smtClean="0"/>
              <a:t>Include more courses from BCIT and the price of their required books at the bookstore</a:t>
            </a:r>
            <a:endParaRPr lang="en-US" dirty="0" smtClean="0"/>
          </a:p>
          <a:p>
            <a:r>
              <a:rPr lang="en-US" dirty="0" smtClean="0"/>
              <a:t>We can promote our site by posting flyers on </a:t>
            </a:r>
            <a:r>
              <a:rPr lang="en-US" dirty="0" err="1" smtClean="0"/>
              <a:t>bulliten</a:t>
            </a:r>
            <a:r>
              <a:rPr lang="en-US" dirty="0" smtClean="0"/>
              <a:t> boards across campus, as well as attending Course Info Sessions and Orientations to announce to new and future students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</TotalTime>
  <Words>331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Bookie Wookie</vt:lpstr>
      <vt:lpstr>Project Objectives</vt:lpstr>
      <vt:lpstr>Business Context</vt:lpstr>
      <vt:lpstr>List of Functions</vt:lpstr>
      <vt:lpstr>System Architecture</vt:lpstr>
      <vt:lpstr>Development Process</vt:lpstr>
      <vt:lpstr>Design </vt:lpstr>
      <vt:lpstr>Future Extensions</vt:lpstr>
      <vt:lpstr>Q &amp; A</vt:lpstr>
    </vt:vector>
  </TitlesOfParts>
  <Company>BCIT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</dc:title>
  <dc:creator>Benjamin Yu</dc:creator>
  <cp:lastModifiedBy>Shah</cp:lastModifiedBy>
  <cp:revision>6</cp:revision>
  <dcterms:created xsi:type="dcterms:W3CDTF">2011-04-03T23:09:32Z</dcterms:created>
  <dcterms:modified xsi:type="dcterms:W3CDTF">2013-04-05T05:10:48Z</dcterms:modified>
</cp:coreProperties>
</file>