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2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4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9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3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5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E658-3341-4EBD-8F4E-DECCE114D94C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6543-6A8D-4E28-852D-E1D7AFE9D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lua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4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</a:p>
          <a:p>
            <a:r>
              <a:rPr lang="en-US" altLang="zh-CN" smtClean="0"/>
              <a:t>userdata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83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tolua.getpeer</a:t>
            </a:r>
            <a:endParaRPr lang="en-US" altLang="zh-CN" dirty="0" smtClean="0"/>
          </a:p>
          <a:p>
            <a:r>
              <a:rPr lang="en-US" altLang="zh-CN" smtClean="0"/>
              <a:t>tolua.setpeer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88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lua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</dc:title>
  <dc:creator>happy</dc:creator>
  <cp:lastModifiedBy>happy</cp:lastModifiedBy>
  <cp:revision>8</cp:revision>
  <dcterms:created xsi:type="dcterms:W3CDTF">2017-05-22T02:57:43Z</dcterms:created>
  <dcterms:modified xsi:type="dcterms:W3CDTF">2017-05-22T03:03:15Z</dcterms:modified>
</cp:coreProperties>
</file>