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303" r:id="rId3"/>
    <p:sldId id="310" r:id="rId4"/>
    <p:sldId id="305" r:id="rId5"/>
    <p:sldId id="311" r:id="rId6"/>
    <p:sldId id="308" r:id="rId7"/>
    <p:sldId id="312" r:id="rId8"/>
    <p:sldId id="309" r:id="rId9"/>
    <p:sldId id="313" r:id="rId10"/>
    <p:sldId id="314" r:id="rId11"/>
    <p:sldId id="315" r:id="rId12"/>
    <p:sldId id="306" r:id="rId13"/>
    <p:sldId id="304" r:id="rId14"/>
    <p:sldId id="316" r:id="rId15"/>
    <p:sldId id="268" r:id="rId16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5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2BC1-8799-4890-83E8-1B5483F40582}" type="datetimeFigureOut">
              <a:rPr lang="zh-CN" altLang="en-US" smtClean="0"/>
              <a:t>2015/4/10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54550"/>
            <a:ext cx="5389563" cy="4410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2CE21-7445-4250-A054-9FF5499D8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0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2CE21-7445-4250-A054-9FF5499D85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no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11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no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4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no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08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sng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08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sng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9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no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08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no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0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no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0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no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6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no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0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no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5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no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0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noStrike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BBE99-4574-44B9-BB60-C13F0C2FCED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E1C8-EF23-4DA9-A395-3EF9317F4EB4}" type="datetimeFigureOut">
              <a:rPr lang="zh-CN" altLang="en-US" smtClean="0"/>
              <a:pPr/>
              <a:t>2015/4/10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ucc.jd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cc.jd.com/" TargetMode="External"/><Relationship Id="rId5" Type="http://schemas.openxmlformats.org/officeDocument/2006/relationships/hyperlink" Target="http://jpcloud.jd.com/pages/viewpage.action?pageId=10654270" TargetMode="External"/><Relationship Id="rId4" Type="http://schemas.openxmlformats.org/officeDocument/2006/relationships/hyperlink" Target="http://jpcloud.jd.com/display/cloud/ConfigCente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pcloud.jd.com/pages/viewpage.action?pageId=1351066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pcloud.jd.com/pages/viewpage.action?pageId=135106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612775" y="692150"/>
            <a:ext cx="6767537" cy="60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3000"/>
              </a:lnSpc>
              <a:spcBef>
                <a:spcPct val="50000"/>
              </a:spcBef>
            </a:pPr>
            <a:r>
              <a:rPr lang="zh-CN" altLang="en-US" sz="4000" dirty="0" smtClean="0">
                <a:solidFill>
                  <a:schemeClr val="bg1"/>
                </a:solidFill>
                <a:ea typeface="微软雅黑" pitchFamily="34" charset="-122"/>
              </a:rPr>
              <a:t>配置中心介绍</a:t>
            </a:r>
            <a:endParaRPr lang="zh-CN" altLang="en-US" sz="4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612775" y="4029075"/>
            <a:ext cx="3240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bg1"/>
                </a:solidFill>
              </a:rPr>
              <a:t>章耿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560" y="4460602"/>
            <a:ext cx="3240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2015</a:t>
            </a:r>
            <a:r>
              <a:rPr lang="zh-CN" altLang="en-US" sz="1600" dirty="0" smtClean="0">
                <a:solidFill>
                  <a:schemeClr val="bg1"/>
                </a:solidFill>
              </a:rPr>
              <a:t>年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月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1560" y="3573016"/>
            <a:ext cx="3240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云平台</a:t>
            </a:r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zh-CN" altLang="en-US" sz="1600" dirty="0" smtClean="0">
                <a:solidFill>
                  <a:schemeClr val="bg1"/>
                </a:solidFill>
              </a:rPr>
              <a:t>系统技术部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微软雅黑" pitchFamily="34" charset="-122"/>
              </a:rPr>
              <a:t>UCC</a:t>
            </a:r>
            <a:r>
              <a:rPr lang="zh-CN" altLang="en-US" sz="2000" dirty="0" smtClean="0">
                <a:ea typeface="微软雅黑" pitchFamily="34" charset="-122"/>
              </a:rPr>
              <a:t>管理端</a:t>
            </a:r>
            <a:endParaRPr lang="en-US" altLang="zh-CN" sz="2000" dirty="0" smtClean="0">
              <a:ea typeface="微软雅黑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1880" y="3064241"/>
            <a:ext cx="393184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用户登录可以管理自己的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，设置读写</a:t>
            </a:r>
            <a:r>
              <a:rPr lang="en-US" altLang="zh-CN" dirty="0" smtClean="0"/>
              <a:t>TOKEN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可以修改查看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可以查看调用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级的监控数据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可以查看配置修改记录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71" y="1239822"/>
            <a:ext cx="4635593" cy="28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ea typeface="微软雅黑" pitchFamily="34" charset="-122"/>
              </a:rPr>
              <a:t>管理端截图</a:t>
            </a:r>
            <a:endParaRPr lang="en-US" altLang="zh-CN" sz="2000" dirty="0" smtClean="0">
              <a:ea typeface="微软雅黑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986059"/>
            <a:ext cx="820859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4"/>
              </a:rPr>
              <a:t>http</a:t>
            </a:r>
            <a:r>
              <a:rPr lang="en-US" altLang="zh-CN" dirty="0" smtClean="0">
                <a:hlinkClick r:id="rId4"/>
              </a:rPr>
              <a:t>://ucc.jd.com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5" y="1554078"/>
            <a:ext cx="8083619" cy="25229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43" y="2309623"/>
            <a:ext cx="8080113" cy="2576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543" y="3212976"/>
            <a:ext cx="7912380" cy="2127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854" y="3375887"/>
            <a:ext cx="7967069" cy="34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ea typeface="微软雅黑" pitchFamily="34" charset="-122"/>
              </a:rPr>
              <a:t>和</a:t>
            </a:r>
            <a:r>
              <a:rPr lang="en-US" altLang="zh-CN" sz="2000" dirty="0" smtClean="0">
                <a:ea typeface="微软雅黑" pitchFamily="34" charset="-122"/>
              </a:rPr>
              <a:t>zookeeper</a:t>
            </a:r>
            <a:r>
              <a:rPr lang="zh-CN" altLang="en-US" sz="2000" dirty="0" smtClean="0">
                <a:ea typeface="微软雅黑" pitchFamily="34" charset="-122"/>
              </a:rPr>
              <a:t>比较</a:t>
            </a:r>
            <a:endParaRPr lang="zh-CN" altLang="en-US" sz="2000" dirty="0">
              <a:ea typeface="微软雅黑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58624"/>
              </p:ext>
            </p:extLst>
          </p:nvPr>
        </p:nvGraphicFramePr>
        <p:xfrm>
          <a:off x="323852" y="980728"/>
          <a:ext cx="8352603" cy="44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201"/>
                <a:gridCol w="2784201"/>
                <a:gridCol w="2784201"/>
              </a:tblGrid>
              <a:tr h="4749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Zookeeper</a:t>
                      </a:r>
                      <a:endParaRPr lang="zh-CN" altLang="en-US" dirty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推拉模型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 </a:t>
                      </a:r>
                      <a:r>
                        <a:rPr lang="zh-CN" altLang="en-US" dirty="0" smtClean="0"/>
                        <a:t>（支持长轮询）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tcp</a:t>
                      </a:r>
                      <a:endParaRPr lang="zh-CN" altLang="en-US" dirty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可扩展性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无状态，服务端重启对客户端影响小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修改配置服务端需全部重启，对客户端影响大</a:t>
                      </a:r>
                      <a:endParaRPr lang="zh-CN" altLang="en-US" dirty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连接负载均衡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域名</a:t>
                      </a:r>
                      <a:r>
                        <a:rPr lang="en-US" altLang="zh-CN" dirty="0" smtClean="0"/>
                        <a:t>+VIP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随机</a:t>
                      </a:r>
                      <a:endParaRPr lang="zh-CN" altLang="en-US" dirty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数据一致性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强</a:t>
                      </a:r>
                      <a:endParaRPr lang="zh-CN" altLang="en-US" dirty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跨语言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天生支持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多语言各自的客户端</a:t>
                      </a:r>
                      <a:endParaRPr lang="zh-CN" altLang="en-US" dirty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鉴权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读写分离，简单</a:t>
                      </a:r>
                      <a:r>
                        <a:rPr lang="en-US" altLang="zh-CN" dirty="0" smtClean="0"/>
                        <a:t>token</a:t>
                      </a:r>
                      <a:r>
                        <a:rPr lang="zh-CN" altLang="en-US" dirty="0" smtClean="0"/>
                        <a:t>认证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复杂的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ACL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</a:t>
                      </a:r>
                      <a:endParaRPr lang="zh-CN" altLang="en-US" dirty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运维成本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47490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9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待改进</a:t>
            </a:r>
            <a:endParaRPr lang="zh-CN" altLang="en-US" sz="2000" b="1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7882" y="1073066"/>
            <a:ext cx="605431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目前管理端比较粗糙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目前数据源是</a:t>
            </a:r>
            <a:r>
              <a:rPr lang="en-US" altLang="zh-CN" dirty="0" smtClean="0"/>
              <a:t>JIMDB</a:t>
            </a:r>
            <a:r>
              <a:rPr lang="zh-CN" altLang="en-US" dirty="0" smtClean="0"/>
              <a:t>，服务端跨机房容灾待优化（虽然客户端连不上自己有备份）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55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ea typeface="微软雅黑" pitchFamily="34" charset="-122"/>
              </a:rPr>
              <a:t>相关文档</a:t>
            </a:r>
            <a:endParaRPr lang="zh-CN" altLang="en-US" sz="2000" b="1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932527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ConfigCenter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zh-CN" altLang="en-US" dirty="0"/>
              <a:t>云计算 </a:t>
            </a:r>
            <a:r>
              <a:rPr lang="en-US" altLang="zh-CN" dirty="0"/>
              <a:t>- </a:t>
            </a:r>
            <a:r>
              <a:rPr lang="zh-CN" altLang="en-US" dirty="0"/>
              <a:t>私有云平台</a:t>
            </a:r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jpcloud.jd.com/display/cloud/ConfigCenter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指南 </a:t>
            </a:r>
            <a:r>
              <a:rPr lang="en-US" altLang="zh-CN" dirty="0"/>
              <a:t>- </a:t>
            </a:r>
            <a:r>
              <a:rPr lang="zh-CN" altLang="en-US" dirty="0"/>
              <a:t>云计算 </a:t>
            </a:r>
            <a:r>
              <a:rPr lang="en-US" altLang="zh-CN" dirty="0"/>
              <a:t>- </a:t>
            </a:r>
            <a:r>
              <a:rPr lang="zh-CN" altLang="en-US" dirty="0"/>
              <a:t>私有云平台</a:t>
            </a:r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jpcloud.jd.com/pages/viewpage.action?pageId=10654270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统一配置</a:t>
            </a:r>
            <a:r>
              <a:rPr lang="zh-CN" altLang="en-US" dirty="0" smtClean="0"/>
              <a:t>中心管理端</a:t>
            </a:r>
            <a:endParaRPr lang="zh-CN" altLang="en-US" dirty="0"/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ucc.jd.com/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2774" y="1773238"/>
            <a:ext cx="799167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</a:rPr>
              <a:t>Thanks</a:t>
            </a:r>
            <a:endParaRPr lang="en-US" altLang="zh-CN" sz="6600" dirty="0">
              <a:solidFill>
                <a:schemeClr val="bg1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6F Building A, North-Star Century Center, 8 Beichen West Street,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Chaoyang District, Beijing 100101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T. 010-5895 1234   F. 010-5895 1234</a:t>
            </a:r>
          </a:p>
          <a:p>
            <a:r>
              <a:rPr lang="en-US" altLang="zh-CN" sz="900">
                <a:solidFill>
                  <a:schemeClr val="bg2"/>
                </a:solidFill>
              </a:rPr>
              <a:t>E. xingming@jd.com   www.jd.com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364594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业务期望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1052735"/>
            <a:ext cx="82085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提供统一的配置中心服务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可靠：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状态水平扩展的集群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：提供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跨平台、多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读写速度要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认证，可追踪操作日志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另外：针对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提供易用的客户端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ea typeface="微软雅黑" pitchFamily="34" charset="-122"/>
              </a:rPr>
              <a:t>基本</a:t>
            </a:r>
            <a:r>
              <a:rPr lang="zh-CN" altLang="en-US" sz="2000" b="1" dirty="0" smtClean="0">
                <a:ea typeface="微软雅黑" pitchFamily="34" charset="-122"/>
              </a:rPr>
              <a:t>概念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052735"/>
            <a:ext cx="8208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相当于目录，有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（注意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/app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/app/xxx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没有父子关系）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目录下一个配置项，对应有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（字符串），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ReadToken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读权限，针对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，可以为空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WriteToken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写权限，针对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，不能为空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7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微软雅黑" pitchFamily="34" charset="-122"/>
              </a:rPr>
              <a:t>配</a:t>
            </a:r>
            <a:r>
              <a:rPr lang="zh-CN" altLang="en-US" sz="2000" dirty="0" smtClean="0">
                <a:ea typeface="微软雅黑" pitchFamily="34" charset="-122"/>
              </a:rPr>
              <a:t>置中心架构</a:t>
            </a:r>
            <a:endParaRPr lang="zh-CN" altLang="en-US" sz="2000" b="1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052736"/>
            <a:ext cx="6192688" cy="54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ea typeface="微软雅黑" pitchFamily="34" charset="-122"/>
              </a:rPr>
              <a:t>UCC</a:t>
            </a:r>
            <a:r>
              <a:rPr lang="zh-CN" altLang="en-US" sz="2000" b="1" dirty="0" smtClean="0">
                <a:ea typeface="微软雅黑" pitchFamily="34" charset="-122"/>
              </a:rPr>
              <a:t>服务端</a:t>
            </a:r>
            <a:endParaRPr lang="zh-CN" altLang="en-US" sz="2000" b="1" dirty="0">
              <a:ea typeface="微软雅黑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1"/>
          <p:cNvSpPr txBox="1"/>
          <p:nvPr/>
        </p:nvSpPr>
        <p:spPr>
          <a:xfrm>
            <a:off x="323850" y="1080293"/>
            <a:ext cx="385966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实现高效服务端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分钟之内的长轮询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集群实例可通过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服务端实例间事件通知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的操作都异步记录操作日志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数据接口可扩展，目前存储为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JIMDB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483968"/>
            <a:ext cx="4533191" cy="35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微软雅黑" pitchFamily="34" charset="-122"/>
              </a:rPr>
              <a:t>Restful</a:t>
            </a:r>
            <a:r>
              <a:rPr lang="zh-CN" altLang="en-US" sz="2000" dirty="0" smtClean="0">
                <a:ea typeface="微软雅黑" pitchFamily="34" charset="-122"/>
              </a:rPr>
              <a:t>的</a:t>
            </a:r>
            <a:r>
              <a:rPr lang="en-US" altLang="zh-CN" sz="2000" dirty="0" smtClean="0">
                <a:ea typeface="微软雅黑" pitchFamily="34" charset="-122"/>
              </a:rPr>
              <a:t>API</a:t>
            </a:r>
            <a:r>
              <a:rPr lang="zh-CN" altLang="en-US" sz="2000" dirty="0" smtClean="0">
                <a:ea typeface="微软雅黑" pitchFamily="34" charset="-122"/>
              </a:rPr>
              <a:t>接口示例</a:t>
            </a:r>
            <a:endParaRPr lang="en-US" altLang="zh-CN" sz="2000" dirty="0" smtClean="0">
              <a:ea typeface="微软雅黑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900584"/>
            <a:ext cx="820859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API</a:t>
            </a:r>
            <a:r>
              <a:rPr lang="zh-CN" altLang="en-US" sz="2400" b="1" dirty="0" smtClean="0"/>
              <a:t>文档地址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http://jpcloud.jd.com/pages/viewpage.action?pageId=13510664</a:t>
            </a:r>
            <a:r>
              <a:rPr lang="en-US" altLang="zh-CN" dirty="0"/>
              <a:t> </a:t>
            </a:r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查看</a:t>
            </a:r>
            <a:r>
              <a:rPr lang="en-US" altLang="zh-CN" sz="2400" b="1" dirty="0"/>
              <a:t>Key</a:t>
            </a:r>
            <a:endParaRPr lang="en-US" altLang="zh-CN" dirty="0"/>
          </a:p>
          <a:p>
            <a:r>
              <a:rPr lang="en-US" altLang="zh-CN" dirty="0"/>
              <a:t>curl </a:t>
            </a:r>
            <a:r>
              <a:rPr lang="en-US" altLang="zh-CN" dirty="0" smtClean="0"/>
              <a:t>“http</a:t>
            </a:r>
            <a:r>
              <a:rPr lang="en-US" altLang="zh-CN" dirty="0"/>
              <a:t>://</a:t>
            </a:r>
            <a:r>
              <a:rPr lang="en-US" altLang="zh-CN" dirty="0" smtClean="0"/>
              <a:t>api.ucc.jd.com/v1/keys/</a:t>
            </a:r>
            <a:r>
              <a:rPr lang="en-US" altLang="zh-CN" dirty="0" err="1" smtClean="0"/>
              <a:t>testpath</a:t>
            </a:r>
            <a:r>
              <a:rPr lang="en-US" altLang="zh-CN" dirty="0" smtClean="0"/>
              <a:t>/testkey0?readToken=123456r&amp;detail=true”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"action": "get",</a:t>
            </a:r>
          </a:p>
          <a:p>
            <a:r>
              <a:rPr lang="en-US" altLang="zh-CN" dirty="0"/>
              <a:t>    "node": {</a:t>
            </a:r>
          </a:p>
          <a:p>
            <a:r>
              <a:rPr lang="en-US" altLang="zh-CN" dirty="0"/>
              <a:t>        "path": "/</a:t>
            </a:r>
            <a:r>
              <a:rPr lang="en-US" altLang="zh-CN" dirty="0" err="1"/>
              <a:t>testpath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"key": "testkey0",</a:t>
            </a:r>
          </a:p>
          <a:p>
            <a:r>
              <a:rPr lang="en-US" altLang="zh-CN" dirty="0"/>
              <a:t>        "value": "hello </a:t>
            </a:r>
            <a:r>
              <a:rPr lang="en-US" altLang="zh-CN" dirty="0" err="1"/>
              <a:t>newvalue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"version": "2"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1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ea typeface="微软雅黑" pitchFamily="34" charset="-122"/>
              </a:rPr>
              <a:t>单台服务端压测结果</a:t>
            </a:r>
            <a:endParaRPr lang="en-US" altLang="zh-CN" sz="2000" dirty="0" smtClean="0">
              <a:ea typeface="微软雅黑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900584"/>
            <a:ext cx="82085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基础数据总配置信息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万，其中设定有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下边有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混合场景（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Key80%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Key15%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06218"/>
              </p:ext>
            </p:extLst>
          </p:nvPr>
        </p:nvGraphicFramePr>
        <p:xfrm>
          <a:off x="467544" y="2060848"/>
          <a:ext cx="6420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142"/>
                <a:gridCol w="1284142"/>
                <a:gridCol w="1284142"/>
                <a:gridCol w="1284142"/>
                <a:gridCol w="128414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</a:t>
                      </a:r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查看</a:t>
                      </a:r>
                      <a:r>
                        <a:rPr lang="en-US" altLang="zh-CN" dirty="0" smtClean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</a:t>
                      </a:r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增加</a:t>
                      </a:r>
                      <a:r>
                        <a:rPr lang="en-US" altLang="zh-CN" dirty="0" smtClean="0"/>
                        <a:t>path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6605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02389"/>
              </p:ext>
            </p:extLst>
          </p:nvPr>
        </p:nvGraphicFramePr>
        <p:xfrm>
          <a:off x="539552" y="4039905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混合</a:t>
                      </a:r>
                      <a:r>
                        <a:rPr lang="en-US" altLang="zh-CN" dirty="0" err="1" smtClean="0"/>
                        <a:t>tps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8287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7970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微软雅黑" pitchFamily="34" charset="-122"/>
              </a:rPr>
              <a:t>UCC</a:t>
            </a:r>
            <a:r>
              <a:rPr lang="zh-CN" altLang="en-US" sz="2000" dirty="0" smtClean="0">
                <a:ea typeface="微软雅黑" pitchFamily="34" charset="-122"/>
              </a:rPr>
              <a:t>客户端</a:t>
            </a:r>
            <a:endParaRPr lang="en-US" altLang="zh-CN" sz="2000" dirty="0" smtClean="0">
              <a:ea typeface="微软雅黑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5" y="1106933"/>
            <a:ext cx="4197584" cy="1974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8623" y="4005064"/>
            <a:ext cx="77448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所有语言直接可以通过</a:t>
            </a:r>
            <a:r>
              <a:rPr lang="en-US" altLang="zh-CN" dirty="0" smtClean="0"/>
              <a:t>HTTP Client</a:t>
            </a:r>
            <a:r>
              <a:rPr lang="zh-CN" altLang="en-US" dirty="0" smtClean="0"/>
              <a:t>调用服务端域名访问</a:t>
            </a:r>
            <a:r>
              <a:rPr lang="en-US" altLang="zh-CN" dirty="0" smtClean="0"/>
              <a:t>API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JAVA</a:t>
            </a:r>
            <a:r>
              <a:rPr lang="zh-CN" altLang="en-US" dirty="0" smtClean="0"/>
              <a:t>提供客户端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包，使用简单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可以配置变更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，客户端内部实现长轮询服务端得到事件通知。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本地文件备份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的值，连不上配置中心时可从本地加载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0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295275"/>
            <a:ext cx="4824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微软雅黑" pitchFamily="34" charset="-122"/>
              </a:rPr>
              <a:t>Java</a:t>
            </a:r>
            <a:r>
              <a:rPr lang="zh-CN" altLang="en-US" sz="2000" dirty="0" smtClean="0">
                <a:ea typeface="微软雅黑" pitchFamily="34" charset="-122"/>
              </a:rPr>
              <a:t>客户端使用示例</a:t>
            </a:r>
            <a:endParaRPr lang="en-US" altLang="zh-CN" sz="2000" dirty="0" smtClean="0">
              <a:ea typeface="微软雅黑" pitchFamily="34" charset="-122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986059"/>
            <a:ext cx="82085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jpcloud.jd.com/pages/viewpage.action?pageId=13510672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ConfClientFactory</a:t>
            </a:r>
            <a:r>
              <a:rPr lang="en-US" altLang="zh-CN" dirty="0" smtClean="0"/>
              <a:t> </a:t>
            </a:r>
            <a:r>
              <a:rPr lang="en-US" altLang="zh-CN" dirty="0"/>
              <a:t>client = </a:t>
            </a:r>
            <a:r>
              <a:rPr lang="en-US" altLang="zh-CN" dirty="0" err="1"/>
              <a:t>ConfClientFactory.getConfClient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client.addConfValue</a:t>
            </a:r>
            <a:r>
              <a:rPr lang="en-US" altLang="zh-CN" dirty="0"/>
              <a:t>("</a:t>
            </a:r>
            <a:r>
              <a:rPr lang="en-US" altLang="zh-CN" dirty="0" err="1"/>
              <a:t>zjfpath</a:t>
            </a:r>
            <a:r>
              <a:rPr lang="en-US" altLang="zh-CN" dirty="0"/>
              <a:t>", "w654321", "</a:t>
            </a:r>
            <a:r>
              <a:rPr lang="en-US" altLang="zh-CN" dirty="0" err="1"/>
              <a:t>key_get</a:t>
            </a:r>
            <a:r>
              <a:rPr lang="en-US" altLang="zh-CN" dirty="0"/>
              <a:t>", "{\"name\":\"111\"}");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client.getConfValue</a:t>
            </a:r>
            <a:r>
              <a:rPr lang="en-US" altLang="zh-CN" dirty="0"/>
              <a:t>("", "123456r", "</a:t>
            </a:r>
            <a:r>
              <a:rPr lang="en-US" altLang="zh-CN" dirty="0" err="1"/>
              <a:t>key_get</a:t>
            </a:r>
            <a:r>
              <a:rPr lang="en-US" altLang="zh-CN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client.updateConfValue</a:t>
            </a:r>
            <a:r>
              <a:rPr lang="en-US" altLang="zh-CN" dirty="0"/>
              <a:t>(null, "w654321", "</a:t>
            </a:r>
            <a:r>
              <a:rPr lang="en-US" altLang="zh-CN" dirty="0" err="1"/>
              <a:t>key_update</a:t>
            </a:r>
            <a:r>
              <a:rPr lang="en-US" altLang="zh-CN" dirty="0"/>
              <a:t>", "</a:t>
            </a:r>
            <a:r>
              <a:rPr lang="en-US" altLang="zh-CN" dirty="0" err="1"/>
              <a:t>value_update</a:t>
            </a:r>
            <a:r>
              <a:rPr lang="en-US" altLang="zh-CN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client.subscribe</a:t>
            </a:r>
            <a:r>
              <a:rPr lang="en-US" altLang="zh-CN" dirty="0" smtClean="0"/>
              <a:t>("</a:t>
            </a:r>
            <a:r>
              <a:rPr lang="en-US" altLang="zh-CN" dirty="0" err="1"/>
              <a:t>zjfpath</a:t>
            </a:r>
            <a:r>
              <a:rPr lang="en-US" altLang="zh-CN" dirty="0"/>
              <a:t>", "123456r", "</a:t>
            </a:r>
            <a:r>
              <a:rPr lang="en-US" altLang="zh-CN" dirty="0" err="1"/>
              <a:t>key_get</a:t>
            </a:r>
            <a:r>
              <a:rPr lang="en-US" altLang="zh-CN" dirty="0"/>
              <a:t>", new </a:t>
            </a:r>
            <a:r>
              <a:rPr lang="en-US" altLang="zh-CN" dirty="0" err="1"/>
              <a:t>MyConfListener</a:t>
            </a:r>
            <a:r>
              <a:rPr lang="en-US" altLang="zh-C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2168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686</Words>
  <Application>Microsoft Office PowerPoint</Application>
  <PresentationFormat>全屏显示(4:3)</PresentationFormat>
  <Paragraphs>154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shichen</dc:creator>
  <cp:lastModifiedBy> 章耿</cp:lastModifiedBy>
  <cp:revision>416</cp:revision>
  <dcterms:created xsi:type="dcterms:W3CDTF">2013-03-28T09:11:53Z</dcterms:created>
  <dcterms:modified xsi:type="dcterms:W3CDTF">2015-04-10T05:41:56Z</dcterms:modified>
</cp:coreProperties>
</file>