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4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A3B-94DF-4225-8C7B-D59D1CCB5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94AA4-AD18-4B8F-8C8D-7F69B76B2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D4E0-8E31-49FB-8FC9-215EE0A5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D1D8-92A2-41C6-B594-6CEDD5D8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24BB-A7C2-4D8A-9D36-6A03B381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42C1-7DC9-43E9-B9EE-D76BD704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658A9-2A09-414B-A39C-57214624B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2500-4375-4D20-92B1-300E1C4C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6304-CCC7-4354-B896-050D8AA8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2627-8BBE-4D9E-B567-53D12E96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68905-4A73-4B39-B63F-31FDABDC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0438-5A0B-42E4-ABDD-78007BED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A337-1391-4F4B-9792-BDEABDD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ED8-7304-4E55-8430-F1EE05B8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A99C-E8F2-4E7B-BD19-6CA8C6E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3354-8780-4142-9B0B-550CCA93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4FB0-42EF-4E9F-A4AD-AD4EECE6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93EB-411F-4580-A3F1-A957BC74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7B2B-F144-4F87-A489-393AD7AD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EF12-ED36-404A-9D86-921956FC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D9A-DA1D-48B7-9FF5-F728FA22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7E874-8A76-42B6-8F8C-C3FADB18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9C3B-1CAC-4F12-A4B8-C21C08C2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282D-5B07-41CF-8D1F-3A6C78C9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C665-58FC-4536-AE82-4037C6F8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5C82-A46E-4748-9299-82FAC4AA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BD08-B602-4DC3-8D53-DC4A1CA68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EF6E8-D30D-4999-BEEC-6812911F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9134-BE15-4F85-A28F-DAE3720F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61610-8309-4F79-B447-8ED8A6E2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5D9F-750A-4235-A0FC-E6495C6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3B45-E7F2-4578-9847-5E4FC997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239D-64A5-42FF-90F9-239E27AF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F8348-C24C-46BA-8873-51C9507B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C8287-2B00-4229-86DA-AD2B9523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84AB8-6005-4960-99B2-438A2C263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9D43D-DB59-4E77-986C-711BF21A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FB6BB-9F8E-41C3-96EF-C650ABE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1757E-B432-41C5-AFEC-C0BBF61B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698E-C0EC-4A18-B264-52529705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5488B-7108-419C-9DF3-7DAABED5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087B-3CE0-4761-AF18-4B84A7E0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A79AC-910A-4D9C-A330-C4E208F6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99BE9-FA0F-455F-82AE-9CBB9EEE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B2DCC-728B-4FC3-8FDA-9697C17B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BFA14-D51A-4DED-9530-C419816B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AAF1-A959-401A-BC2F-56AEDAA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46FF-85B7-4EC1-949E-856175C2A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1008E-D186-4160-98AB-35F31423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439CD-FF45-4A5E-880A-07025A6A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BE326-5DBE-46C2-A8E4-50D186F1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A9BA-C985-4197-BBBA-EB7C756D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A500-51A4-4E6E-8277-C0B12511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53E92-521A-47A8-B4BA-8CBE955F4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33C03-80FD-4428-9B6B-24936C82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18CE-EE5B-4466-9B88-04B7DDE8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16C7-E477-4814-A733-B4B5CB8C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9870-CF79-47F4-AD1B-EFB8D24C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B75BB-B71F-4BEE-853C-4E9E9408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BB42-DE4F-4135-8D51-9EA58A07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5CFB-5F69-460B-BAE6-F59FF30E7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78B2-4264-4B00-A69B-FD3433C9B3A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5840-2B81-40BA-9A97-5E939B47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BA41-AD30-4BAC-9D15-634637FED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8D1C-DE71-407A-A241-799E235D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droid">
            <a:extLst>
              <a:ext uri="{FF2B5EF4-FFF2-40B4-BE49-F238E27FC236}">
                <a16:creationId xmlns:a16="http://schemas.microsoft.com/office/drawing/2014/main" id="{6ECA6140-ED36-484F-B3D2-8F9E7564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3" y="808074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A0E4A-7052-4AB3-8414-C1D1333FD78B}"/>
              </a:ext>
            </a:extLst>
          </p:cNvPr>
          <p:cNvSpPr/>
          <p:nvPr/>
        </p:nvSpPr>
        <p:spPr>
          <a:xfrm>
            <a:off x="168343" y="680484"/>
            <a:ext cx="2201729" cy="11572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android">
            <a:extLst>
              <a:ext uri="{FF2B5EF4-FFF2-40B4-BE49-F238E27FC236}">
                <a16:creationId xmlns:a16="http://schemas.microsoft.com/office/drawing/2014/main" id="{00A9C622-4A2B-4B51-878F-1B5C734B3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" y="808074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ndroid">
            <a:extLst>
              <a:ext uri="{FF2B5EF4-FFF2-40B4-BE49-F238E27FC236}">
                <a16:creationId xmlns:a16="http://schemas.microsoft.com/office/drawing/2014/main" id="{413BB14E-8F48-45AD-BF7C-3E05A0C94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89" y="818042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ndroid">
            <a:extLst>
              <a:ext uri="{FF2B5EF4-FFF2-40B4-BE49-F238E27FC236}">
                <a16:creationId xmlns:a16="http://schemas.microsoft.com/office/drawing/2014/main" id="{C03467FD-721B-492C-808B-94B8B046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21" y="808074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577B8-446E-43A1-8AA5-86FD0B2B3C52}"/>
              </a:ext>
            </a:extLst>
          </p:cNvPr>
          <p:cNvSpPr txBox="1"/>
          <p:nvPr/>
        </p:nvSpPr>
        <p:spPr>
          <a:xfrm>
            <a:off x="493193" y="1468365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 Collection</a:t>
            </a:r>
            <a:endParaRPr lang="en-US" dirty="0"/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86F6FE73-7557-4541-9A9B-B2649B64E0C4}"/>
              </a:ext>
            </a:extLst>
          </p:cNvPr>
          <p:cNvSpPr/>
          <p:nvPr/>
        </p:nvSpPr>
        <p:spPr bwMode="auto">
          <a:xfrm>
            <a:off x="493049" y="2169041"/>
            <a:ext cx="1553849" cy="850605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Similar app Ranker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D1DF9-123D-44C6-A635-AB99217D9D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269208" y="1837697"/>
            <a:ext cx="766" cy="3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AD64407-23AE-477D-BABC-ECBEF7D2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2" y="3604436"/>
            <a:ext cx="736480" cy="864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85790B-ABBE-4D1E-9828-FB94C595124A}"/>
              </a:ext>
            </a:extLst>
          </p:cNvPr>
          <p:cNvSpPr txBox="1"/>
          <p:nvPr/>
        </p:nvSpPr>
        <p:spPr>
          <a:xfrm>
            <a:off x="482668" y="4468999"/>
            <a:ext cx="18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Unexplained  APK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39526-4C3E-4D3B-B95C-6DFE6C5EC0E4}"/>
              </a:ext>
            </a:extLst>
          </p:cNvPr>
          <p:cNvSpPr txBox="1"/>
          <p:nvPr/>
        </p:nvSpPr>
        <p:spPr>
          <a:xfrm>
            <a:off x="1600814" y="3775107"/>
            <a:ext cx="26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“Life’s more fun at the moment.</a:t>
            </a:r>
          </a:p>
          <a:p>
            <a:pPr algn="ctr"/>
            <a:r>
              <a:rPr lang="en-US" altLang="zh-CN" sz="1400" dirty="0"/>
              <a:t>Happy snapping”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7FC7B1-189D-4473-A501-0DE711D562E7}"/>
              </a:ext>
            </a:extLst>
          </p:cNvPr>
          <p:cNvSpPr/>
          <p:nvPr/>
        </p:nvSpPr>
        <p:spPr>
          <a:xfrm>
            <a:off x="3475158" y="943429"/>
            <a:ext cx="805542" cy="27910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2520025-F5EB-450D-B232-484B6A06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89" y="1115595"/>
            <a:ext cx="642258" cy="6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lated image">
            <a:extLst>
              <a:ext uri="{FF2B5EF4-FFF2-40B4-BE49-F238E27FC236}">
                <a16:creationId xmlns:a16="http://schemas.microsoft.com/office/drawing/2014/main" id="{A5844700-E8FA-4A69-A409-FA2409F78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42" y="2169041"/>
            <a:ext cx="642258" cy="6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40AA83-0638-4790-AB08-8B357C746762}"/>
              </a:ext>
            </a:extLst>
          </p:cNvPr>
          <p:cNvSpPr txBox="1"/>
          <p:nvPr/>
        </p:nvSpPr>
        <p:spPr>
          <a:xfrm>
            <a:off x="3587642" y="1714422"/>
            <a:ext cx="5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02605-35D1-400F-8023-DF1BA38386A1}"/>
              </a:ext>
            </a:extLst>
          </p:cNvPr>
          <p:cNvSpPr txBox="1"/>
          <p:nvPr/>
        </p:nvSpPr>
        <p:spPr>
          <a:xfrm>
            <a:off x="3509275" y="2778366"/>
            <a:ext cx="91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Top-k similar apps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48F9E1-0CBE-4B10-92D7-FD4257BA020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046898" y="2593158"/>
            <a:ext cx="1428260" cy="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43FC2F0C-396F-4932-BC6C-C54E570534DF}"/>
              </a:ext>
            </a:extLst>
          </p:cNvPr>
          <p:cNvSpPr/>
          <p:nvPr/>
        </p:nvSpPr>
        <p:spPr bwMode="auto">
          <a:xfrm>
            <a:off x="4785033" y="1262743"/>
            <a:ext cx="1614751" cy="338506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Summarizer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EAE18C-483F-4AAD-97F8-8D33D91B83FF}"/>
              </a:ext>
            </a:extLst>
          </p:cNvPr>
          <p:cNvCxnSpPr>
            <a:cxnSpLocks/>
            <a:stCxn id="1028" idx="3"/>
            <a:endCxn id="30" idx="1"/>
          </p:cNvCxnSpPr>
          <p:nvPr/>
        </p:nvCxnSpPr>
        <p:spPr>
          <a:xfrm flipV="1">
            <a:off x="4213647" y="1431996"/>
            <a:ext cx="571386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B3BCB296-9DC0-4E26-B3A9-47A572947FCF}"/>
              </a:ext>
            </a:extLst>
          </p:cNvPr>
          <p:cNvSpPr/>
          <p:nvPr/>
        </p:nvSpPr>
        <p:spPr bwMode="auto">
          <a:xfrm>
            <a:off x="4785032" y="2320917"/>
            <a:ext cx="1614751" cy="338506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Summarizer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E4FCB0-8299-466C-BA00-E9679DC140C2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>
            <a:off x="4229900" y="2490170"/>
            <a:ext cx="555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D6EC9-2AA3-49E1-A0F6-D7E95FBE12EB}"/>
              </a:ext>
            </a:extLst>
          </p:cNvPr>
          <p:cNvSpPr txBox="1"/>
          <p:nvPr/>
        </p:nvSpPr>
        <p:spPr>
          <a:xfrm>
            <a:off x="4817823" y="1714422"/>
            <a:ext cx="5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787149-7A59-4632-A00E-EC24AAE4B34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4153868" y="1899088"/>
            <a:ext cx="66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21B5AFC-9571-43BE-9465-06903E835A33}"/>
              </a:ext>
            </a:extLst>
          </p:cNvPr>
          <p:cNvSpPr/>
          <p:nvPr/>
        </p:nvSpPr>
        <p:spPr>
          <a:xfrm>
            <a:off x="7067442" y="1133095"/>
            <a:ext cx="1248227" cy="5925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Nearby 0.5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Events 0.3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537207-2D3C-461D-8254-D5D1BB333FCB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 flipV="1">
            <a:off x="6399784" y="1429348"/>
            <a:ext cx="667658" cy="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6C17D1B-B99B-41CE-BC0D-910534F19FA3}"/>
              </a:ext>
            </a:extLst>
          </p:cNvPr>
          <p:cNvSpPr/>
          <p:nvPr/>
        </p:nvSpPr>
        <p:spPr>
          <a:xfrm>
            <a:off x="7067441" y="2202564"/>
            <a:ext cx="1328057" cy="5925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0.5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Events 0.4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B4B212-E220-43BD-BAA0-0145E60F8FE5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6399783" y="2490170"/>
            <a:ext cx="667658" cy="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4A1FB7-8BC4-46B9-8E66-7493FAB6B60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384049" y="1899088"/>
            <a:ext cx="168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EC5058-8BC3-4D4D-B423-AC6D728DA73B}"/>
              </a:ext>
            </a:extLst>
          </p:cNvPr>
          <p:cNvSpPr txBox="1"/>
          <p:nvPr/>
        </p:nvSpPr>
        <p:spPr>
          <a:xfrm>
            <a:off x="7227194" y="1683699"/>
            <a:ext cx="5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0E1F12-C65E-4FC5-93AA-1E65B3C32E91}"/>
              </a:ext>
            </a:extLst>
          </p:cNvPr>
          <p:cNvSpPr/>
          <p:nvPr/>
        </p:nvSpPr>
        <p:spPr>
          <a:xfrm>
            <a:off x="9230070" y="1146970"/>
            <a:ext cx="1008573" cy="160583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0.5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location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0.3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D1D9F4-D6ED-4750-B59C-3F8B094B4A34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>
            <a:off x="8315669" y="1429348"/>
            <a:ext cx="914401" cy="52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7CB7FA-5430-4D3F-869B-BABFA792BFD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010870" y="1949887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4BCE05-1F08-423F-A763-C76B2A8A08E5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 flipV="1">
            <a:off x="8395498" y="1949887"/>
            <a:ext cx="834572" cy="54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">
            <a:extLst>
              <a:ext uri="{FF2B5EF4-FFF2-40B4-BE49-F238E27FC236}">
                <a16:creationId xmlns:a16="http://schemas.microsoft.com/office/drawing/2014/main" id="{386B07D9-BDD9-443F-B4E5-4DA8CCA216A6}"/>
              </a:ext>
            </a:extLst>
          </p:cNvPr>
          <p:cNvSpPr/>
          <p:nvPr/>
        </p:nvSpPr>
        <p:spPr bwMode="auto">
          <a:xfrm>
            <a:off x="10754070" y="1191811"/>
            <a:ext cx="1248228" cy="645886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“location”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“where”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2F5E7D-48AC-4B2F-ABF2-EDEFDE330021}"/>
              </a:ext>
            </a:extLst>
          </p:cNvPr>
          <p:cNvSpPr txBox="1"/>
          <p:nvPr/>
        </p:nvSpPr>
        <p:spPr>
          <a:xfrm>
            <a:off x="10695441" y="448710"/>
            <a:ext cx="136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Pre-defined permission keywords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CD30AA-D98F-46FE-AEB0-A0FE7A249884}"/>
              </a:ext>
            </a:extLst>
          </p:cNvPr>
          <p:cNvSpPr txBox="1"/>
          <p:nvPr/>
        </p:nvSpPr>
        <p:spPr>
          <a:xfrm>
            <a:off x="9101557" y="546464"/>
            <a:ext cx="13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Context representation</a:t>
            </a:r>
            <a:endParaRPr lang="en-US" sz="1400" dirty="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64AC0747-C806-4C6B-BB43-9D84345E2205}"/>
              </a:ext>
            </a:extLst>
          </p:cNvPr>
          <p:cNvSpPr/>
          <p:nvPr/>
        </p:nvSpPr>
        <p:spPr bwMode="auto">
          <a:xfrm>
            <a:off x="4897009" y="3679936"/>
            <a:ext cx="1553849" cy="850605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Candidate processor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818CD3-68EA-4FE8-839F-A92BA5AB69BF}"/>
              </a:ext>
            </a:extLst>
          </p:cNvPr>
          <p:cNvSpPr/>
          <p:nvPr/>
        </p:nvSpPr>
        <p:spPr>
          <a:xfrm>
            <a:off x="7132859" y="3425180"/>
            <a:ext cx="1332158" cy="13704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8A1B3EDC-F2C4-4161-8D9C-A8B7CABDCE3D}"/>
              </a:ext>
            </a:extLst>
          </p:cNvPr>
          <p:cNvSpPr/>
          <p:nvPr/>
        </p:nvSpPr>
        <p:spPr bwMode="auto">
          <a:xfrm>
            <a:off x="7267552" y="3598668"/>
            <a:ext cx="1031567" cy="189624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BC614E7F-344C-4142-87A7-23481D2D6794}"/>
              </a:ext>
            </a:extLst>
          </p:cNvPr>
          <p:cNvSpPr/>
          <p:nvPr/>
        </p:nvSpPr>
        <p:spPr bwMode="auto">
          <a:xfrm>
            <a:off x="7263898" y="3892273"/>
            <a:ext cx="1031567" cy="189624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080907E9-C354-48D7-96B4-F6DBE2544CF5}"/>
              </a:ext>
            </a:extLst>
          </p:cNvPr>
          <p:cNvSpPr/>
          <p:nvPr/>
        </p:nvSpPr>
        <p:spPr bwMode="auto">
          <a:xfrm>
            <a:off x="7263898" y="4159260"/>
            <a:ext cx="1031567" cy="189624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" name="Rounded Rectangle 6">
            <a:extLst>
              <a:ext uri="{FF2B5EF4-FFF2-40B4-BE49-F238E27FC236}">
                <a16:creationId xmlns:a16="http://schemas.microsoft.com/office/drawing/2014/main" id="{688B6F2B-4235-4823-9F30-DC667260CB6B}"/>
              </a:ext>
            </a:extLst>
          </p:cNvPr>
          <p:cNvSpPr/>
          <p:nvPr/>
        </p:nvSpPr>
        <p:spPr bwMode="auto">
          <a:xfrm>
            <a:off x="7263898" y="4472865"/>
            <a:ext cx="1031567" cy="189624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CCF6BB-A954-4881-86E3-3EA664B237CE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>
            <a:off x="6450858" y="4105239"/>
            <a:ext cx="682001" cy="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FE7ECF50-225B-4C1F-87C9-B3FBD16E033E}"/>
              </a:ext>
            </a:extLst>
          </p:cNvPr>
          <p:cNvCxnSpPr>
            <a:endCxn id="73" idx="1"/>
          </p:cNvCxnSpPr>
          <p:nvPr/>
        </p:nvCxnSpPr>
        <p:spPr>
          <a:xfrm>
            <a:off x="4280700" y="3490686"/>
            <a:ext cx="616309" cy="614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966E85E2-823E-4493-B65C-41539A6FAC37}"/>
              </a:ext>
            </a:extLst>
          </p:cNvPr>
          <p:cNvSpPr/>
          <p:nvPr/>
        </p:nvSpPr>
        <p:spPr bwMode="auto">
          <a:xfrm>
            <a:off x="9824334" y="3136480"/>
            <a:ext cx="1553849" cy="850605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Sentence Ranker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9146A59-4DA0-49C9-96E0-F4EB25CFFF95}"/>
              </a:ext>
            </a:extLst>
          </p:cNvPr>
          <p:cNvCxnSpPr>
            <a:cxnSpLocks/>
            <a:stCxn id="56" idx="2"/>
            <a:endCxn id="89" idx="0"/>
          </p:cNvCxnSpPr>
          <p:nvPr/>
        </p:nvCxnSpPr>
        <p:spPr>
          <a:xfrm rot="16200000" flipH="1">
            <a:off x="9975970" y="2511191"/>
            <a:ext cx="383676" cy="866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C1A140E-FC02-4744-B23A-61AEE0617BA1}"/>
              </a:ext>
            </a:extLst>
          </p:cNvPr>
          <p:cNvCxnSpPr>
            <a:cxnSpLocks/>
            <a:stCxn id="70" idx="2"/>
            <a:endCxn id="89" idx="0"/>
          </p:cNvCxnSpPr>
          <p:nvPr/>
        </p:nvCxnSpPr>
        <p:spPr>
          <a:xfrm rot="5400000">
            <a:off x="10340331" y="2098626"/>
            <a:ext cx="1298783" cy="776925"/>
          </a:xfrm>
          <a:prstGeom prst="bentConnector3">
            <a:avLst>
              <a:gd name="adj1" fmla="val 85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5F78C2C9-C15A-494F-BF5F-CCDC5C352CA9}"/>
              </a:ext>
            </a:extLst>
          </p:cNvPr>
          <p:cNvSpPr/>
          <p:nvPr/>
        </p:nvSpPr>
        <p:spPr bwMode="auto">
          <a:xfrm>
            <a:off x="9588681" y="4419371"/>
            <a:ext cx="2025154" cy="645886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“find events in nearby locations”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74F9CD2-F2AC-431A-932B-589326E70D61}"/>
              </a:ext>
            </a:extLst>
          </p:cNvPr>
          <p:cNvCxnSpPr>
            <a:cxnSpLocks/>
            <a:stCxn id="89" idx="2"/>
            <a:endCxn id="97" idx="0"/>
          </p:cNvCxnSpPr>
          <p:nvPr/>
        </p:nvCxnSpPr>
        <p:spPr>
          <a:xfrm flipH="1">
            <a:off x="10601258" y="3987085"/>
            <a:ext cx="1" cy="43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4DB4170-4E27-44DD-982E-E36918F4B9E3}"/>
              </a:ext>
            </a:extLst>
          </p:cNvPr>
          <p:cNvCxnSpPr>
            <a:cxnSpLocks/>
            <a:stCxn id="79" idx="3"/>
            <a:endCxn id="89" idx="1"/>
          </p:cNvCxnSpPr>
          <p:nvPr/>
        </p:nvCxnSpPr>
        <p:spPr>
          <a:xfrm flipV="1">
            <a:off x="8465017" y="3561783"/>
            <a:ext cx="1359317" cy="548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CCB52A7-FD2A-4133-A6A4-7739798A422F}"/>
              </a:ext>
            </a:extLst>
          </p:cNvPr>
          <p:cNvSpPr txBox="1"/>
          <p:nvPr/>
        </p:nvSpPr>
        <p:spPr>
          <a:xfrm>
            <a:off x="7130803" y="4836644"/>
            <a:ext cx="13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Candidate sentences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D7EAE5-E534-41FE-93B4-EC9A54AB06AC}"/>
              </a:ext>
            </a:extLst>
          </p:cNvPr>
          <p:cNvSpPr txBox="1"/>
          <p:nvPr/>
        </p:nvSpPr>
        <p:spPr>
          <a:xfrm>
            <a:off x="9918515" y="5179042"/>
            <a:ext cx="13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Suggested </a:t>
            </a:r>
            <a:r>
              <a:rPr lang="en-US" altLang="zh-CN" sz="1400"/>
              <a:t>explaination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14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5" grpId="0" animBg="1"/>
      <p:bldP spid="70" grpId="0" animBg="1"/>
      <p:bldP spid="73" grpId="0" animBg="1"/>
      <p:bldP spid="80" grpId="0" animBg="1"/>
      <p:bldP spid="81" grpId="0" animBg="1"/>
      <p:bldP spid="82" grpId="0" animBg="1"/>
      <p:bldP spid="83" grpId="0" animBg="1"/>
      <p:bldP spid="89" grpId="0" animBg="1"/>
      <p:bldP spid="9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Yang</dc:creator>
  <cp:lastModifiedBy>Wei Yang</cp:lastModifiedBy>
  <cp:revision>5</cp:revision>
  <dcterms:created xsi:type="dcterms:W3CDTF">2017-10-21T13:49:07Z</dcterms:created>
  <dcterms:modified xsi:type="dcterms:W3CDTF">2017-10-21T15:30:05Z</dcterms:modified>
</cp:coreProperties>
</file>