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82" r:id="rId4"/>
    <p:sldId id="266" r:id="rId6"/>
    <p:sldId id="275" r:id="rId7"/>
    <p:sldId id="279" r:id="rId8"/>
    <p:sldId id="280" r:id="rId9"/>
    <p:sldId id="281" r:id="rId10"/>
    <p:sldId id="289" r:id="rId11"/>
    <p:sldId id="301" r:id="rId12"/>
    <p:sldId id="290" r:id="rId13"/>
    <p:sldId id="291" r:id="rId14"/>
    <p:sldId id="292" r:id="rId15"/>
    <p:sldId id="293" r:id="rId16"/>
    <p:sldId id="294" r:id="rId17"/>
    <p:sldId id="295" r:id="rId18"/>
    <p:sldId id="298" r:id="rId19"/>
    <p:sldId id="296" r:id="rId20"/>
    <p:sldId id="29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 initials="l" lastIdx="1" clrIdx="0"/>
  <p:cmAuthor id="2" name="作者" initials="A" lastIdx="0" clrIdx="1"/>
  <p:cmAuthor id="3" name="57359" initials="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5E"/>
    <a:srgbClr val="F18870"/>
    <a:srgbClr val="FFFFFF"/>
    <a:srgbClr val="56CA95"/>
    <a:srgbClr val="8DDBB7"/>
    <a:srgbClr val="7F7F7F"/>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3" d="100"/>
          <a:sy n="73" d="100"/>
        </p:scale>
        <p:origin x="56" y="564"/>
      </p:cViewPr>
      <p:guideLst>
        <p:guide orient="horz" pos="2150"/>
        <p:guide pos="379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1#3">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DA43F91-46F1-44F5-94BF-6A89D777A2D5}" type="doc">
      <dgm:prSet loTypeId="urn:microsoft.com/office/officeart/2005/8/layout/orgChart1#3" loCatId="hierarchy" qsTypeId="urn:microsoft.com/office/officeart/2005/8/quickstyle/simple1#3" qsCatId="simple" csTypeId="urn:microsoft.com/office/officeart/2005/8/colors/accent3_1#3" csCatId="accent3" phldr="1"/>
      <dgm:spPr/>
      <dgm:t>
        <a:bodyPr/>
        <a:lstStyle/>
        <a:p>
          <a:endParaRPr lang="zh-CN" altLang="en-US"/>
        </a:p>
      </dgm:t>
    </dgm:pt>
    <dgm:pt modelId="{05EF44C6-C905-4271-9EAF-DAF795471455}">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董事长（徐亚萍）</a:t>
          </a:r>
        </a:p>
      </dgm:t>
    </dgm:pt>
    <dgm:pt modelId="{E37B531B-B507-43B6-B31C-7A7BF6EB7BC3}" cxnId="{14BDF5F6-BB9E-462B-831D-A7E7326236CC}" type="parTrans">
      <dgm:prSet/>
      <dgm:spPr/>
      <dgm:t>
        <a:bodyPr/>
        <a:lstStyle/>
        <a:p>
          <a:endParaRPr lang="zh-CN" altLang="en-US"/>
        </a:p>
      </dgm:t>
    </dgm:pt>
    <dgm:pt modelId="{302B6ABB-2954-4FB1-9433-C14A7147CB5E}" cxnId="{14BDF5F6-BB9E-462B-831D-A7E7326236CC}" type="sibTrans">
      <dgm:prSet/>
      <dgm:spPr/>
      <dgm:t>
        <a:bodyPr/>
        <a:lstStyle/>
        <a:p>
          <a:endParaRPr lang="zh-CN" altLang="en-US"/>
        </a:p>
      </dgm:t>
    </dgm:pt>
    <dgm:pt modelId="{FE62F8EE-A5E9-43E7-86F9-654DF9F70AA3}">
      <dgm:prSet phldrT="[文本]"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总经理（樊琍）</a:t>
          </a:r>
          <a:endParaRPr sz="1050" dirty="0">
            <a:latin typeface="微软雅黑" panose="020B0503020204020204" pitchFamily="34" charset="-122"/>
            <a:ea typeface="微软雅黑" panose="020B0503020204020204" pitchFamily="34" charset="-122"/>
          </a:endParaRPr>
        </a:p>
      </dgm:t>
    </dgm:pt>
    <dgm:pt modelId="{B3532F6E-5AA6-44D6-861F-4795A7A3F306}" cxnId="{650DB98F-CAE9-4152-A4B6-2447BA42B6A8}" type="parTrans">
      <dgm:prSet/>
      <dgm:spPr/>
      <dgm:t>
        <a:bodyPr/>
        <a:lstStyle/>
        <a:p>
          <a:endParaRPr lang="zh-CN" altLang="en-US" sz="1400"/>
        </a:p>
      </dgm:t>
    </dgm:pt>
    <dgm:pt modelId="{3AD25792-30D9-4FFB-B088-4D6FB056B29E}" cxnId="{650DB98F-CAE9-4152-A4B6-2447BA42B6A8}" type="sibTrans">
      <dgm:prSet/>
      <dgm:spPr/>
      <dgm:t>
        <a:bodyPr/>
        <a:lstStyle/>
        <a:p>
          <a:endParaRPr lang="zh-CN" altLang="en-US" sz="1400"/>
        </a:p>
      </dgm:t>
    </dgm:pt>
    <dgm:pt modelId="{8573AECD-535C-4CC9-BE8D-6DFCEB8E7BC0}" type="asst">
      <dgm:prSet phldrT="[文本]"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执行总经理（陈文博）</a:t>
          </a:r>
          <a:endParaRPr sz="1050" dirty="0">
            <a:latin typeface="微软雅黑" panose="020B0503020204020204" pitchFamily="34" charset="-122"/>
            <a:ea typeface="微软雅黑" panose="020B0503020204020204" pitchFamily="34" charset="-122"/>
          </a:endParaRPr>
        </a:p>
      </dgm:t>
    </dgm:pt>
    <dgm:pt modelId="{8B7010A1-E958-433C-8EAF-E0D88C736380}" cxnId="{93D60105-2A17-40BF-AC75-64F8879D71AB}" type="parTrans">
      <dgm:prSet/>
      <dgm:spPr/>
      <dgm:t>
        <a:bodyPr/>
        <a:lstStyle/>
        <a:p>
          <a:endParaRPr lang="zh-CN" altLang="en-US" sz="1050">
            <a:latin typeface="宋体" panose="02010600030101010101" pitchFamily="2" charset="-122"/>
            <a:ea typeface="宋体" panose="02010600030101010101" pitchFamily="2" charset="-122"/>
          </a:endParaRPr>
        </a:p>
      </dgm:t>
    </dgm:pt>
    <dgm:pt modelId="{0A1C00E8-E7DD-4904-ADD3-3E0FC616A161}" cxnId="{93D60105-2A17-40BF-AC75-64F8879D71AB}" type="sibTrans">
      <dgm:prSet/>
      <dgm:spPr/>
      <dgm:t>
        <a:bodyPr/>
        <a:lstStyle/>
        <a:p>
          <a:endParaRPr lang="zh-CN" altLang="en-US" sz="1400"/>
        </a:p>
      </dgm:t>
    </dgm:pt>
    <dgm:pt modelId="{99AA0992-6C80-4CAE-B0B8-EE71F584594B}">
      <dgm:prSet phldrT="[文本]"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物业咨询（周荣辉）</a:t>
          </a:r>
          <a:endParaRPr sz="1050" dirty="0">
            <a:latin typeface="微软雅黑" panose="020B0503020204020204" pitchFamily="34" charset="-122"/>
            <a:ea typeface="微软雅黑" panose="020B0503020204020204" pitchFamily="34" charset="-122"/>
          </a:endParaRPr>
        </a:p>
      </dgm:t>
    </dgm:pt>
    <dgm:pt modelId="{38A592AB-8846-4946-A0A7-BDCDCF65E2DF}" cxnId="{04171088-2D23-4783-89C0-E2C6AB81246C}" type="parTrans">
      <dgm:prSet/>
      <dgm:spPr/>
      <dgm:t>
        <a:bodyPr/>
        <a:lstStyle/>
        <a:p>
          <a:endParaRPr lang="zh-CN" altLang="en-US" sz="1050">
            <a:latin typeface="宋体" panose="02010600030101010101" pitchFamily="2" charset="-122"/>
            <a:ea typeface="宋体" panose="02010600030101010101" pitchFamily="2" charset="-122"/>
          </a:endParaRPr>
        </a:p>
      </dgm:t>
    </dgm:pt>
    <dgm:pt modelId="{8BB13577-A471-49E5-8CE5-C421EC849F75}" cxnId="{04171088-2D23-4783-89C0-E2C6AB81246C}" type="sibTrans">
      <dgm:prSet/>
      <dgm:spPr/>
      <dgm:t>
        <a:bodyPr/>
        <a:lstStyle/>
        <a:p>
          <a:endParaRPr lang="zh-CN" altLang="en-US" sz="1400"/>
        </a:p>
      </dgm:t>
    </dgm:pt>
    <dgm:pt modelId="{B61B4495-3A07-436D-84AB-7777AD45B7CA}">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战区一</a:t>
          </a:r>
          <a:endParaRPr sz="1050">
            <a:latin typeface="微软雅黑" panose="020B0503020204020204" pitchFamily="34" charset="-122"/>
            <a:ea typeface="微软雅黑" panose="020B0503020204020204" pitchFamily="34" charset="-122"/>
          </a:endParaRPr>
        </a:p>
      </dgm:t>
    </dgm:pt>
    <dgm:pt modelId="{7C9C7F42-9ABB-4EDA-8E12-1D14FA728296}" cxnId="{903B452B-FBBF-4972-A5D2-46A8B79EAAF8}" type="parTrans">
      <dgm:prSet/>
      <dgm:spPr/>
      <dgm:t>
        <a:bodyPr/>
        <a:lstStyle/>
        <a:p>
          <a:endParaRPr lang="zh-CN" altLang="en-US" sz="1050">
            <a:latin typeface="宋体" panose="02010600030101010101" pitchFamily="2" charset="-122"/>
            <a:ea typeface="宋体" panose="02010600030101010101" pitchFamily="2" charset="-122"/>
          </a:endParaRPr>
        </a:p>
      </dgm:t>
    </dgm:pt>
    <dgm:pt modelId="{8306CF8F-AA38-44A7-ABCB-E6B78989FB27}" cxnId="{903B452B-FBBF-4972-A5D2-46A8B79EAAF8}" type="sibTrans">
      <dgm:prSet/>
      <dgm:spPr/>
      <dgm:t>
        <a:bodyPr/>
        <a:lstStyle/>
        <a:p>
          <a:endParaRPr lang="zh-CN" altLang="en-US" sz="1400"/>
        </a:p>
      </dgm:t>
    </dgm:pt>
    <dgm:pt modelId="{17AAFB4B-4E99-4246-A810-88EBF35197F6}">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小战区运营岗</a:t>
          </a:r>
        </a:p>
      </dgm:t>
    </dgm:pt>
    <dgm:pt modelId="{1CF9F0A1-02FB-4A09-BB7A-3A77113E24BB}" cxnId="{B36A6824-324A-4A90-B7D5-768CE5E9269A}" type="parTrans">
      <dgm:prSet/>
      <dgm:spPr/>
      <dgm:t>
        <a:bodyPr/>
        <a:lstStyle/>
        <a:p>
          <a:endParaRPr lang="zh-CN" altLang="en-US" sz="1050">
            <a:latin typeface="宋体" panose="02010600030101010101" pitchFamily="2" charset="-122"/>
            <a:ea typeface="宋体" panose="02010600030101010101" pitchFamily="2" charset="-122"/>
          </a:endParaRPr>
        </a:p>
      </dgm:t>
    </dgm:pt>
    <dgm:pt modelId="{4EA35256-3AEA-4F99-BC40-D50E4ED942CB}" cxnId="{B36A6824-324A-4A90-B7D5-768CE5E9269A}" type="sibTrans">
      <dgm:prSet/>
      <dgm:spPr/>
      <dgm:t>
        <a:bodyPr/>
        <a:lstStyle/>
        <a:p>
          <a:endParaRPr lang="zh-CN" altLang="en-US" sz="1400"/>
        </a:p>
      </dgm:t>
    </dgm:pt>
    <dgm:pt modelId="{6BEC3914-93EB-439C-A4F2-0E3A3EA8DA3C}">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项目组</a:t>
          </a:r>
          <a:endParaRPr sz="1050">
            <a:latin typeface="微软雅黑" panose="020B0503020204020204" pitchFamily="34" charset="-122"/>
            <a:ea typeface="微软雅黑" panose="020B0503020204020204" pitchFamily="34" charset="-122"/>
          </a:endParaRPr>
        </a:p>
      </dgm:t>
    </dgm:pt>
    <dgm:pt modelId="{F9686174-80E5-41B3-B884-4C6B074F0052}" cxnId="{6E2DD0D4-9601-4B5E-924C-7A57285ED113}" type="parTrans">
      <dgm:prSet/>
      <dgm:spPr/>
      <dgm:t>
        <a:bodyPr/>
        <a:lstStyle/>
        <a:p>
          <a:endParaRPr lang="zh-CN" altLang="en-US" sz="1050">
            <a:latin typeface="宋体" panose="02010600030101010101" pitchFamily="2" charset="-122"/>
            <a:ea typeface="宋体" panose="02010600030101010101" pitchFamily="2" charset="-122"/>
          </a:endParaRPr>
        </a:p>
      </dgm:t>
    </dgm:pt>
    <dgm:pt modelId="{850956E3-A2A7-4242-993C-86ACBBFFAA11}" cxnId="{6E2DD0D4-9601-4B5E-924C-7A57285ED113}" type="sibTrans">
      <dgm:prSet/>
      <dgm:spPr/>
      <dgm:t>
        <a:bodyPr/>
        <a:lstStyle/>
        <a:p>
          <a:endParaRPr lang="zh-CN" altLang="en-US" sz="1400"/>
        </a:p>
      </dgm:t>
    </dgm:pt>
    <dgm:pt modelId="{2972A7C8-7E77-4ECF-9B5C-529663A96FCC}">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xx</a:t>
          </a:r>
        </a:p>
      </dgm:t>
    </dgm:pt>
    <dgm:pt modelId="{ADE9BCC0-42F9-47ED-A9F8-27BEA7F5EDFD}" cxnId="{0BA039B0-1A14-4A03-9328-E0CAAEB48449}" type="parTrans">
      <dgm:prSet/>
      <dgm:spPr/>
      <dgm:t>
        <a:bodyPr/>
        <a:lstStyle/>
        <a:p>
          <a:endParaRPr lang="zh-CN" altLang="en-US" sz="1050">
            <a:latin typeface="宋体" panose="02010600030101010101" pitchFamily="2" charset="-122"/>
            <a:ea typeface="宋体" panose="02010600030101010101" pitchFamily="2" charset="-122"/>
          </a:endParaRPr>
        </a:p>
      </dgm:t>
    </dgm:pt>
    <dgm:pt modelId="{E1B77902-80B0-4618-841F-F4BFE7D45F9C}" cxnId="{0BA039B0-1A14-4A03-9328-E0CAAEB48449}" type="sibTrans">
      <dgm:prSet/>
      <dgm:spPr/>
      <dgm:t>
        <a:bodyPr/>
        <a:lstStyle/>
        <a:p>
          <a:endParaRPr lang="zh-CN" altLang="en-US" sz="1400"/>
        </a:p>
      </dgm:t>
    </dgm:pt>
    <dgm:pt modelId="{ACA661DA-A41D-491A-84C7-C79DE19B7654}">
      <dgm:prSet phldr="0" custT="1"/>
      <dgm:spPr/>
      <dgm:t>
        <a:bodyPr vert="horz"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a:latin typeface="微软雅黑" panose="020B0503020204020204" pitchFamily="34" charset="-122"/>
              <a:ea typeface="微软雅黑" panose="020B0503020204020204" pitchFamily="34" charset="-122"/>
              <a:cs typeface="微软雅黑" panose="020B0503020204020204" pitchFamily="34" charset="-122"/>
            </a:rPr>
            <a:t>xx</a:t>
          </a:r>
        </a:p>
      </dgm:t>
    </dgm:pt>
    <dgm:pt modelId="{B2624873-C74C-474B-A1D3-E8E805177E41}" cxnId="{6070A7F2-25EF-4BF2-8EA7-2F7AD7816A5B}" type="parTrans">
      <dgm:prSet/>
      <dgm:spPr/>
      <dgm:t>
        <a:bodyPr/>
        <a:lstStyle/>
        <a:p>
          <a:endParaRPr lang="zh-CN" altLang="en-US"/>
        </a:p>
      </dgm:t>
    </dgm:pt>
    <dgm:pt modelId="{95EFF08C-5912-4AD7-9156-7AC0876763DD}" cxnId="{6070A7F2-25EF-4BF2-8EA7-2F7AD7816A5B}" type="sibTrans">
      <dgm:prSet/>
      <dgm:spPr/>
      <dgm:t>
        <a:bodyPr/>
        <a:lstStyle/>
        <a:p>
          <a:endParaRPr lang="zh-CN" altLang="en-US"/>
        </a:p>
      </dgm:t>
    </dgm:pt>
    <dgm:pt modelId="{8F23DE49-E7A2-4750-B513-FD850C773797}">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sym typeface="+mn-ea"/>
            </a:rPr>
            <a:t>小战区运营岗</a:t>
          </a:r>
          <a:endParaRPr lang="zh-CN" sz="1050">
            <a:latin typeface="微软雅黑" panose="020B0503020204020204" pitchFamily="34" charset="-122"/>
            <a:ea typeface="微软雅黑" panose="020B0503020204020204" pitchFamily="34" charset="-122"/>
          </a:endParaRPr>
        </a:p>
      </dgm:t>
    </dgm:pt>
    <dgm:pt modelId="{CF8047CC-7658-4F3D-8A98-D37D41BAF62C}" cxnId="{872A356C-5BE6-42BA-8CFC-BC827C85D64F}" type="parTrans">
      <dgm:prSet/>
      <dgm:spPr/>
      <dgm:t>
        <a:bodyPr/>
        <a:lstStyle/>
        <a:p>
          <a:endParaRPr lang="zh-CN" altLang="en-US"/>
        </a:p>
      </dgm:t>
    </dgm:pt>
    <dgm:pt modelId="{666B7010-A4DD-408F-A55A-9B5CC87983DD}" cxnId="{872A356C-5BE6-42BA-8CFC-BC827C85D64F}" type="sibTrans">
      <dgm:prSet/>
      <dgm:spPr/>
      <dgm:t>
        <a:bodyPr/>
        <a:lstStyle/>
        <a:p>
          <a:endParaRPr lang="zh-CN" altLang="en-US"/>
        </a:p>
      </dgm:t>
    </dgm:pt>
    <dgm:pt modelId="{236386B3-A2EA-4827-9948-558D8568E65A}">
      <dgm:prSet phldr="0" custT="1"/>
      <dgm:spPr/>
      <dgm:t>
        <a:bodyPr vert="horz"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rPr>
            <a:t>项目组</a:t>
          </a:r>
        </a:p>
      </dgm:t>
    </dgm:pt>
    <dgm:pt modelId="{69A4C19A-2D7D-43E6-B57C-BD0091AE69FE}" cxnId="{4F7766E3-F5E0-4437-BE9B-050AD1E3549C}" type="parTrans">
      <dgm:prSet/>
      <dgm:spPr/>
      <dgm:t>
        <a:bodyPr/>
        <a:lstStyle/>
        <a:p>
          <a:endParaRPr lang="zh-CN" altLang="en-US"/>
        </a:p>
      </dgm:t>
    </dgm:pt>
    <dgm:pt modelId="{A6FC90AC-7D1D-4275-A8D8-DA4DF6863F20}" cxnId="{4F7766E3-F5E0-4437-BE9B-050AD1E3549C}" type="sibTrans">
      <dgm:prSet/>
      <dgm:spPr/>
      <dgm:t>
        <a:bodyPr/>
        <a:lstStyle/>
        <a:p>
          <a:endParaRPr lang="zh-CN" altLang="en-US"/>
        </a:p>
      </dgm:t>
    </dgm:pt>
    <dgm:pt modelId="{9F331A04-85B3-43F4-8577-2F5A649EF225}">
      <dgm:prSet phldr="0" custT="1"/>
      <dgm:spPr/>
      <dgm:t>
        <a:bodyPr vert="horz"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a:latin typeface="微软雅黑" panose="020B0503020204020204" pitchFamily="34" charset="-122"/>
              <a:ea typeface="微软雅黑" panose="020B0503020204020204" pitchFamily="34" charset="-122"/>
              <a:cs typeface="微软雅黑" panose="020B0503020204020204" pitchFamily="34" charset="-122"/>
            </a:rPr>
            <a:t>xx</a:t>
          </a:r>
        </a:p>
      </dgm:t>
    </dgm:pt>
    <dgm:pt modelId="{7372D28C-11E3-4EAC-A02D-CEF237BD78A3}" cxnId="{0E9F8E19-78C6-4606-BD67-F6D1BC124065}" type="parTrans">
      <dgm:prSet/>
      <dgm:spPr/>
      <dgm:t>
        <a:bodyPr/>
        <a:lstStyle/>
        <a:p>
          <a:endParaRPr lang="zh-CN" altLang="en-US"/>
        </a:p>
      </dgm:t>
    </dgm:pt>
    <dgm:pt modelId="{C912E46B-2540-437B-A1EB-3DA1D1DAF177}" cxnId="{0E9F8E19-78C6-4606-BD67-F6D1BC124065}" type="sibTrans">
      <dgm:prSet/>
      <dgm:spPr/>
      <dgm:t>
        <a:bodyPr/>
        <a:lstStyle/>
        <a:p>
          <a:endParaRPr lang="zh-CN" altLang="en-US"/>
        </a:p>
      </dgm:t>
    </dgm:pt>
    <dgm:pt modelId="{4EA9AD7C-A59A-4830-B769-F7177FA3CB40}">
      <dgm:prSet phldr="0" custT="1"/>
      <dgm:spPr/>
      <dgm:t>
        <a:bodyPr vert="horz"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rPr>
            <a:t>运营部</a:t>
          </a:r>
        </a:p>
      </dgm:t>
    </dgm:pt>
    <dgm:pt modelId="{48236EEE-0FD8-4522-AFF7-D1DA848673AE}" cxnId="{133BBDF6-4871-4485-A1BE-513747DB9188}" type="parTrans">
      <dgm:prSet/>
      <dgm:spPr/>
      <dgm:t>
        <a:bodyPr/>
        <a:lstStyle/>
        <a:p>
          <a:endParaRPr lang="zh-CN" altLang="en-US"/>
        </a:p>
      </dgm:t>
    </dgm:pt>
    <dgm:pt modelId="{36E1FEB2-DAFE-46C5-BC69-D11470A746D7}" cxnId="{133BBDF6-4871-4485-A1BE-513747DB9188}" type="sibTrans">
      <dgm:prSet/>
      <dgm:spPr/>
      <dgm:t>
        <a:bodyPr/>
        <a:lstStyle/>
        <a:p>
          <a:endParaRPr lang="zh-CN" altLang="en-US"/>
        </a:p>
      </dgm:t>
    </dgm:pt>
    <dgm:pt modelId="{94717CCD-9670-4845-B84E-16A006375363}">
      <dgm:prSet phldr="0" custT="1"/>
      <dgm:spPr/>
      <dgm:t>
        <a:bodyPr vert="eaVert"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专家</a:t>
          </a:r>
          <a:r>
            <a:rPr lang="zh-CN" sz="1050" dirty="0">
              <a:latin typeface="微软雅黑" panose="020B0503020204020204" pitchFamily="34" charset="-122"/>
              <a:ea typeface="微软雅黑" panose="020B0503020204020204" pitchFamily="34" charset="-122"/>
            </a:rPr>
            <a:t>组</a:t>
          </a:r>
        </a:p>
      </dgm:t>
    </dgm:pt>
    <dgm:pt modelId="{C67C7BAD-D7B5-4FB8-9D7D-C67403CAE396}" cxnId="{646922EC-C189-45BF-B58A-AD00821F1A21}" type="parTrans">
      <dgm:prSet/>
      <dgm:spPr/>
      <dgm:t>
        <a:bodyPr/>
        <a:lstStyle/>
        <a:p>
          <a:endParaRPr lang="zh-CN" altLang="en-US"/>
        </a:p>
      </dgm:t>
    </dgm:pt>
    <dgm:pt modelId="{4AE6BD20-3501-4C5D-AB3B-72198B62484B}" cxnId="{646922EC-C189-45BF-B58A-AD00821F1A21}" type="sibTrans">
      <dgm:prSet/>
      <dgm:spPr/>
      <dgm:t>
        <a:bodyPr/>
        <a:lstStyle/>
        <a:p>
          <a:endParaRPr lang="zh-CN" altLang="en-US"/>
        </a:p>
      </dgm:t>
    </dgm:pt>
    <dgm:pt modelId="{07B7B7DF-33EE-4B38-B117-A2A027374699}">
      <dgm:prSet phldr="0" custT="1"/>
      <dgm:spPr/>
      <dgm:t>
        <a:bodyPr vert="eaVert"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sym typeface="+mn-ea"/>
            </a:rPr>
            <a:t>运营组</a:t>
          </a:r>
          <a:endParaRPr lang="zh-CN" sz="1050" dirty="0">
            <a:latin typeface="微软雅黑" panose="020B0503020204020204" pitchFamily="34" charset="-122"/>
            <a:ea typeface="微软雅黑" panose="020B0503020204020204" pitchFamily="34" charset="-122"/>
          </a:endParaRPr>
        </a:p>
      </dgm:t>
    </dgm:pt>
    <dgm:pt modelId="{0AD9B2F4-E961-49DA-B117-12CF4999E1FC}" cxnId="{6A871228-C2AA-4BFC-B2E8-07F5623DFC09}" type="parTrans">
      <dgm:prSet/>
      <dgm:spPr/>
      <dgm:t>
        <a:bodyPr/>
        <a:lstStyle/>
        <a:p>
          <a:endParaRPr lang="zh-CN" altLang="en-US"/>
        </a:p>
      </dgm:t>
    </dgm:pt>
    <dgm:pt modelId="{12F024E3-47A3-41C9-ACF6-DA4C1BCE8075}" cxnId="{6A871228-C2AA-4BFC-B2E8-07F5623DFC09}" type="sibTrans">
      <dgm:prSet/>
      <dgm:spPr/>
      <dgm:t>
        <a:bodyPr/>
        <a:lstStyle/>
        <a:p>
          <a:endParaRPr lang="zh-CN" altLang="en-US"/>
        </a:p>
      </dgm:t>
    </dgm:pt>
    <dgm:pt modelId="{87A5559A-4029-4F96-A506-24C5ECD9C80A}">
      <dgm:prSet phldr="0" custT="1"/>
      <dgm:spPr/>
      <dgm:t>
        <a:bodyPr vert="horz" wrap="square"/>
        <a:lstStyle/>
        <a:p>
          <a:pPr>
            <a:lnSpc>
              <a:spcPct val="100000"/>
            </a:lnSpc>
            <a:spcBef>
              <a:spcPct val="0"/>
            </a:spcBef>
            <a:spcAft>
              <a:spcPct val="35000"/>
            </a:spcAft>
          </a:pPr>
          <a:r>
            <a:rPr lang="zh-CN" altLang="en-US" sz="1050">
              <a:latin typeface="微软雅黑" panose="020B0503020204020204" pitchFamily="34" charset="-122"/>
              <a:ea typeface="微软雅黑" panose="020B0503020204020204" pitchFamily="34" charset="-122"/>
            </a:rPr>
            <a:t>市场部</a:t>
          </a:r>
        </a:p>
      </dgm:t>
    </dgm:pt>
    <dgm:pt modelId="{E9577AEA-0344-40BE-8A76-F30383B36307}" cxnId="{D7AC29DE-AEB5-493A-A3C0-58283EC2D152}" type="parTrans">
      <dgm:prSet/>
      <dgm:spPr/>
      <dgm:t>
        <a:bodyPr/>
        <a:lstStyle/>
        <a:p>
          <a:endParaRPr lang="zh-CN" altLang="en-US"/>
        </a:p>
      </dgm:t>
    </dgm:pt>
    <dgm:pt modelId="{1F4149D0-3FB1-4255-988E-5F40DFC3B17D}" cxnId="{D7AC29DE-AEB5-493A-A3C0-58283EC2D152}" type="sibTrans">
      <dgm:prSet/>
      <dgm:spPr/>
      <dgm:t>
        <a:bodyPr/>
        <a:lstStyle/>
        <a:p>
          <a:endParaRPr lang="zh-CN" altLang="en-US"/>
        </a:p>
      </dgm:t>
    </dgm:pt>
    <dgm:pt modelId="{0DBB2CC9-62DA-4C6F-8136-2889C02FE7A0}">
      <dgm:prSet phldrT="[文本]"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房产咨询（孟广利）</a:t>
          </a:r>
          <a:endParaRPr sz="1050" dirty="0">
            <a:latin typeface="微软雅黑" panose="020B0503020204020204" pitchFamily="34" charset="-122"/>
            <a:ea typeface="微软雅黑" panose="020B0503020204020204" pitchFamily="34" charset="-122"/>
          </a:endParaRPr>
        </a:p>
      </dgm:t>
    </dgm:pt>
    <dgm:pt modelId="{F93DE61D-FBEB-4C69-B0B6-24AC68701782}" cxnId="{D3EA3697-4771-4A0F-A6F7-09409250E77B}" type="parTrans">
      <dgm:prSet/>
      <dgm:spPr/>
      <dgm:t>
        <a:bodyPr/>
        <a:lstStyle/>
        <a:p>
          <a:endParaRPr lang="zh-CN" altLang="en-US" sz="1050">
            <a:latin typeface="宋体" panose="02010600030101010101" pitchFamily="2" charset="-122"/>
            <a:ea typeface="宋体" panose="02010600030101010101" pitchFamily="2" charset="-122"/>
          </a:endParaRPr>
        </a:p>
      </dgm:t>
    </dgm:pt>
    <dgm:pt modelId="{A23E3217-A912-45ED-893E-576E52BA3193}" cxnId="{D3EA3697-4771-4A0F-A6F7-09409250E77B}" type="sibTrans">
      <dgm:prSet/>
      <dgm:spPr/>
      <dgm:t>
        <a:bodyPr/>
        <a:lstStyle/>
        <a:p>
          <a:endParaRPr lang="zh-CN" altLang="en-US" sz="1400"/>
        </a:p>
      </dgm:t>
    </dgm:pt>
    <dgm:pt modelId="{1054BB43-E4E6-405A-9F75-CBBB3C05AB06}">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营销部（刘寅）</a:t>
          </a:r>
        </a:p>
      </dgm:t>
    </dgm:pt>
    <dgm:pt modelId="{50C0EE22-DAD1-45A0-850D-5BB084AF666D}" cxnId="{FBC6BB23-0278-45F6-B41B-797B350A04A9}" type="parTrans">
      <dgm:prSet/>
      <dgm:spPr/>
      <dgm:t>
        <a:bodyPr/>
        <a:lstStyle/>
        <a:p>
          <a:endParaRPr lang="zh-CN" altLang="en-US" sz="1050">
            <a:latin typeface="宋体" panose="02010600030101010101" pitchFamily="2" charset="-122"/>
            <a:ea typeface="宋体" panose="02010600030101010101" pitchFamily="2" charset="-122"/>
          </a:endParaRPr>
        </a:p>
      </dgm:t>
    </dgm:pt>
    <dgm:pt modelId="{7D50DEF5-E49F-4EFC-8957-F8A75DD79D14}" cxnId="{FBC6BB23-0278-45F6-B41B-797B350A04A9}" type="sibTrans">
      <dgm:prSet/>
      <dgm:spPr/>
      <dgm:t>
        <a:bodyPr/>
        <a:lstStyle/>
        <a:p>
          <a:endParaRPr lang="zh-CN" altLang="en-US" sz="1400"/>
        </a:p>
      </dgm:t>
    </dgm:pt>
    <dgm:pt modelId="{F3D2C963-E499-4D35-A175-4F8677E5F9C9}">
      <dgm:prSet phldr="0" custT="1"/>
      <dgm:spPr/>
      <dgm:t>
        <a:bodyPr vert="eaVert"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市场拓展岗</a:t>
          </a:r>
        </a:p>
      </dgm:t>
    </dgm:pt>
    <dgm:pt modelId="{89506039-C7E7-4E46-B790-721D54377E5E}" cxnId="{A8D5B83D-420D-45AC-A518-E5BC594DEBB9}" type="parTrans">
      <dgm:prSet/>
      <dgm:spPr/>
      <dgm:t>
        <a:bodyPr/>
        <a:lstStyle/>
        <a:p>
          <a:endParaRPr lang="zh-CN" altLang="en-US"/>
        </a:p>
      </dgm:t>
    </dgm:pt>
    <dgm:pt modelId="{E9B54344-AC67-4415-9CF4-B5C8A7F763B4}" cxnId="{A8D5B83D-420D-45AC-A518-E5BC594DEBB9}" type="sibTrans">
      <dgm:prSet/>
      <dgm:spPr/>
      <dgm:t>
        <a:bodyPr/>
        <a:lstStyle/>
        <a:p>
          <a:endParaRPr lang="zh-CN" altLang="en-US"/>
        </a:p>
      </dgm:t>
    </dgm:pt>
    <dgm:pt modelId="{C2D8D8B7-8684-44CB-8ADA-9B309C692641}">
      <dgm:prSet phldr="0" custT="1"/>
      <dgm:spPr/>
      <dgm:t>
        <a:bodyPr vert="eaVert"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sym typeface="+mn-ea"/>
            </a:rPr>
            <a:t>营销岗</a:t>
          </a:r>
        </a:p>
      </dgm:t>
    </dgm:pt>
    <dgm:pt modelId="{B00913AA-9B0E-4752-AA6F-E3035281988A}" cxnId="{9AB63883-6EF9-49B9-9464-1241BFF6A371}" type="parTrans">
      <dgm:prSet/>
      <dgm:spPr/>
      <dgm:t>
        <a:bodyPr/>
        <a:lstStyle/>
        <a:p>
          <a:endParaRPr lang="zh-CN" altLang="en-US" sz="1050">
            <a:latin typeface="宋体" panose="02010600030101010101" pitchFamily="2" charset="-122"/>
            <a:ea typeface="宋体" panose="02010600030101010101" pitchFamily="2" charset="-122"/>
          </a:endParaRPr>
        </a:p>
      </dgm:t>
    </dgm:pt>
    <dgm:pt modelId="{8C8C488C-1F07-4523-9E55-FFBF2987D036}" cxnId="{9AB63883-6EF9-49B9-9464-1241BFF6A371}" type="sibTrans">
      <dgm:prSet/>
      <dgm:spPr/>
      <dgm:t>
        <a:bodyPr/>
        <a:lstStyle/>
        <a:p>
          <a:endParaRPr lang="zh-CN" altLang="en-US" sz="1400"/>
        </a:p>
      </dgm:t>
    </dgm:pt>
    <dgm:pt modelId="{06BB2B9F-E98E-4407-B9BF-6E614F6A0B36}">
      <dgm:prSet phldr="0" custT="1"/>
      <dgm:spPr/>
      <dgm:t>
        <a:bodyPr vert="eaVert" wrap="square"/>
        <a:lstStyle/>
        <a:p>
          <a:pPr>
            <a:lnSpc>
              <a:spcPct val="100000"/>
            </a:lnSpc>
            <a:spcBef>
              <a:spcPct val="0"/>
            </a:spcBef>
            <a:spcAft>
              <a:spcPct val="35000"/>
            </a:spcAft>
          </a:pPr>
          <a:r>
            <a:rPr lang="zh-CN" sz="1050" dirty="0">
              <a:latin typeface="微软雅黑" panose="020B0503020204020204" pitchFamily="34" charset="-122"/>
              <a:ea typeface="微软雅黑" panose="020B0503020204020204" pitchFamily="34" charset="-122"/>
            </a:rPr>
            <a:t>运营岗</a:t>
          </a:r>
        </a:p>
      </dgm:t>
    </dgm:pt>
    <dgm:pt modelId="{FB9D1880-C0B1-4063-A99E-FE499F38F909}" cxnId="{6F521713-8D4F-4CAC-8E55-31C9F321FDB0}" type="parTrans">
      <dgm:prSet/>
      <dgm:spPr/>
      <dgm:t>
        <a:bodyPr/>
        <a:lstStyle/>
        <a:p>
          <a:endParaRPr lang="zh-CN" altLang="en-US"/>
        </a:p>
      </dgm:t>
    </dgm:pt>
    <dgm:pt modelId="{32973515-9441-4192-A143-B2DDC0A046D9}" cxnId="{6F521713-8D4F-4CAC-8E55-31C9F321FDB0}" type="sibTrans">
      <dgm:prSet/>
      <dgm:spPr/>
      <dgm:t>
        <a:bodyPr/>
        <a:lstStyle/>
        <a:p>
          <a:endParaRPr lang="zh-CN" altLang="en-US"/>
        </a:p>
      </dgm:t>
    </dgm:pt>
    <dgm:pt modelId="{93378493-2315-46DF-A05D-D60626647DFA}">
      <dgm:prSet phldr="0" custT="1"/>
      <dgm:spPr/>
      <dgm:t>
        <a:bodyPr vert="eaVert" wrap="square"/>
        <a:lstStyle/>
        <a:p>
          <a:pPr>
            <a:lnSpc>
              <a:spcPct val="100000"/>
            </a:lnSpc>
            <a:spcBef>
              <a:spcPct val="0"/>
            </a:spcBef>
            <a:spcAft>
              <a:spcPct val="35000"/>
            </a:spcAft>
          </a:pPr>
          <a:r>
            <a:rPr sz="1050" dirty="0">
              <a:latin typeface="微软雅黑" panose="020B0503020204020204" pitchFamily="34" charset="-122"/>
              <a:ea typeface="微软雅黑" panose="020B0503020204020204" pitchFamily="34" charset="-122"/>
              <a:sym typeface="+mn-ea"/>
            </a:rPr>
            <a:t>合</a:t>
          </a:r>
          <a:r>
            <a:rPr lang="zh-CN" sz="1050" dirty="0">
              <a:latin typeface="微软雅黑" panose="020B0503020204020204" pitchFamily="34" charset="-122"/>
              <a:ea typeface="微软雅黑" panose="020B0503020204020204" pitchFamily="34" charset="-122"/>
              <a:sym typeface="+mn-ea"/>
            </a:rPr>
            <a:t>伙人岗</a:t>
          </a:r>
          <a:endParaRPr lang="zh-CN" sz="1050" dirty="0">
            <a:latin typeface="微软雅黑" panose="020B0503020204020204" pitchFamily="34" charset="-122"/>
            <a:ea typeface="微软雅黑" panose="020B0503020204020204" pitchFamily="34" charset="-122"/>
          </a:endParaRPr>
        </a:p>
      </dgm:t>
    </dgm:pt>
    <dgm:pt modelId="{D1B14523-2426-4AB9-8D33-05C65796693E}" cxnId="{3B56DD8D-F59D-4A44-9EE8-827B21F3485E}" type="parTrans">
      <dgm:prSet/>
      <dgm:spPr/>
      <dgm:t>
        <a:bodyPr/>
        <a:lstStyle/>
        <a:p>
          <a:endParaRPr lang="zh-CN" altLang="en-US"/>
        </a:p>
      </dgm:t>
    </dgm:pt>
    <dgm:pt modelId="{4DBBA0ED-03F7-4FD6-B8ED-E9EDAE700978}" cxnId="{3B56DD8D-F59D-4A44-9EE8-827B21F3485E}" type="sibTrans">
      <dgm:prSet/>
      <dgm:spPr/>
      <dgm:t>
        <a:bodyPr/>
        <a:lstStyle/>
        <a:p>
          <a:endParaRPr lang="zh-CN" altLang="en-US"/>
        </a:p>
      </dgm:t>
    </dgm:pt>
    <dgm:pt modelId="{A136641A-9532-43F6-9874-1EDFBB9D24C0}">
      <dgm:prSet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产品部（周辉晖）</a:t>
          </a:r>
        </a:p>
      </dgm:t>
    </dgm:pt>
    <dgm:pt modelId="{E85D9076-96C0-41DB-BD7A-2FFD578F6F4C}" cxnId="{47E3FD3B-95EF-4793-A590-18C485903CE3}" type="parTrans">
      <dgm:prSet/>
      <dgm:spPr/>
      <dgm:t>
        <a:bodyPr/>
        <a:lstStyle/>
        <a:p>
          <a:endParaRPr lang="zh-CN" altLang="en-US" sz="1050">
            <a:latin typeface="宋体" panose="02010600030101010101" pitchFamily="2" charset="-122"/>
            <a:ea typeface="宋体" panose="02010600030101010101" pitchFamily="2" charset="-122"/>
          </a:endParaRPr>
        </a:p>
      </dgm:t>
    </dgm:pt>
    <dgm:pt modelId="{C98587BC-0A5C-4709-83D0-8F7BA1BE298F}" cxnId="{47E3FD3B-95EF-4793-A590-18C485903CE3}" type="sibTrans">
      <dgm:prSet/>
      <dgm:spPr/>
      <dgm:t>
        <a:bodyPr/>
        <a:lstStyle/>
        <a:p>
          <a:endParaRPr lang="zh-CN" altLang="en-US" sz="1400"/>
        </a:p>
      </dgm:t>
    </dgm:pt>
    <dgm:pt modelId="{23F12D99-26D6-453A-A314-7A0D74E31F3B}">
      <dgm:prSet phldr="0" custT="1"/>
      <dgm:spPr/>
      <dgm:t>
        <a:bodyPr vert="eaVert" wrap="square"/>
        <a:lstStyle/>
        <a:p>
          <a:pPr>
            <a:lnSpc>
              <a:spcPct val="100000"/>
            </a:lnSpc>
            <a:spcBef>
              <a:spcPct val="0"/>
            </a:spcBef>
            <a:spcAft>
              <a:spcPct val="35000"/>
            </a:spcAft>
          </a:pPr>
          <a:r>
            <a:rPr lang="zh-CN" sz="1050" dirty="0">
              <a:latin typeface="微软雅黑" panose="020B0503020204020204" pitchFamily="34" charset="-122"/>
              <a:ea typeface="微软雅黑" panose="020B0503020204020204" pitchFamily="34" charset="-122"/>
            </a:rPr>
            <a:t>设计岗</a:t>
          </a:r>
        </a:p>
      </dgm:t>
    </dgm:pt>
    <dgm:pt modelId="{B612F374-792A-419C-ACAF-090491F85DC1}" cxnId="{524A68F7-931E-4DDF-9E7B-333C853D2D57}" type="parTrans">
      <dgm:prSet/>
      <dgm:spPr/>
      <dgm:t>
        <a:bodyPr/>
        <a:lstStyle/>
        <a:p>
          <a:endParaRPr lang="zh-CN" altLang="en-US"/>
        </a:p>
      </dgm:t>
    </dgm:pt>
    <dgm:pt modelId="{7A658700-1AA6-46D9-A81F-64302D05926A}" cxnId="{524A68F7-931E-4DDF-9E7B-333C853D2D57}" type="sibTrans">
      <dgm:prSet/>
      <dgm:spPr/>
      <dgm:t>
        <a:bodyPr/>
        <a:lstStyle/>
        <a:p>
          <a:endParaRPr lang="zh-CN" altLang="en-US"/>
        </a:p>
      </dgm:t>
    </dgm:pt>
    <dgm:pt modelId="{06A281D9-ECEC-4478-B746-1539BF38438D}">
      <dgm:prSet phldr="0" custT="1"/>
      <dgm:spPr/>
      <dgm:t>
        <a:bodyPr vert="eaVert" wrap="square"/>
        <a:lstStyle/>
        <a:p>
          <a:pPr>
            <a:lnSpc>
              <a:spcPct val="100000"/>
            </a:lnSpc>
            <a:spcBef>
              <a:spcPct val="0"/>
            </a:spcBef>
            <a:spcAft>
              <a:spcPct val="35000"/>
            </a:spcAft>
          </a:pPr>
          <a:r>
            <a:rPr lang="zh-CN" sz="1050" dirty="0">
              <a:latin typeface="微软雅黑" panose="020B0503020204020204" pitchFamily="34" charset="-122"/>
              <a:ea typeface="微软雅黑" panose="020B0503020204020204" pitchFamily="34" charset="-122"/>
            </a:rPr>
            <a:t>工程岗</a:t>
          </a:r>
        </a:p>
      </dgm:t>
    </dgm:pt>
    <dgm:pt modelId="{442AED55-B975-42C5-B317-7877D27E9113}" cxnId="{4E4FF369-9B44-4421-B8B8-A0245EDCB959}" type="parTrans">
      <dgm:prSet/>
      <dgm:spPr/>
      <dgm:t>
        <a:bodyPr/>
        <a:lstStyle/>
        <a:p>
          <a:endParaRPr lang="zh-CN" altLang="en-US"/>
        </a:p>
      </dgm:t>
    </dgm:pt>
    <dgm:pt modelId="{8AEC24DB-91CE-4852-A4FC-055BB0F70363}" cxnId="{4E4FF369-9B44-4421-B8B8-A0245EDCB959}" type="sibTrans">
      <dgm:prSet/>
      <dgm:spPr/>
      <dgm:t>
        <a:bodyPr/>
        <a:lstStyle/>
        <a:p>
          <a:endParaRPr lang="zh-CN" altLang="en-US"/>
        </a:p>
      </dgm:t>
    </dgm:pt>
    <dgm:pt modelId="{12D967CF-5E87-4304-A3ED-50DB7F9A344A}">
      <dgm:prSet phldr="0" custT="1"/>
      <dgm:spPr/>
      <dgm:t>
        <a:bodyPr vert="eaVert" wrap="square"/>
        <a:lstStyle/>
        <a:p>
          <a:pPr>
            <a:lnSpc>
              <a:spcPct val="100000"/>
            </a:lnSpc>
            <a:spcBef>
              <a:spcPct val="0"/>
            </a:spcBef>
            <a:spcAft>
              <a:spcPct val="35000"/>
            </a:spcAft>
          </a:pPr>
          <a:r>
            <a:rPr lang="zh-CN" sz="1050" dirty="0">
              <a:latin typeface="微软雅黑" panose="020B0503020204020204" pitchFamily="34" charset="-122"/>
              <a:ea typeface="微软雅黑" panose="020B0503020204020204" pitchFamily="34" charset="-122"/>
            </a:rPr>
            <a:t>成本岗</a:t>
          </a:r>
        </a:p>
      </dgm:t>
    </dgm:pt>
    <dgm:pt modelId="{D92645A6-F483-463C-B03D-9054BF931660}" cxnId="{61DFE51C-DC9E-4B06-BC1A-32E6DC9718AB}" type="parTrans">
      <dgm:prSet/>
      <dgm:spPr/>
      <dgm:t>
        <a:bodyPr/>
        <a:lstStyle/>
        <a:p>
          <a:endParaRPr lang="zh-CN" altLang="en-US"/>
        </a:p>
      </dgm:t>
    </dgm:pt>
    <dgm:pt modelId="{9C05584A-95B4-4DA8-8D42-70A0E04891FA}" cxnId="{61DFE51C-DC9E-4B06-BC1A-32E6DC9718AB}" type="sibTrans">
      <dgm:prSet/>
      <dgm:spPr/>
      <dgm:t>
        <a:bodyPr/>
        <a:lstStyle/>
        <a:p>
          <a:endParaRPr lang="zh-CN" altLang="en-US"/>
        </a:p>
      </dgm:t>
    </dgm:pt>
    <dgm:pt modelId="{97DC8925-FA05-48E5-A6B8-CD83360BA12E}">
      <dgm:prSet phldr="0" custT="1"/>
      <dgm:spPr/>
      <dgm:t>
        <a:bodyPr vert="eaVert"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rPr>
            <a:t>驻场团队</a:t>
          </a:r>
        </a:p>
      </dgm:t>
    </dgm:pt>
    <dgm:pt modelId="{3115C707-7A2B-4511-86ED-4ED2311C08F5}" cxnId="{F91C5AB8-4F98-4F0B-88D4-6F2944D2B4F5}" type="parTrans">
      <dgm:prSet/>
      <dgm:spPr/>
      <dgm:t>
        <a:bodyPr/>
        <a:lstStyle/>
        <a:p>
          <a:endParaRPr lang="zh-CN" altLang="en-US"/>
        </a:p>
      </dgm:t>
    </dgm:pt>
    <dgm:pt modelId="{DABC4BDA-3F29-456A-8A9A-2E0B411FE053}" cxnId="{F91C5AB8-4F98-4F0B-88D4-6F2944D2B4F5}" type="sibTrans">
      <dgm:prSet/>
      <dgm:spPr/>
      <dgm:t>
        <a:bodyPr/>
        <a:lstStyle/>
        <a:p>
          <a:endParaRPr lang="zh-CN" altLang="en-US"/>
        </a:p>
      </dgm:t>
    </dgm:pt>
    <dgm:pt modelId="{D9EC4BE5-D686-4750-9B23-1A1D8F45512F}">
      <dgm:prSet phldrT="[文本]" phldr="0" custT="1"/>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新赛道咨询</a:t>
          </a:r>
          <a:r>
            <a:rPr lang="en-US" altLang="zh-CN" sz="1050" dirty="0">
              <a:latin typeface="微软雅黑" panose="020B0503020204020204" pitchFamily="34" charset="-122"/>
              <a:ea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rPr>
            <a:t>高超</a:t>
          </a:r>
          <a:r>
            <a:rPr lang="en-US" altLang="zh-CN" sz="1050" dirty="0">
              <a:latin typeface="微软雅黑" panose="020B0503020204020204" pitchFamily="34" charset="-122"/>
              <a:ea typeface="微软雅黑" panose="020B0503020204020204" pitchFamily="34" charset="-122"/>
            </a:rPr>
            <a:t>)</a:t>
          </a:r>
          <a:endParaRPr sz="1050" dirty="0">
            <a:latin typeface="微软雅黑" panose="020B0503020204020204" pitchFamily="34" charset="-122"/>
            <a:ea typeface="微软雅黑" panose="020B0503020204020204" pitchFamily="34" charset="-122"/>
          </a:endParaRPr>
        </a:p>
      </dgm:t>
    </dgm:pt>
    <dgm:pt modelId="{31B9E142-694D-4FBD-88B2-0CFA4485C4CD}" cxnId="{20BDC64E-899D-4862-816F-E511BB51DD92}" type="parTrans">
      <dgm:prSet/>
      <dgm:spPr/>
      <dgm:t>
        <a:bodyPr/>
        <a:lstStyle/>
        <a:p>
          <a:endParaRPr lang="zh-CN" altLang="en-US" sz="1050">
            <a:latin typeface="宋体" panose="02010600030101010101" pitchFamily="2" charset="-122"/>
            <a:ea typeface="宋体" panose="02010600030101010101" pitchFamily="2" charset="-122"/>
          </a:endParaRPr>
        </a:p>
      </dgm:t>
    </dgm:pt>
    <dgm:pt modelId="{F81DF612-B358-422E-AA11-023EA459420E}" cxnId="{20BDC64E-899D-4862-816F-E511BB51DD92}" type="sibTrans">
      <dgm:prSet/>
      <dgm:spPr/>
      <dgm:t>
        <a:bodyPr/>
        <a:lstStyle/>
        <a:p>
          <a:endParaRPr lang="zh-CN" altLang="en-US" sz="1400"/>
        </a:p>
      </dgm:t>
    </dgm:pt>
    <dgm:pt modelId="{58113CC1-D565-4A39-8FD8-CCD6DB4C2634}">
      <dgm:prSet phldrT="[文本]" phldr="0" custT="1"/>
      <dgm:spPr>
        <a:ln>
          <a:solidFill>
            <a:srgbClr val="959595"/>
          </a:solidFill>
          <a:prstDash val="solid"/>
        </a:ln>
      </dgm:spPr>
      <dgm:t>
        <a:bodyPr vert="horz"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集团共享职能</a:t>
          </a:r>
          <a:endParaRPr sz="1050">
            <a:latin typeface="微软雅黑" panose="020B0503020204020204" pitchFamily="34" charset="-122"/>
            <a:ea typeface="微软雅黑" panose="020B0503020204020204" pitchFamily="34" charset="-122"/>
          </a:endParaRPr>
        </a:p>
      </dgm:t>
    </dgm:pt>
    <dgm:pt modelId="{AFFD0B0A-0C3C-49E2-A3A1-7C45EE307BD6}" cxnId="{47E17829-BF51-488C-A020-0BBEEF86ABDD}" type="parTrans">
      <dgm:prSet/>
      <dgm:spPr/>
      <dgm:t>
        <a:bodyPr/>
        <a:lstStyle/>
        <a:p>
          <a:endParaRPr lang="zh-CN" altLang="en-US" sz="1050">
            <a:latin typeface="宋体" panose="02010600030101010101" pitchFamily="2" charset="-122"/>
            <a:ea typeface="宋体" panose="02010600030101010101" pitchFamily="2" charset="-122"/>
          </a:endParaRPr>
        </a:p>
      </dgm:t>
    </dgm:pt>
    <dgm:pt modelId="{DCEE8DF3-AAFC-4F21-BF51-FE90F698584B}" cxnId="{47E17829-BF51-488C-A020-0BBEEF86ABDD}" type="sibTrans">
      <dgm:prSet/>
      <dgm:spPr/>
      <dgm:t>
        <a:bodyPr/>
        <a:lstStyle/>
        <a:p>
          <a:endParaRPr lang="zh-CN" altLang="en-US" sz="1400"/>
        </a:p>
      </dgm:t>
    </dgm:pt>
    <dgm:pt modelId="{FB9FE60F-467C-45DB-AC24-36B70ABF7758}">
      <dgm:prSet phldr="0" custT="1"/>
      <dgm:spPr>
        <a:ln>
          <a:solidFill>
            <a:srgbClr val="959595"/>
          </a:solidFill>
          <a:prstDash val="solid"/>
        </a:ln>
      </dgm:spPr>
      <dgm:t>
        <a:bodyPr vert="eaVert" wrap="square"/>
        <a:lstStyle/>
        <a:p>
          <a:pPr>
            <a:lnSpc>
              <a:spcPct val="100000"/>
            </a:lnSpc>
            <a:spcBef>
              <a:spcPct val="0"/>
            </a:spcBef>
            <a:spcAft>
              <a:spcPct val="35000"/>
            </a:spcAft>
          </a:pPr>
          <a:r>
            <a:rPr lang="zh-CN" altLang="en-US" sz="1050" dirty="0">
              <a:latin typeface="微软雅黑" panose="020B0503020204020204" pitchFamily="34" charset="-122"/>
              <a:ea typeface="微软雅黑" panose="020B0503020204020204" pitchFamily="34" charset="-122"/>
            </a:rPr>
            <a:t>财务</a:t>
          </a:r>
          <a:endParaRPr sz="1050">
            <a:latin typeface="微软雅黑" panose="020B0503020204020204" pitchFamily="34" charset="-122"/>
            <a:ea typeface="微软雅黑" panose="020B0503020204020204" pitchFamily="34" charset="-122"/>
          </a:endParaRPr>
        </a:p>
      </dgm:t>
    </dgm:pt>
    <dgm:pt modelId="{5989285D-5CCB-4B09-A659-2C53859807D2}" cxnId="{3F39CC23-8878-4CE1-B469-1289D2A95F6F}" type="parTrans">
      <dgm:prSet/>
      <dgm:spPr/>
      <dgm:t>
        <a:bodyPr/>
        <a:lstStyle/>
        <a:p>
          <a:endParaRPr lang="zh-CN" altLang="en-US" sz="1050">
            <a:latin typeface="宋体" panose="02010600030101010101" pitchFamily="2" charset="-122"/>
            <a:ea typeface="宋体" panose="02010600030101010101" pitchFamily="2" charset="-122"/>
          </a:endParaRPr>
        </a:p>
      </dgm:t>
    </dgm:pt>
    <dgm:pt modelId="{A5D37158-95AE-45B1-B4FA-1256D1158D4C}" cxnId="{3F39CC23-8878-4CE1-B469-1289D2A95F6F}" type="sibTrans">
      <dgm:prSet/>
      <dgm:spPr/>
      <dgm:t>
        <a:bodyPr/>
        <a:lstStyle/>
        <a:p>
          <a:endParaRPr lang="zh-CN" altLang="en-US" sz="1400"/>
        </a:p>
      </dgm:t>
    </dgm:pt>
    <dgm:pt modelId="{508BB89C-7EB8-4E27-B559-1C27790CAECB}">
      <dgm:prSet phldr="0" custT="1"/>
      <dgm:spPr>
        <a:ln>
          <a:solidFill>
            <a:srgbClr val="959595"/>
          </a:solidFill>
          <a:prstDash val="solid"/>
        </a:ln>
      </dgm:spPr>
      <dgm:t>
        <a:bodyPr vert="eaVert" wrap="square"/>
        <a:lstStyle/>
        <a:p>
          <a:pPr>
            <a:lnSpc>
              <a:spcPct val="100000"/>
            </a:lnSpc>
            <a:spcBef>
              <a:spcPct val="0"/>
            </a:spcBef>
            <a:spcAft>
              <a:spcPct val="35000"/>
            </a:spcAft>
          </a:pPr>
          <a:r>
            <a:rPr lang="zh-CN" altLang="en-US" sz="1050" dirty="0">
              <a:solidFill>
                <a:schemeClr val="tx1"/>
              </a:solidFill>
              <a:latin typeface="微软雅黑" panose="020B0503020204020204" pitchFamily="34" charset="-122"/>
              <a:ea typeface="微软雅黑" panose="020B0503020204020204" pitchFamily="34" charset="-122"/>
            </a:rPr>
            <a:t>行政</a:t>
          </a:r>
          <a:endParaRPr sz="1050">
            <a:latin typeface="微软雅黑" panose="020B0503020204020204" pitchFamily="34" charset="-122"/>
            <a:ea typeface="微软雅黑" panose="020B0503020204020204" pitchFamily="34" charset="-122"/>
          </a:endParaRPr>
        </a:p>
      </dgm:t>
    </dgm:pt>
    <dgm:pt modelId="{813207CA-292F-4DFF-83B4-586AF1A470E1}" cxnId="{82B0A595-C8F4-4557-B7DB-40EE40108E20}" type="parTrans">
      <dgm:prSet/>
      <dgm:spPr/>
      <dgm:t>
        <a:bodyPr/>
        <a:lstStyle/>
        <a:p>
          <a:endParaRPr lang="zh-CN" altLang="en-US" sz="1050">
            <a:latin typeface="宋体" panose="02010600030101010101" pitchFamily="2" charset="-122"/>
            <a:ea typeface="宋体" panose="02010600030101010101" pitchFamily="2" charset="-122"/>
          </a:endParaRPr>
        </a:p>
      </dgm:t>
    </dgm:pt>
    <dgm:pt modelId="{99E1A3E2-3C92-4E27-A1BF-18B8465A1FB5}" cxnId="{82B0A595-C8F4-4557-B7DB-40EE40108E20}" type="sibTrans">
      <dgm:prSet/>
      <dgm:spPr/>
      <dgm:t>
        <a:bodyPr/>
        <a:lstStyle/>
        <a:p>
          <a:endParaRPr lang="zh-CN" altLang="en-US" sz="1400"/>
        </a:p>
      </dgm:t>
    </dgm:pt>
    <dgm:pt modelId="{0576B105-6C10-4446-B479-BA06B9324DC8}">
      <dgm:prSet phldr="0" custT="1"/>
      <dgm:spPr>
        <a:ln>
          <a:solidFill>
            <a:srgbClr val="959595"/>
          </a:solidFill>
          <a:prstDash val="solid"/>
        </a:ln>
      </dgm:spPr>
      <dgm:t>
        <a:bodyPr vert="eaVert" wrap="square"/>
        <a:lstStyle/>
        <a:p>
          <a:pPr>
            <a:lnSpc>
              <a:spcPct val="100000"/>
            </a:lnSpc>
            <a:spcBef>
              <a:spcPct val="0"/>
            </a:spcBef>
            <a:spcAft>
              <a:spcPct val="35000"/>
            </a:spcAft>
          </a:pPr>
          <a:r>
            <a:rPr lang="zh-CN" sz="1050">
              <a:latin typeface="微软雅黑" panose="020B0503020204020204" pitchFamily="34" charset="-122"/>
              <a:ea typeface="微软雅黑" panose="020B0503020204020204" pitchFamily="34" charset="-122"/>
            </a:rPr>
            <a:t>本体</a:t>
          </a:r>
        </a:p>
      </dgm:t>
    </dgm:pt>
    <dgm:pt modelId="{84C6C16F-528A-431B-98DB-D8E95A85EC06}" cxnId="{C99847D7-C107-437A-A784-C20A45B04D7B}" type="parTrans">
      <dgm:prSet/>
      <dgm:spPr/>
      <dgm:t>
        <a:bodyPr/>
        <a:lstStyle/>
        <a:p>
          <a:endParaRPr lang="zh-CN" altLang="en-US"/>
        </a:p>
      </dgm:t>
    </dgm:pt>
    <dgm:pt modelId="{174824E4-4A26-4140-931C-1FEBE4767618}" cxnId="{C99847D7-C107-437A-A784-C20A45B04D7B}" type="sibTrans">
      <dgm:prSet/>
      <dgm:spPr/>
      <dgm:t>
        <a:bodyPr/>
        <a:lstStyle/>
        <a:p>
          <a:endParaRPr lang="zh-CN" altLang="en-US"/>
        </a:p>
      </dgm:t>
    </dgm:pt>
    <dgm:pt modelId="{4B57768D-2A7D-4D66-B11E-32D10A0E0B22}" type="pres">
      <dgm:prSet presAssocID="{6DA43F91-46F1-44F5-94BF-6A89D777A2D5}" presName="hierChild1" presStyleCnt="0">
        <dgm:presLayoutVars>
          <dgm:orgChart val="1"/>
          <dgm:chPref val="1"/>
          <dgm:dir/>
          <dgm:animOne val="branch"/>
          <dgm:animLvl val="lvl"/>
          <dgm:resizeHandles/>
        </dgm:presLayoutVars>
      </dgm:prSet>
      <dgm:spPr/>
    </dgm:pt>
    <dgm:pt modelId="{DA304A97-E090-43AA-8D90-DAEA9BDE312C}" type="pres">
      <dgm:prSet presAssocID="{05EF44C6-C905-4271-9EAF-DAF795471455}" presName="hierRoot1" presStyleCnt="0">
        <dgm:presLayoutVars>
          <dgm:hierBranch val="init"/>
        </dgm:presLayoutVars>
      </dgm:prSet>
      <dgm:spPr/>
    </dgm:pt>
    <dgm:pt modelId="{898C4526-35F5-4155-966B-C2E3C7B150B4}" type="pres">
      <dgm:prSet presAssocID="{05EF44C6-C905-4271-9EAF-DAF795471455}" presName="rootComposite1" presStyleCnt="0"/>
      <dgm:spPr/>
    </dgm:pt>
    <dgm:pt modelId="{034192DE-01F7-47DB-90C5-E76CA4E36461}" type="pres">
      <dgm:prSet presAssocID="{05EF44C6-C905-4271-9EAF-DAF795471455}" presName="rootText1" presStyleLbl="node0" presStyleIdx="0" presStyleCnt="1" custScaleX="139395" custLinFactNeighborY="35360">
        <dgm:presLayoutVars>
          <dgm:chPref val="3"/>
        </dgm:presLayoutVars>
      </dgm:prSet>
      <dgm:spPr/>
    </dgm:pt>
    <dgm:pt modelId="{D5434C3B-4907-40E6-89C9-33297D783FAF}" type="pres">
      <dgm:prSet presAssocID="{05EF44C6-C905-4271-9EAF-DAF795471455}" presName="rootConnector1" presStyleLbl="node1" presStyleIdx="0" presStyleCnt="0"/>
      <dgm:spPr/>
    </dgm:pt>
    <dgm:pt modelId="{E552D303-EB09-4BFB-8F75-C2EEEBA6C0B6}" type="pres">
      <dgm:prSet presAssocID="{05EF44C6-C905-4271-9EAF-DAF795471455}" presName="hierChild2" presStyleCnt="0"/>
      <dgm:spPr/>
    </dgm:pt>
    <dgm:pt modelId="{C44462DC-3442-47E5-AA63-38787A9C5C6A}" type="pres">
      <dgm:prSet presAssocID="{B3532F6E-5AA6-44D6-861F-4795A7A3F306}" presName="Name37" presStyleLbl="parChTrans1D2" presStyleIdx="0" presStyleCnt="1"/>
      <dgm:spPr/>
    </dgm:pt>
    <dgm:pt modelId="{67CAB805-9CA9-475E-8385-5B449B56A199}" type="pres">
      <dgm:prSet presAssocID="{FE62F8EE-A5E9-43E7-86F9-654DF9F70AA3}" presName="hierRoot2" presStyleCnt="0">
        <dgm:presLayoutVars>
          <dgm:hierBranch val="init"/>
        </dgm:presLayoutVars>
      </dgm:prSet>
      <dgm:spPr/>
    </dgm:pt>
    <dgm:pt modelId="{40ECF09C-457A-4D8B-868E-3FC76F18A19E}" type="pres">
      <dgm:prSet presAssocID="{FE62F8EE-A5E9-43E7-86F9-654DF9F70AA3}" presName="rootComposite" presStyleCnt="0"/>
      <dgm:spPr/>
    </dgm:pt>
    <dgm:pt modelId="{749EABF7-96F0-42FD-97AE-1D03765E8271}" type="pres">
      <dgm:prSet presAssocID="{FE62F8EE-A5E9-43E7-86F9-654DF9F70AA3}" presName="rootText" presStyleLbl="node2" presStyleIdx="0" presStyleCnt="1" custScaleX="145544" custLinFactNeighborY="19890">
        <dgm:presLayoutVars>
          <dgm:chPref val="3"/>
        </dgm:presLayoutVars>
      </dgm:prSet>
      <dgm:spPr/>
    </dgm:pt>
    <dgm:pt modelId="{43F67C65-ED6F-4EAE-8244-2CBDB1B53998}" type="pres">
      <dgm:prSet presAssocID="{FE62F8EE-A5E9-43E7-86F9-654DF9F70AA3}" presName="rootConnector" presStyleLbl="node2" presStyleIdx="0" presStyleCnt="1"/>
      <dgm:spPr/>
    </dgm:pt>
    <dgm:pt modelId="{0E1CD690-8054-474E-AC8B-28BE4E306B70}" type="pres">
      <dgm:prSet presAssocID="{FE62F8EE-A5E9-43E7-86F9-654DF9F70AA3}" presName="hierChild4" presStyleCnt="0"/>
      <dgm:spPr/>
    </dgm:pt>
    <dgm:pt modelId="{3566B9D3-33CF-4EF5-81FC-469268B9C1C9}" type="pres">
      <dgm:prSet presAssocID="{38A592AB-8846-4946-A0A7-BDCDCF65E2DF}" presName="Name37" presStyleLbl="parChTrans1D3" presStyleIdx="0" presStyleCnt="5"/>
      <dgm:spPr/>
    </dgm:pt>
    <dgm:pt modelId="{061930D1-776D-40CC-B652-D7AE18A31CB2}" type="pres">
      <dgm:prSet presAssocID="{99AA0992-6C80-4CAE-B0B8-EE71F584594B}" presName="hierRoot2" presStyleCnt="0">
        <dgm:presLayoutVars>
          <dgm:hierBranch val="init"/>
        </dgm:presLayoutVars>
      </dgm:prSet>
      <dgm:spPr/>
    </dgm:pt>
    <dgm:pt modelId="{907BE1C3-A776-45EF-99F6-C4A459060705}" type="pres">
      <dgm:prSet presAssocID="{99AA0992-6C80-4CAE-B0B8-EE71F584594B}" presName="rootComposite" presStyleCnt="0"/>
      <dgm:spPr/>
    </dgm:pt>
    <dgm:pt modelId="{A1D70650-B66C-451F-B964-1E2629C0D360}" type="pres">
      <dgm:prSet presAssocID="{99AA0992-6C80-4CAE-B0B8-EE71F584594B}" presName="rootText" presStyleLbl="node3" presStyleIdx="0" presStyleCnt="4" custScaleX="164761">
        <dgm:presLayoutVars>
          <dgm:chPref val="3"/>
        </dgm:presLayoutVars>
      </dgm:prSet>
      <dgm:spPr/>
    </dgm:pt>
    <dgm:pt modelId="{5542F25F-A25B-4515-9B89-AFF365265CBA}" type="pres">
      <dgm:prSet presAssocID="{99AA0992-6C80-4CAE-B0B8-EE71F584594B}" presName="rootConnector" presStyleLbl="node3" presStyleIdx="0" presStyleCnt="4"/>
      <dgm:spPr/>
    </dgm:pt>
    <dgm:pt modelId="{0196AF09-AA79-45FE-A70C-D4FD85BF4AAB}" type="pres">
      <dgm:prSet presAssocID="{99AA0992-6C80-4CAE-B0B8-EE71F584594B}" presName="hierChild4" presStyleCnt="0"/>
      <dgm:spPr/>
    </dgm:pt>
    <dgm:pt modelId="{1F065CBF-68A7-4FDF-83E4-E7A20D916705}" type="pres">
      <dgm:prSet presAssocID="{7C9C7F42-9ABB-4EDA-8E12-1D14FA728296}" presName="Name37" presStyleLbl="parChTrans1D4" presStyleIdx="0" presStyleCnt="25"/>
      <dgm:spPr/>
    </dgm:pt>
    <dgm:pt modelId="{FACAB2D3-6CC1-4BE8-A6C8-F51AC70B5D4F}" type="pres">
      <dgm:prSet presAssocID="{B61B4495-3A07-436D-84AB-7777AD45B7CA}" presName="hierRoot2" presStyleCnt="0">
        <dgm:presLayoutVars>
          <dgm:hierBranch/>
        </dgm:presLayoutVars>
      </dgm:prSet>
      <dgm:spPr/>
    </dgm:pt>
    <dgm:pt modelId="{631AB7BF-67FA-442D-BFB3-F72717E16352}" type="pres">
      <dgm:prSet presAssocID="{B61B4495-3A07-436D-84AB-7777AD45B7CA}" presName="rootComposite" presStyleCnt="0"/>
      <dgm:spPr/>
    </dgm:pt>
    <dgm:pt modelId="{B6CE58CA-6AE2-4D69-B551-2D1A56823C87}" type="pres">
      <dgm:prSet presAssocID="{B61B4495-3A07-436D-84AB-7777AD45B7CA}" presName="rootText" presStyleLbl="node4" presStyleIdx="0" presStyleCnt="25">
        <dgm:presLayoutVars>
          <dgm:chPref val="3"/>
        </dgm:presLayoutVars>
      </dgm:prSet>
      <dgm:spPr/>
    </dgm:pt>
    <dgm:pt modelId="{1FF75125-E8B1-4D88-A3B1-7C86DCE39055}" type="pres">
      <dgm:prSet presAssocID="{B61B4495-3A07-436D-84AB-7777AD45B7CA}" presName="rootConnector" presStyleLbl="node4" presStyleIdx="0" presStyleCnt="25"/>
      <dgm:spPr/>
    </dgm:pt>
    <dgm:pt modelId="{265A61F3-CB9F-4762-A741-042D51C36347}" type="pres">
      <dgm:prSet presAssocID="{B61B4495-3A07-436D-84AB-7777AD45B7CA}" presName="hierChild4" presStyleCnt="0"/>
      <dgm:spPr/>
    </dgm:pt>
    <dgm:pt modelId="{04D2B0C0-9AA2-4736-8B13-77557F97AF0C}" type="pres">
      <dgm:prSet presAssocID="{1CF9F0A1-02FB-4A09-BB7A-3A77113E24BB}" presName="Name35" presStyleLbl="parChTrans1D4" presStyleIdx="1" presStyleCnt="25"/>
      <dgm:spPr/>
    </dgm:pt>
    <dgm:pt modelId="{B3166F0A-0B7D-4F0A-9A71-C1EEE2C5307B}" type="pres">
      <dgm:prSet presAssocID="{17AAFB4B-4E99-4246-A810-88EBF35197F6}" presName="hierRoot2" presStyleCnt="0">
        <dgm:presLayoutVars>
          <dgm:hierBranch/>
        </dgm:presLayoutVars>
      </dgm:prSet>
      <dgm:spPr/>
    </dgm:pt>
    <dgm:pt modelId="{395CE2AB-49FA-4A37-81BD-64CEF3D7269E}" type="pres">
      <dgm:prSet presAssocID="{17AAFB4B-4E99-4246-A810-88EBF35197F6}" presName="rootComposite" presStyleCnt="0"/>
      <dgm:spPr/>
    </dgm:pt>
    <dgm:pt modelId="{2557742E-19BD-42E9-A896-BDB69D68BDA4}" type="pres">
      <dgm:prSet presAssocID="{17AAFB4B-4E99-4246-A810-88EBF35197F6}" presName="rootText" presStyleLbl="node4" presStyleIdx="1" presStyleCnt="25">
        <dgm:presLayoutVars>
          <dgm:chPref val="3"/>
        </dgm:presLayoutVars>
      </dgm:prSet>
      <dgm:spPr/>
    </dgm:pt>
    <dgm:pt modelId="{7991D83D-2EF3-44C6-9ED2-C0C9B558EB0D}" type="pres">
      <dgm:prSet presAssocID="{17AAFB4B-4E99-4246-A810-88EBF35197F6}" presName="rootConnector" presStyleLbl="node4" presStyleIdx="1" presStyleCnt="25"/>
      <dgm:spPr/>
    </dgm:pt>
    <dgm:pt modelId="{7CEDB6C5-33E6-46AD-964F-FE687B0120E2}" type="pres">
      <dgm:prSet presAssocID="{17AAFB4B-4E99-4246-A810-88EBF35197F6}" presName="hierChild4" presStyleCnt="0"/>
      <dgm:spPr/>
    </dgm:pt>
    <dgm:pt modelId="{05BD7A2C-8A13-4C34-B91E-0E46EFB5D508}" type="pres">
      <dgm:prSet presAssocID="{17AAFB4B-4E99-4246-A810-88EBF35197F6}" presName="hierChild5" presStyleCnt="0"/>
      <dgm:spPr/>
    </dgm:pt>
    <dgm:pt modelId="{365FD3A8-6429-4233-9A9A-7EA2FFF9E7D8}" type="pres">
      <dgm:prSet presAssocID="{F9686174-80E5-41B3-B884-4C6B074F0052}" presName="Name35" presStyleLbl="parChTrans1D4" presStyleIdx="2" presStyleCnt="25"/>
      <dgm:spPr/>
    </dgm:pt>
    <dgm:pt modelId="{05E5C75F-5A5D-46D8-8824-4802E2217030}" type="pres">
      <dgm:prSet presAssocID="{6BEC3914-93EB-439C-A4F2-0E3A3EA8DA3C}" presName="hierRoot2" presStyleCnt="0">
        <dgm:presLayoutVars>
          <dgm:hierBranch/>
        </dgm:presLayoutVars>
      </dgm:prSet>
      <dgm:spPr/>
    </dgm:pt>
    <dgm:pt modelId="{DE6164D5-BDF1-4A80-ABE4-8F48FCD296D5}" type="pres">
      <dgm:prSet presAssocID="{6BEC3914-93EB-439C-A4F2-0E3A3EA8DA3C}" presName="rootComposite" presStyleCnt="0"/>
      <dgm:spPr/>
    </dgm:pt>
    <dgm:pt modelId="{7300B846-8957-4314-9F79-8829F7DE42C1}" type="pres">
      <dgm:prSet presAssocID="{6BEC3914-93EB-439C-A4F2-0E3A3EA8DA3C}" presName="rootText" presStyleLbl="node4" presStyleIdx="2" presStyleCnt="25">
        <dgm:presLayoutVars>
          <dgm:chPref val="3"/>
        </dgm:presLayoutVars>
      </dgm:prSet>
      <dgm:spPr/>
    </dgm:pt>
    <dgm:pt modelId="{30B159A0-6B82-4660-A366-5828DAC1EFF3}" type="pres">
      <dgm:prSet presAssocID="{6BEC3914-93EB-439C-A4F2-0E3A3EA8DA3C}" presName="rootConnector" presStyleLbl="node4" presStyleIdx="2" presStyleCnt="25"/>
      <dgm:spPr/>
    </dgm:pt>
    <dgm:pt modelId="{3BF1C479-AC4A-4FC5-BDAD-80BB6AADE3C2}" type="pres">
      <dgm:prSet presAssocID="{6BEC3914-93EB-439C-A4F2-0E3A3EA8DA3C}" presName="hierChild4" presStyleCnt="0"/>
      <dgm:spPr/>
    </dgm:pt>
    <dgm:pt modelId="{5CF54C21-C770-4F43-B786-B9708AF0EFFC}" type="pres">
      <dgm:prSet presAssocID="{6BEC3914-93EB-439C-A4F2-0E3A3EA8DA3C}" presName="hierChild5" presStyleCnt="0"/>
      <dgm:spPr/>
    </dgm:pt>
    <dgm:pt modelId="{BAEDE23D-916B-4E6D-988A-A7CC05630D0E}" type="pres">
      <dgm:prSet presAssocID="{B61B4495-3A07-436D-84AB-7777AD45B7CA}" presName="hierChild5" presStyleCnt="0"/>
      <dgm:spPr/>
    </dgm:pt>
    <dgm:pt modelId="{554546AA-8C53-4D6B-B7AF-7869E034C6B4}" type="pres">
      <dgm:prSet presAssocID="{ADE9BCC0-42F9-47ED-A9F8-27BEA7F5EDFD}" presName="Name37" presStyleLbl="parChTrans1D4" presStyleIdx="3" presStyleCnt="25"/>
      <dgm:spPr/>
    </dgm:pt>
    <dgm:pt modelId="{910C050E-4684-4D30-94F2-DF98CC7C05B4}" type="pres">
      <dgm:prSet presAssocID="{2972A7C8-7E77-4ECF-9B5C-529663A96FCC}" presName="hierRoot2" presStyleCnt="0">
        <dgm:presLayoutVars>
          <dgm:hierBranch val="init"/>
        </dgm:presLayoutVars>
      </dgm:prSet>
      <dgm:spPr/>
    </dgm:pt>
    <dgm:pt modelId="{2A8EC6E8-4CA7-4F87-B505-6A56469BE16D}" type="pres">
      <dgm:prSet presAssocID="{2972A7C8-7E77-4ECF-9B5C-529663A96FCC}" presName="rootComposite" presStyleCnt="0"/>
      <dgm:spPr/>
    </dgm:pt>
    <dgm:pt modelId="{ECB34461-AC72-478F-B716-297CC861A0A9}" type="pres">
      <dgm:prSet presAssocID="{2972A7C8-7E77-4ECF-9B5C-529663A96FCC}" presName="rootText" presStyleLbl="node4" presStyleIdx="3" presStyleCnt="25">
        <dgm:presLayoutVars>
          <dgm:chPref val="3"/>
        </dgm:presLayoutVars>
      </dgm:prSet>
      <dgm:spPr/>
    </dgm:pt>
    <dgm:pt modelId="{249CB331-B4AD-4A2B-94E5-E559E933C44E}" type="pres">
      <dgm:prSet presAssocID="{2972A7C8-7E77-4ECF-9B5C-529663A96FCC}" presName="rootConnector" presStyleLbl="node4" presStyleIdx="3" presStyleCnt="25"/>
      <dgm:spPr/>
    </dgm:pt>
    <dgm:pt modelId="{1AD44CFB-BE08-45A9-BAA0-0B841355B14A}" type="pres">
      <dgm:prSet presAssocID="{2972A7C8-7E77-4ECF-9B5C-529663A96FCC}" presName="hierChild4" presStyleCnt="0"/>
      <dgm:spPr/>
    </dgm:pt>
    <dgm:pt modelId="{E779471C-E1E4-472C-AF5E-32E7E85F8346}" type="pres">
      <dgm:prSet presAssocID="{2972A7C8-7E77-4ECF-9B5C-529663A96FCC}" presName="hierChild5" presStyleCnt="0"/>
      <dgm:spPr/>
    </dgm:pt>
    <dgm:pt modelId="{6AB765B1-3303-4A62-BF85-D97FA44ABBC4}" type="pres">
      <dgm:prSet presAssocID="{B2624873-C74C-474B-A1D3-E8E805177E41}" presName="Name37" presStyleLbl="parChTrans1D4" presStyleIdx="4" presStyleCnt="25"/>
      <dgm:spPr/>
    </dgm:pt>
    <dgm:pt modelId="{B0BBF0D2-3766-4AE9-8D2C-4277A235C89D}" type="pres">
      <dgm:prSet presAssocID="{ACA661DA-A41D-491A-84C7-C79DE19B7654}" presName="hierRoot2" presStyleCnt="0">
        <dgm:presLayoutVars>
          <dgm:hierBranch/>
        </dgm:presLayoutVars>
      </dgm:prSet>
      <dgm:spPr/>
    </dgm:pt>
    <dgm:pt modelId="{C9CBD71A-BFFC-45BF-8F50-79E1B112EB15}" type="pres">
      <dgm:prSet presAssocID="{ACA661DA-A41D-491A-84C7-C79DE19B7654}" presName="rootComposite" presStyleCnt="0"/>
      <dgm:spPr/>
    </dgm:pt>
    <dgm:pt modelId="{C676E5A1-FE05-42F5-81E9-F944A7690A0B}" type="pres">
      <dgm:prSet presAssocID="{ACA661DA-A41D-491A-84C7-C79DE19B7654}" presName="rootText" presStyleLbl="node4" presStyleIdx="4" presStyleCnt="25" custLinFactNeighborX="-7016">
        <dgm:presLayoutVars>
          <dgm:chPref val="3"/>
        </dgm:presLayoutVars>
      </dgm:prSet>
      <dgm:spPr/>
    </dgm:pt>
    <dgm:pt modelId="{9CAB138E-EC47-4376-A9D9-71BC30886FB2}" type="pres">
      <dgm:prSet presAssocID="{ACA661DA-A41D-491A-84C7-C79DE19B7654}" presName="rootConnector" presStyleLbl="node4" presStyleIdx="4" presStyleCnt="25"/>
      <dgm:spPr/>
    </dgm:pt>
    <dgm:pt modelId="{A1E3EE1D-55E2-4196-A9D6-FA8B0FA113A1}" type="pres">
      <dgm:prSet presAssocID="{ACA661DA-A41D-491A-84C7-C79DE19B7654}" presName="hierChild4" presStyleCnt="0"/>
      <dgm:spPr/>
    </dgm:pt>
    <dgm:pt modelId="{B642E131-17EC-4DCC-8E55-349A8A8B3FBB}" type="pres">
      <dgm:prSet presAssocID="{CF8047CC-7658-4F3D-8A98-D37D41BAF62C}" presName="Name35" presStyleLbl="parChTrans1D4" presStyleIdx="5" presStyleCnt="25"/>
      <dgm:spPr/>
    </dgm:pt>
    <dgm:pt modelId="{D112FBD5-B0BF-4F0A-887D-2F370127093A}" type="pres">
      <dgm:prSet presAssocID="{8F23DE49-E7A2-4750-B513-FD850C773797}" presName="hierRoot2" presStyleCnt="0">
        <dgm:presLayoutVars>
          <dgm:hierBranch val="init"/>
        </dgm:presLayoutVars>
      </dgm:prSet>
      <dgm:spPr/>
    </dgm:pt>
    <dgm:pt modelId="{881D9684-773E-41D3-87B0-F31BF9E01FE5}" type="pres">
      <dgm:prSet presAssocID="{8F23DE49-E7A2-4750-B513-FD850C773797}" presName="rootComposite" presStyleCnt="0"/>
      <dgm:spPr/>
    </dgm:pt>
    <dgm:pt modelId="{20908FF1-44CD-4908-B523-5F52FDCA235C}" type="pres">
      <dgm:prSet presAssocID="{8F23DE49-E7A2-4750-B513-FD850C773797}" presName="rootText" presStyleLbl="node4" presStyleIdx="5" presStyleCnt="25">
        <dgm:presLayoutVars>
          <dgm:chPref val="3"/>
        </dgm:presLayoutVars>
      </dgm:prSet>
      <dgm:spPr/>
    </dgm:pt>
    <dgm:pt modelId="{C660EC4C-27B9-4B78-9E93-1540BF919165}" type="pres">
      <dgm:prSet presAssocID="{8F23DE49-E7A2-4750-B513-FD850C773797}" presName="rootConnector" presStyleLbl="node4" presStyleIdx="5" presStyleCnt="25"/>
      <dgm:spPr/>
    </dgm:pt>
    <dgm:pt modelId="{A73C53F6-C456-4709-97CD-DBB5309739E3}" type="pres">
      <dgm:prSet presAssocID="{8F23DE49-E7A2-4750-B513-FD850C773797}" presName="hierChild4" presStyleCnt="0"/>
      <dgm:spPr/>
    </dgm:pt>
    <dgm:pt modelId="{7EBA9CB8-946A-4EC8-BE4D-C467D5F9ED9B}" type="pres">
      <dgm:prSet presAssocID="{8F23DE49-E7A2-4750-B513-FD850C773797}" presName="hierChild5" presStyleCnt="0"/>
      <dgm:spPr/>
    </dgm:pt>
    <dgm:pt modelId="{4D7F15AF-4D52-4DDF-AA74-AFE34C779A6A}" type="pres">
      <dgm:prSet presAssocID="{69A4C19A-2D7D-43E6-B57C-BD0091AE69FE}" presName="Name35" presStyleLbl="parChTrans1D4" presStyleIdx="6" presStyleCnt="25"/>
      <dgm:spPr/>
    </dgm:pt>
    <dgm:pt modelId="{D7381907-2C8F-4067-85B4-BDD8DC41B87A}" type="pres">
      <dgm:prSet presAssocID="{236386B3-A2EA-4827-9948-558D8568E65A}" presName="hierRoot2" presStyleCnt="0">
        <dgm:presLayoutVars>
          <dgm:hierBranch val="init"/>
        </dgm:presLayoutVars>
      </dgm:prSet>
      <dgm:spPr/>
    </dgm:pt>
    <dgm:pt modelId="{37561FB4-3389-42E2-9DF3-3F2DEDB5FF54}" type="pres">
      <dgm:prSet presAssocID="{236386B3-A2EA-4827-9948-558D8568E65A}" presName="rootComposite" presStyleCnt="0"/>
      <dgm:spPr/>
    </dgm:pt>
    <dgm:pt modelId="{F73A107F-2D15-46D6-8D1A-8209443D658F}" type="pres">
      <dgm:prSet presAssocID="{236386B3-A2EA-4827-9948-558D8568E65A}" presName="rootText" presStyleLbl="node4" presStyleIdx="6" presStyleCnt="25">
        <dgm:presLayoutVars>
          <dgm:chPref val="3"/>
        </dgm:presLayoutVars>
      </dgm:prSet>
      <dgm:spPr/>
    </dgm:pt>
    <dgm:pt modelId="{8D0F9D10-3254-44BE-970B-A499D710B24C}" type="pres">
      <dgm:prSet presAssocID="{236386B3-A2EA-4827-9948-558D8568E65A}" presName="rootConnector" presStyleLbl="node4" presStyleIdx="6" presStyleCnt="25"/>
      <dgm:spPr/>
    </dgm:pt>
    <dgm:pt modelId="{51BFDF44-2CB2-4770-BAB6-5CBB31A7BD5D}" type="pres">
      <dgm:prSet presAssocID="{236386B3-A2EA-4827-9948-558D8568E65A}" presName="hierChild4" presStyleCnt="0"/>
      <dgm:spPr/>
    </dgm:pt>
    <dgm:pt modelId="{DBE6802A-476D-45D2-B569-2CBDED60B06A}" type="pres">
      <dgm:prSet presAssocID="{236386B3-A2EA-4827-9948-558D8568E65A}" presName="hierChild5" presStyleCnt="0"/>
      <dgm:spPr/>
    </dgm:pt>
    <dgm:pt modelId="{2128CB35-E046-4880-9DC6-94897964ADEE}" type="pres">
      <dgm:prSet presAssocID="{ACA661DA-A41D-491A-84C7-C79DE19B7654}" presName="hierChild5" presStyleCnt="0"/>
      <dgm:spPr/>
    </dgm:pt>
    <dgm:pt modelId="{04263831-B1FC-4E86-A76B-958489D1A8DE}" type="pres">
      <dgm:prSet presAssocID="{7372D28C-11E3-4EAC-A02D-CEF237BD78A3}" presName="Name37" presStyleLbl="parChTrans1D4" presStyleIdx="7" presStyleCnt="25"/>
      <dgm:spPr/>
    </dgm:pt>
    <dgm:pt modelId="{0F976C19-7A93-4453-9804-985E97FE85B5}" type="pres">
      <dgm:prSet presAssocID="{9F331A04-85B3-43F4-8577-2F5A649EF225}" presName="hierRoot2" presStyleCnt="0">
        <dgm:presLayoutVars>
          <dgm:hierBranch val="init"/>
        </dgm:presLayoutVars>
      </dgm:prSet>
      <dgm:spPr/>
    </dgm:pt>
    <dgm:pt modelId="{66B44620-F1BE-4B89-9CA4-7C64A994AE48}" type="pres">
      <dgm:prSet presAssocID="{9F331A04-85B3-43F4-8577-2F5A649EF225}" presName="rootComposite" presStyleCnt="0"/>
      <dgm:spPr/>
    </dgm:pt>
    <dgm:pt modelId="{4DD5ED56-146E-414F-9EE0-DE5E346281F6}" type="pres">
      <dgm:prSet presAssocID="{9F331A04-85B3-43F4-8577-2F5A649EF225}" presName="rootText" presStyleLbl="node4" presStyleIdx="7" presStyleCnt="25">
        <dgm:presLayoutVars>
          <dgm:chPref val="3"/>
        </dgm:presLayoutVars>
      </dgm:prSet>
      <dgm:spPr/>
    </dgm:pt>
    <dgm:pt modelId="{E255CD4E-BEC9-4936-8217-D6CBFC80D9FB}" type="pres">
      <dgm:prSet presAssocID="{9F331A04-85B3-43F4-8577-2F5A649EF225}" presName="rootConnector" presStyleLbl="node4" presStyleIdx="7" presStyleCnt="25"/>
      <dgm:spPr/>
    </dgm:pt>
    <dgm:pt modelId="{E841F1C2-52C8-443F-B656-AA3AF4D44784}" type="pres">
      <dgm:prSet presAssocID="{9F331A04-85B3-43F4-8577-2F5A649EF225}" presName="hierChild4" presStyleCnt="0"/>
      <dgm:spPr/>
    </dgm:pt>
    <dgm:pt modelId="{CF2B874D-7EE4-4C0B-9F7D-42CB7C49B383}" type="pres">
      <dgm:prSet presAssocID="{9F331A04-85B3-43F4-8577-2F5A649EF225}" presName="hierChild5" presStyleCnt="0"/>
      <dgm:spPr/>
    </dgm:pt>
    <dgm:pt modelId="{15E7808F-719E-409D-A281-1E2277C51983}" type="pres">
      <dgm:prSet presAssocID="{48236EEE-0FD8-4522-AFF7-D1DA848673AE}" presName="Name37" presStyleLbl="parChTrans1D4" presStyleIdx="8" presStyleCnt="25"/>
      <dgm:spPr/>
    </dgm:pt>
    <dgm:pt modelId="{DC055A7C-1835-44AA-B142-FC1524579C77}" type="pres">
      <dgm:prSet presAssocID="{4EA9AD7C-A59A-4830-B769-F7177FA3CB40}" presName="hierRoot2" presStyleCnt="0">
        <dgm:presLayoutVars>
          <dgm:hierBranch/>
        </dgm:presLayoutVars>
      </dgm:prSet>
      <dgm:spPr/>
    </dgm:pt>
    <dgm:pt modelId="{C05356C4-E647-40F0-B75D-CC269E5E3E36}" type="pres">
      <dgm:prSet presAssocID="{4EA9AD7C-A59A-4830-B769-F7177FA3CB40}" presName="rootComposite" presStyleCnt="0"/>
      <dgm:spPr/>
    </dgm:pt>
    <dgm:pt modelId="{372E7A5D-A462-49B0-8C9B-0B35CED870DF}" type="pres">
      <dgm:prSet presAssocID="{4EA9AD7C-A59A-4830-B769-F7177FA3CB40}" presName="rootText" presStyleLbl="node4" presStyleIdx="8" presStyleCnt="25">
        <dgm:presLayoutVars>
          <dgm:chPref val="3"/>
        </dgm:presLayoutVars>
      </dgm:prSet>
      <dgm:spPr/>
    </dgm:pt>
    <dgm:pt modelId="{E0F9945A-97DD-4B7D-8128-391C81F3224D}" type="pres">
      <dgm:prSet presAssocID="{4EA9AD7C-A59A-4830-B769-F7177FA3CB40}" presName="rootConnector" presStyleLbl="node4" presStyleIdx="8" presStyleCnt="25"/>
      <dgm:spPr/>
    </dgm:pt>
    <dgm:pt modelId="{98BF7C44-B3D0-4346-B435-86EBB50F9E49}" type="pres">
      <dgm:prSet presAssocID="{4EA9AD7C-A59A-4830-B769-F7177FA3CB40}" presName="hierChild4" presStyleCnt="0"/>
      <dgm:spPr/>
    </dgm:pt>
    <dgm:pt modelId="{BC769A71-98CD-4CED-B84D-679C45239AE1}" type="pres">
      <dgm:prSet presAssocID="{C67C7BAD-D7B5-4FB8-9D7D-C67403CAE396}" presName="Name35" presStyleLbl="parChTrans1D4" presStyleIdx="9" presStyleCnt="25"/>
      <dgm:spPr/>
    </dgm:pt>
    <dgm:pt modelId="{27781734-5303-4F8D-BBCE-F75FA7BE9527}" type="pres">
      <dgm:prSet presAssocID="{94717CCD-9670-4845-B84E-16A006375363}" presName="hierRoot2" presStyleCnt="0">
        <dgm:presLayoutVars>
          <dgm:hierBranch val="init"/>
        </dgm:presLayoutVars>
      </dgm:prSet>
      <dgm:spPr/>
    </dgm:pt>
    <dgm:pt modelId="{D46D468B-081B-4D45-A0F6-3603D169D482}" type="pres">
      <dgm:prSet presAssocID="{94717CCD-9670-4845-B84E-16A006375363}" presName="rootComposite" presStyleCnt="0"/>
      <dgm:spPr/>
    </dgm:pt>
    <dgm:pt modelId="{56B5FD6B-B1C8-4297-BC19-7864CA079C3E}" type="pres">
      <dgm:prSet presAssocID="{94717CCD-9670-4845-B84E-16A006375363}" presName="rootText" presStyleLbl="node4" presStyleIdx="9" presStyleCnt="25" custScaleX="55234" custScaleY="272882">
        <dgm:presLayoutVars>
          <dgm:chPref val="3"/>
        </dgm:presLayoutVars>
      </dgm:prSet>
      <dgm:spPr/>
    </dgm:pt>
    <dgm:pt modelId="{91EC500A-BF3B-48A2-A679-98BCBC971E28}" type="pres">
      <dgm:prSet presAssocID="{94717CCD-9670-4845-B84E-16A006375363}" presName="rootConnector" presStyleLbl="node4" presStyleIdx="9" presStyleCnt="25"/>
      <dgm:spPr/>
    </dgm:pt>
    <dgm:pt modelId="{BB8485FB-7EE7-4E93-BAB8-50DF30736D3B}" type="pres">
      <dgm:prSet presAssocID="{94717CCD-9670-4845-B84E-16A006375363}" presName="hierChild4" presStyleCnt="0"/>
      <dgm:spPr/>
    </dgm:pt>
    <dgm:pt modelId="{C96CB261-616D-4A00-B689-2FBCD78368F6}" type="pres">
      <dgm:prSet presAssocID="{94717CCD-9670-4845-B84E-16A006375363}" presName="hierChild5" presStyleCnt="0"/>
      <dgm:spPr/>
    </dgm:pt>
    <dgm:pt modelId="{F3B79C16-A095-45AA-B5A5-4FEED3B776BE}" type="pres">
      <dgm:prSet presAssocID="{0AD9B2F4-E961-49DA-B117-12CF4999E1FC}" presName="Name35" presStyleLbl="parChTrans1D4" presStyleIdx="10" presStyleCnt="25"/>
      <dgm:spPr/>
    </dgm:pt>
    <dgm:pt modelId="{1A54946F-3EE3-4BBE-822D-C4F6AAFFD8BD}" type="pres">
      <dgm:prSet presAssocID="{07B7B7DF-33EE-4B38-B117-A2A027374699}" presName="hierRoot2" presStyleCnt="0">
        <dgm:presLayoutVars>
          <dgm:hierBranch val="init"/>
        </dgm:presLayoutVars>
      </dgm:prSet>
      <dgm:spPr/>
    </dgm:pt>
    <dgm:pt modelId="{CEE13C58-A4A6-4E5F-900B-07E5E63F6168}" type="pres">
      <dgm:prSet presAssocID="{07B7B7DF-33EE-4B38-B117-A2A027374699}" presName="rootComposite" presStyleCnt="0"/>
      <dgm:spPr/>
    </dgm:pt>
    <dgm:pt modelId="{EBF4CF38-5024-4A42-8032-A7A6B7DA6219}" type="pres">
      <dgm:prSet presAssocID="{07B7B7DF-33EE-4B38-B117-A2A027374699}" presName="rootText" presStyleLbl="node4" presStyleIdx="10" presStyleCnt="25" custScaleX="62133" custScaleY="275787">
        <dgm:presLayoutVars>
          <dgm:chPref val="3"/>
        </dgm:presLayoutVars>
      </dgm:prSet>
      <dgm:spPr/>
    </dgm:pt>
    <dgm:pt modelId="{A344011A-E5E2-4F19-B842-ED487936E388}" type="pres">
      <dgm:prSet presAssocID="{07B7B7DF-33EE-4B38-B117-A2A027374699}" presName="rootConnector" presStyleLbl="node4" presStyleIdx="10" presStyleCnt="25"/>
      <dgm:spPr/>
    </dgm:pt>
    <dgm:pt modelId="{9944B423-5007-44E2-AC1E-B67B1E32561A}" type="pres">
      <dgm:prSet presAssocID="{07B7B7DF-33EE-4B38-B117-A2A027374699}" presName="hierChild4" presStyleCnt="0"/>
      <dgm:spPr/>
    </dgm:pt>
    <dgm:pt modelId="{742C58A9-2915-41BC-A043-D56943326CD5}" type="pres">
      <dgm:prSet presAssocID="{07B7B7DF-33EE-4B38-B117-A2A027374699}" presName="hierChild5" presStyleCnt="0"/>
      <dgm:spPr/>
    </dgm:pt>
    <dgm:pt modelId="{7D1B1CD8-EC10-4AA7-9B02-586E9647E5F4}" type="pres">
      <dgm:prSet presAssocID="{4EA9AD7C-A59A-4830-B769-F7177FA3CB40}" presName="hierChild5" presStyleCnt="0"/>
      <dgm:spPr/>
    </dgm:pt>
    <dgm:pt modelId="{CF2F9BD4-B69A-4C3F-B544-F0C59E0BEF2C}" type="pres">
      <dgm:prSet presAssocID="{E9577AEA-0344-40BE-8A76-F30383B36307}" presName="Name37" presStyleLbl="parChTrans1D4" presStyleIdx="11" presStyleCnt="25"/>
      <dgm:spPr/>
    </dgm:pt>
    <dgm:pt modelId="{2A4F5FD2-A671-4F3C-9336-B9748670FF0F}" type="pres">
      <dgm:prSet presAssocID="{87A5559A-4029-4F96-A506-24C5ECD9C80A}" presName="hierRoot2" presStyleCnt="0">
        <dgm:presLayoutVars>
          <dgm:hierBranch val="init"/>
        </dgm:presLayoutVars>
      </dgm:prSet>
      <dgm:spPr/>
    </dgm:pt>
    <dgm:pt modelId="{F967BDB2-A47F-447E-B0BC-DD0987C5A6F5}" type="pres">
      <dgm:prSet presAssocID="{87A5559A-4029-4F96-A506-24C5ECD9C80A}" presName="rootComposite" presStyleCnt="0"/>
      <dgm:spPr/>
    </dgm:pt>
    <dgm:pt modelId="{A169DCD5-DE45-4CE6-8688-63D3465642DA}" type="pres">
      <dgm:prSet presAssocID="{87A5559A-4029-4F96-A506-24C5ECD9C80A}" presName="rootText" presStyleLbl="node4" presStyleIdx="11" presStyleCnt="25">
        <dgm:presLayoutVars>
          <dgm:chPref val="3"/>
        </dgm:presLayoutVars>
      </dgm:prSet>
      <dgm:spPr/>
    </dgm:pt>
    <dgm:pt modelId="{77E32BFE-BE38-4006-8DAE-E6B74E7B8589}" type="pres">
      <dgm:prSet presAssocID="{87A5559A-4029-4F96-A506-24C5ECD9C80A}" presName="rootConnector" presStyleLbl="node4" presStyleIdx="11" presStyleCnt="25"/>
      <dgm:spPr/>
    </dgm:pt>
    <dgm:pt modelId="{F0DBA268-8D86-4F93-8A7F-2416121DB2DB}" type="pres">
      <dgm:prSet presAssocID="{87A5559A-4029-4F96-A506-24C5ECD9C80A}" presName="hierChild4" presStyleCnt="0"/>
      <dgm:spPr/>
    </dgm:pt>
    <dgm:pt modelId="{FE418EB7-3D61-4912-9611-31934D5A0D2A}" type="pres">
      <dgm:prSet presAssocID="{87A5559A-4029-4F96-A506-24C5ECD9C80A}" presName="hierChild5" presStyleCnt="0"/>
      <dgm:spPr/>
    </dgm:pt>
    <dgm:pt modelId="{6F436FEF-9A78-415E-9617-86323020960C}" type="pres">
      <dgm:prSet presAssocID="{99AA0992-6C80-4CAE-B0B8-EE71F584594B}" presName="hierChild5" presStyleCnt="0"/>
      <dgm:spPr/>
    </dgm:pt>
    <dgm:pt modelId="{BAFEB524-3DA7-4660-80AC-BE53510240AA}" type="pres">
      <dgm:prSet presAssocID="{F93DE61D-FBEB-4C69-B0B6-24AC68701782}" presName="Name37" presStyleLbl="parChTrans1D3" presStyleIdx="1" presStyleCnt="5"/>
      <dgm:spPr/>
    </dgm:pt>
    <dgm:pt modelId="{C003446B-B24E-43E2-B0E2-B750E6371F2E}" type="pres">
      <dgm:prSet presAssocID="{0DBB2CC9-62DA-4C6F-8136-2889C02FE7A0}" presName="hierRoot2" presStyleCnt="0">
        <dgm:presLayoutVars>
          <dgm:hierBranch val="init"/>
        </dgm:presLayoutVars>
      </dgm:prSet>
      <dgm:spPr/>
    </dgm:pt>
    <dgm:pt modelId="{AD28084D-65E9-46F1-8AA9-5CDF6E68DD53}" type="pres">
      <dgm:prSet presAssocID="{0DBB2CC9-62DA-4C6F-8136-2889C02FE7A0}" presName="rootComposite" presStyleCnt="0"/>
      <dgm:spPr/>
    </dgm:pt>
    <dgm:pt modelId="{C62CCB93-EBDA-4B6F-8BDB-DD057B5F49C3}" type="pres">
      <dgm:prSet presAssocID="{0DBB2CC9-62DA-4C6F-8136-2889C02FE7A0}" presName="rootText" presStyleLbl="node3" presStyleIdx="1" presStyleCnt="4" custScaleX="165832">
        <dgm:presLayoutVars>
          <dgm:chPref val="3"/>
        </dgm:presLayoutVars>
      </dgm:prSet>
      <dgm:spPr/>
    </dgm:pt>
    <dgm:pt modelId="{FAE43C47-9EBD-4000-8BE1-9D92B075F620}" type="pres">
      <dgm:prSet presAssocID="{0DBB2CC9-62DA-4C6F-8136-2889C02FE7A0}" presName="rootConnector" presStyleLbl="node3" presStyleIdx="1" presStyleCnt="4"/>
      <dgm:spPr/>
    </dgm:pt>
    <dgm:pt modelId="{D8284B3E-DA0A-40AB-B25B-168BF87854DA}" type="pres">
      <dgm:prSet presAssocID="{0DBB2CC9-62DA-4C6F-8136-2889C02FE7A0}" presName="hierChild4" presStyleCnt="0"/>
      <dgm:spPr/>
    </dgm:pt>
    <dgm:pt modelId="{2BAF82DC-D05A-4FA1-A715-FC77A3F2224B}" type="pres">
      <dgm:prSet presAssocID="{50C0EE22-DAD1-45A0-850D-5BB084AF666D}" presName="Name37" presStyleLbl="parChTrans1D4" presStyleIdx="12" presStyleCnt="25"/>
      <dgm:spPr/>
    </dgm:pt>
    <dgm:pt modelId="{697C7EC8-14DD-4ACD-B123-73AF5B1CEB51}" type="pres">
      <dgm:prSet presAssocID="{1054BB43-E4E6-405A-9F75-CBBB3C05AB06}" presName="hierRoot2" presStyleCnt="0">
        <dgm:presLayoutVars>
          <dgm:hierBranch/>
        </dgm:presLayoutVars>
      </dgm:prSet>
      <dgm:spPr/>
    </dgm:pt>
    <dgm:pt modelId="{1B360E93-69D0-4425-AF33-9E4A82798AA6}" type="pres">
      <dgm:prSet presAssocID="{1054BB43-E4E6-405A-9F75-CBBB3C05AB06}" presName="rootComposite" presStyleCnt="0"/>
      <dgm:spPr/>
    </dgm:pt>
    <dgm:pt modelId="{D023E11E-7C60-4197-A07B-E5C905CE46E5}" type="pres">
      <dgm:prSet presAssocID="{1054BB43-E4E6-405A-9F75-CBBB3C05AB06}" presName="rootText" presStyleLbl="node4" presStyleIdx="12" presStyleCnt="25" custScaleX="137585">
        <dgm:presLayoutVars>
          <dgm:chPref val="3"/>
        </dgm:presLayoutVars>
      </dgm:prSet>
      <dgm:spPr/>
    </dgm:pt>
    <dgm:pt modelId="{CA4E3196-4CD0-4EE0-8EE2-EFDC95B27841}" type="pres">
      <dgm:prSet presAssocID="{1054BB43-E4E6-405A-9F75-CBBB3C05AB06}" presName="rootConnector" presStyleLbl="node4" presStyleIdx="12" presStyleCnt="25"/>
      <dgm:spPr/>
    </dgm:pt>
    <dgm:pt modelId="{A0535D5B-54BB-48A8-BA95-27E700712F55}" type="pres">
      <dgm:prSet presAssocID="{1054BB43-E4E6-405A-9F75-CBBB3C05AB06}" presName="hierChild4" presStyleCnt="0"/>
      <dgm:spPr/>
    </dgm:pt>
    <dgm:pt modelId="{00D20649-9D7E-43E2-81E6-98F44401766C}" type="pres">
      <dgm:prSet presAssocID="{89506039-C7E7-4E46-B790-721D54377E5E}" presName="Name35" presStyleLbl="parChTrans1D4" presStyleIdx="13" presStyleCnt="25"/>
      <dgm:spPr/>
    </dgm:pt>
    <dgm:pt modelId="{EE7A1632-EE83-49AD-B765-38B114E63303}" type="pres">
      <dgm:prSet presAssocID="{F3D2C963-E499-4D35-A175-4F8677E5F9C9}" presName="hierRoot2" presStyleCnt="0">
        <dgm:presLayoutVars>
          <dgm:hierBranch val="init"/>
        </dgm:presLayoutVars>
      </dgm:prSet>
      <dgm:spPr/>
    </dgm:pt>
    <dgm:pt modelId="{57698E4C-D3A8-4C77-BE9B-195ED2C57F5B}" type="pres">
      <dgm:prSet presAssocID="{F3D2C963-E499-4D35-A175-4F8677E5F9C9}" presName="rootComposite" presStyleCnt="0"/>
      <dgm:spPr/>
    </dgm:pt>
    <dgm:pt modelId="{25193C52-37FA-4EC6-AC65-554F36CA1C57}" type="pres">
      <dgm:prSet presAssocID="{F3D2C963-E499-4D35-A175-4F8677E5F9C9}" presName="rootText" presStyleLbl="node4" presStyleIdx="13" presStyleCnt="25" custScaleX="43767" custScaleY="330119">
        <dgm:presLayoutVars>
          <dgm:chPref val="3"/>
        </dgm:presLayoutVars>
      </dgm:prSet>
      <dgm:spPr/>
    </dgm:pt>
    <dgm:pt modelId="{FC614702-5B39-42D4-A3E4-DE8E5C4E01A4}" type="pres">
      <dgm:prSet presAssocID="{F3D2C963-E499-4D35-A175-4F8677E5F9C9}" presName="rootConnector" presStyleLbl="node4" presStyleIdx="13" presStyleCnt="25"/>
      <dgm:spPr/>
    </dgm:pt>
    <dgm:pt modelId="{32E58E0D-A9D7-4D08-BA61-F5D0816CB728}" type="pres">
      <dgm:prSet presAssocID="{F3D2C963-E499-4D35-A175-4F8677E5F9C9}" presName="hierChild4" presStyleCnt="0"/>
      <dgm:spPr/>
    </dgm:pt>
    <dgm:pt modelId="{3610909B-7925-499D-91E0-D6FE37938916}" type="pres">
      <dgm:prSet presAssocID="{F3D2C963-E499-4D35-A175-4F8677E5F9C9}" presName="hierChild5" presStyleCnt="0"/>
      <dgm:spPr/>
    </dgm:pt>
    <dgm:pt modelId="{D8549F3B-A5D2-452E-8EB3-E6FA02C25D22}" type="pres">
      <dgm:prSet presAssocID="{B00913AA-9B0E-4752-AA6F-E3035281988A}" presName="Name35" presStyleLbl="parChTrans1D4" presStyleIdx="14" presStyleCnt="25"/>
      <dgm:spPr/>
    </dgm:pt>
    <dgm:pt modelId="{1384659C-B622-4E67-94BB-C6B14BC410B3}" type="pres">
      <dgm:prSet presAssocID="{C2D8D8B7-8684-44CB-8ADA-9B309C692641}" presName="hierRoot2" presStyleCnt="0">
        <dgm:presLayoutVars>
          <dgm:hierBranch/>
        </dgm:presLayoutVars>
      </dgm:prSet>
      <dgm:spPr/>
    </dgm:pt>
    <dgm:pt modelId="{75D97E63-CC14-4215-860D-AF250F848113}" type="pres">
      <dgm:prSet presAssocID="{C2D8D8B7-8684-44CB-8ADA-9B309C692641}" presName="rootComposite" presStyleCnt="0"/>
      <dgm:spPr/>
    </dgm:pt>
    <dgm:pt modelId="{4D1FDEAB-2A25-43AE-BDFF-D1B423B54E92}" type="pres">
      <dgm:prSet presAssocID="{C2D8D8B7-8684-44CB-8ADA-9B309C692641}" presName="rootText" presStyleLbl="node4" presStyleIdx="14" presStyleCnt="25" custScaleX="47926" custScaleY="327675" custLinFactNeighborX="461" custLinFactNeighborY="-237">
        <dgm:presLayoutVars>
          <dgm:chPref val="3"/>
        </dgm:presLayoutVars>
      </dgm:prSet>
      <dgm:spPr/>
    </dgm:pt>
    <dgm:pt modelId="{D706CA2A-3AD7-423B-B855-24C4A5B229C3}" type="pres">
      <dgm:prSet presAssocID="{C2D8D8B7-8684-44CB-8ADA-9B309C692641}" presName="rootConnector" presStyleLbl="node4" presStyleIdx="14" presStyleCnt="25"/>
      <dgm:spPr/>
    </dgm:pt>
    <dgm:pt modelId="{E361FDBA-29A3-484B-B26D-B43D7714F33B}" type="pres">
      <dgm:prSet presAssocID="{C2D8D8B7-8684-44CB-8ADA-9B309C692641}" presName="hierChild4" presStyleCnt="0"/>
      <dgm:spPr/>
    </dgm:pt>
    <dgm:pt modelId="{0744EE15-68A5-493B-946C-AA9DBC913CCA}" type="pres">
      <dgm:prSet presAssocID="{C2D8D8B7-8684-44CB-8ADA-9B309C692641}" presName="hierChild5" presStyleCnt="0"/>
      <dgm:spPr/>
    </dgm:pt>
    <dgm:pt modelId="{36ED532A-8C0E-4ECC-BB96-6A3B599469F9}" type="pres">
      <dgm:prSet presAssocID="{FB9D1880-C0B1-4063-A99E-FE499F38F909}" presName="Name35" presStyleLbl="parChTrans1D4" presStyleIdx="15" presStyleCnt="25"/>
      <dgm:spPr/>
    </dgm:pt>
    <dgm:pt modelId="{C4645FE9-6D0C-41CB-A80C-D22AFE9A4866}" type="pres">
      <dgm:prSet presAssocID="{06BB2B9F-E98E-4407-B9BF-6E614F6A0B36}" presName="hierRoot2" presStyleCnt="0">
        <dgm:presLayoutVars>
          <dgm:hierBranch val="init"/>
        </dgm:presLayoutVars>
      </dgm:prSet>
      <dgm:spPr/>
    </dgm:pt>
    <dgm:pt modelId="{BFB9BDB2-E460-4981-B006-547C3DBBF500}" type="pres">
      <dgm:prSet presAssocID="{06BB2B9F-E98E-4407-B9BF-6E614F6A0B36}" presName="rootComposite" presStyleCnt="0"/>
      <dgm:spPr/>
    </dgm:pt>
    <dgm:pt modelId="{9ADF6594-9D3C-409E-B8E3-24AB180CF421}" type="pres">
      <dgm:prSet presAssocID="{06BB2B9F-E98E-4407-B9BF-6E614F6A0B36}" presName="rootText" presStyleLbl="node4" presStyleIdx="15" presStyleCnt="25" custScaleX="48121" custScaleY="328116" custLinFactNeighborX="-2455">
        <dgm:presLayoutVars>
          <dgm:chPref val="3"/>
        </dgm:presLayoutVars>
      </dgm:prSet>
      <dgm:spPr/>
    </dgm:pt>
    <dgm:pt modelId="{F628D57E-0CBB-425D-B439-606E3239E1AB}" type="pres">
      <dgm:prSet presAssocID="{06BB2B9F-E98E-4407-B9BF-6E614F6A0B36}" presName="rootConnector" presStyleLbl="node4" presStyleIdx="15" presStyleCnt="25"/>
      <dgm:spPr/>
    </dgm:pt>
    <dgm:pt modelId="{2B4CA080-F4E5-4AFB-946E-713F5949C820}" type="pres">
      <dgm:prSet presAssocID="{06BB2B9F-E98E-4407-B9BF-6E614F6A0B36}" presName="hierChild4" presStyleCnt="0"/>
      <dgm:spPr/>
    </dgm:pt>
    <dgm:pt modelId="{8F65C0CC-FEAD-4756-B3C2-F32DA3198301}" type="pres">
      <dgm:prSet presAssocID="{06BB2B9F-E98E-4407-B9BF-6E614F6A0B36}" presName="hierChild5" presStyleCnt="0"/>
      <dgm:spPr/>
    </dgm:pt>
    <dgm:pt modelId="{C1469977-96A9-4CC7-8A05-D8E1992E4EBF}" type="pres">
      <dgm:prSet presAssocID="{D1B14523-2426-4AB9-8D33-05C65796693E}" presName="Name35" presStyleLbl="parChTrans1D4" presStyleIdx="16" presStyleCnt="25"/>
      <dgm:spPr/>
    </dgm:pt>
    <dgm:pt modelId="{0CF800B2-6E61-405D-B5F9-CE525ED85110}" type="pres">
      <dgm:prSet presAssocID="{93378493-2315-46DF-A05D-D60626647DFA}" presName="hierRoot2" presStyleCnt="0">
        <dgm:presLayoutVars>
          <dgm:hierBranch val="init"/>
        </dgm:presLayoutVars>
      </dgm:prSet>
      <dgm:spPr/>
    </dgm:pt>
    <dgm:pt modelId="{D21FC73B-0DA3-4395-8C00-9346E67F9FC8}" type="pres">
      <dgm:prSet presAssocID="{93378493-2315-46DF-A05D-D60626647DFA}" presName="rootComposite" presStyleCnt="0"/>
      <dgm:spPr/>
    </dgm:pt>
    <dgm:pt modelId="{743FB328-F890-41FE-94DE-A10E1B667575}" type="pres">
      <dgm:prSet presAssocID="{93378493-2315-46DF-A05D-D60626647DFA}" presName="rootText" presStyleLbl="node4" presStyleIdx="16" presStyleCnt="25" custScaleX="50822" custScaleY="328264">
        <dgm:presLayoutVars>
          <dgm:chPref val="3"/>
        </dgm:presLayoutVars>
      </dgm:prSet>
      <dgm:spPr/>
    </dgm:pt>
    <dgm:pt modelId="{73A57C83-34DB-427C-BC40-F3D1BDBD3949}" type="pres">
      <dgm:prSet presAssocID="{93378493-2315-46DF-A05D-D60626647DFA}" presName="rootConnector" presStyleLbl="node4" presStyleIdx="16" presStyleCnt="25"/>
      <dgm:spPr/>
    </dgm:pt>
    <dgm:pt modelId="{55EFC426-A980-405B-8E3A-9B8613A5F632}" type="pres">
      <dgm:prSet presAssocID="{93378493-2315-46DF-A05D-D60626647DFA}" presName="hierChild4" presStyleCnt="0"/>
      <dgm:spPr/>
    </dgm:pt>
    <dgm:pt modelId="{5996BB6E-22C7-4247-8074-54D8E09DF4A7}" type="pres">
      <dgm:prSet presAssocID="{93378493-2315-46DF-A05D-D60626647DFA}" presName="hierChild5" presStyleCnt="0"/>
      <dgm:spPr/>
    </dgm:pt>
    <dgm:pt modelId="{A448A36A-27A2-4A12-94B2-45E101FCD2B5}" type="pres">
      <dgm:prSet presAssocID="{1054BB43-E4E6-405A-9F75-CBBB3C05AB06}" presName="hierChild5" presStyleCnt="0"/>
      <dgm:spPr/>
    </dgm:pt>
    <dgm:pt modelId="{7410279A-5C80-4873-969D-743F73702BA4}" type="pres">
      <dgm:prSet presAssocID="{E85D9076-96C0-41DB-BD7A-2FFD578F6F4C}" presName="Name37" presStyleLbl="parChTrans1D4" presStyleIdx="17" presStyleCnt="25"/>
      <dgm:spPr/>
    </dgm:pt>
    <dgm:pt modelId="{1126CFE1-3B8C-462A-BC64-FC172B1A6170}" type="pres">
      <dgm:prSet presAssocID="{A136641A-9532-43F6-9874-1EDFBB9D24C0}" presName="hierRoot2" presStyleCnt="0">
        <dgm:presLayoutVars>
          <dgm:hierBranch/>
        </dgm:presLayoutVars>
      </dgm:prSet>
      <dgm:spPr/>
    </dgm:pt>
    <dgm:pt modelId="{50D1F004-AA66-4421-AC0F-C824C2444BE7}" type="pres">
      <dgm:prSet presAssocID="{A136641A-9532-43F6-9874-1EDFBB9D24C0}" presName="rootComposite" presStyleCnt="0"/>
      <dgm:spPr/>
    </dgm:pt>
    <dgm:pt modelId="{D0E3BD2A-F956-4336-A379-DB9DF88C9627}" type="pres">
      <dgm:prSet presAssocID="{A136641A-9532-43F6-9874-1EDFBB9D24C0}" presName="rootText" presStyleLbl="node4" presStyleIdx="17" presStyleCnt="25" custScaleX="157482" custLinFactNeighborX="-1191">
        <dgm:presLayoutVars>
          <dgm:chPref val="3"/>
        </dgm:presLayoutVars>
      </dgm:prSet>
      <dgm:spPr/>
    </dgm:pt>
    <dgm:pt modelId="{357F5CCF-A937-41B9-A481-0DB3F42C47C9}" type="pres">
      <dgm:prSet presAssocID="{A136641A-9532-43F6-9874-1EDFBB9D24C0}" presName="rootConnector" presStyleLbl="node4" presStyleIdx="17" presStyleCnt="25"/>
      <dgm:spPr/>
    </dgm:pt>
    <dgm:pt modelId="{87EC85CD-0525-43F1-A6C1-7D126F54E7B2}" type="pres">
      <dgm:prSet presAssocID="{A136641A-9532-43F6-9874-1EDFBB9D24C0}" presName="hierChild4" presStyleCnt="0"/>
      <dgm:spPr/>
    </dgm:pt>
    <dgm:pt modelId="{072186E5-FCEA-47E7-B6F2-53068E83B408}" type="pres">
      <dgm:prSet presAssocID="{B612F374-792A-419C-ACAF-090491F85DC1}" presName="Name35" presStyleLbl="parChTrans1D4" presStyleIdx="18" presStyleCnt="25"/>
      <dgm:spPr/>
    </dgm:pt>
    <dgm:pt modelId="{4E0CD698-AD81-47F9-A4A9-8491088D32BE}" type="pres">
      <dgm:prSet presAssocID="{23F12D99-26D6-453A-A314-7A0D74E31F3B}" presName="hierRoot2" presStyleCnt="0">
        <dgm:presLayoutVars>
          <dgm:hierBranch/>
        </dgm:presLayoutVars>
      </dgm:prSet>
      <dgm:spPr/>
    </dgm:pt>
    <dgm:pt modelId="{D599C012-1DAA-45C2-82CC-BEE3858C9BE8}" type="pres">
      <dgm:prSet presAssocID="{23F12D99-26D6-453A-A314-7A0D74E31F3B}" presName="rootComposite" presStyleCnt="0"/>
      <dgm:spPr/>
    </dgm:pt>
    <dgm:pt modelId="{FC66A820-D79B-4D7E-9ED1-06A7B2EBBE40}" type="pres">
      <dgm:prSet presAssocID="{23F12D99-26D6-453A-A314-7A0D74E31F3B}" presName="rootText" presStyleLbl="node4" presStyleIdx="18" presStyleCnt="25" custScaleX="46456" custScaleY="329177" custLinFactNeighborX="-1198">
        <dgm:presLayoutVars>
          <dgm:chPref val="3"/>
        </dgm:presLayoutVars>
      </dgm:prSet>
      <dgm:spPr/>
    </dgm:pt>
    <dgm:pt modelId="{BA1DC70A-1391-447E-8A5F-5B6D6BA9D35C}" type="pres">
      <dgm:prSet presAssocID="{23F12D99-26D6-453A-A314-7A0D74E31F3B}" presName="rootConnector" presStyleLbl="node4" presStyleIdx="18" presStyleCnt="25"/>
      <dgm:spPr/>
    </dgm:pt>
    <dgm:pt modelId="{4055C8F7-9274-48BC-BCFD-40B5C6904904}" type="pres">
      <dgm:prSet presAssocID="{23F12D99-26D6-453A-A314-7A0D74E31F3B}" presName="hierChild4" presStyleCnt="0"/>
      <dgm:spPr/>
    </dgm:pt>
    <dgm:pt modelId="{EBFA773A-ADC8-4B81-98D6-BE987DFFF6AB}" type="pres">
      <dgm:prSet presAssocID="{23F12D99-26D6-453A-A314-7A0D74E31F3B}" presName="hierChild5" presStyleCnt="0"/>
      <dgm:spPr/>
    </dgm:pt>
    <dgm:pt modelId="{8A630484-B8D2-4D4A-966D-25D826D65F95}" type="pres">
      <dgm:prSet presAssocID="{442AED55-B975-42C5-B317-7877D27E9113}" presName="Name35" presStyleLbl="parChTrans1D4" presStyleIdx="19" presStyleCnt="25"/>
      <dgm:spPr/>
    </dgm:pt>
    <dgm:pt modelId="{3E648E77-9817-41BC-ADC4-6A784CA28CB1}" type="pres">
      <dgm:prSet presAssocID="{06A281D9-ECEC-4478-B746-1539BF38438D}" presName="hierRoot2" presStyleCnt="0">
        <dgm:presLayoutVars>
          <dgm:hierBranch val="init"/>
        </dgm:presLayoutVars>
      </dgm:prSet>
      <dgm:spPr/>
    </dgm:pt>
    <dgm:pt modelId="{D0224893-32BA-4AC7-875F-EA45A57BAFF1}" type="pres">
      <dgm:prSet presAssocID="{06A281D9-ECEC-4478-B746-1539BF38438D}" presName="rootComposite" presStyleCnt="0"/>
      <dgm:spPr/>
    </dgm:pt>
    <dgm:pt modelId="{39596CB3-B894-48B5-9276-441A43017F0C}" type="pres">
      <dgm:prSet presAssocID="{06A281D9-ECEC-4478-B746-1539BF38438D}" presName="rootText" presStyleLbl="node4" presStyleIdx="19" presStyleCnt="25" custScaleX="45539" custScaleY="325549">
        <dgm:presLayoutVars>
          <dgm:chPref val="3"/>
        </dgm:presLayoutVars>
      </dgm:prSet>
      <dgm:spPr/>
    </dgm:pt>
    <dgm:pt modelId="{54E005F7-D8D0-4A45-9ED3-D78E7F9494C6}" type="pres">
      <dgm:prSet presAssocID="{06A281D9-ECEC-4478-B746-1539BF38438D}" presName="rootConnector" presStyleLbl="node4" presStyleIdx="19" presStyleCnt="25"/>
      <dgm:spPr/>
    </dgm:pt>
    <dgm:pt modelId="{5A62FCCC-6C1F-4E30-9795-E3BA5DB090E3}" type="pres">
      <dgm:prSet presAssocID="{06A281D9-ECEC-4478-B746-1539BF38438D}" presName="hierChild4" presStyleCnt="0"/>
      <dgm:spPr/>
    </dgm:pt>
    <dgm:pt modelId="{2CEEFB47-30DD-4E62-99B0-80AF2F6EC5C5}" type="pres">
      <dgm:prSet presAssocID="{06A281D9-ECEC-4478-B746-1539BF38438D}" presName="hierChild5" presStyleCnt="0"/>
      <dgm:spPr/>
    </dgm:pt>
    <dgm:pt modelId="{1918D0D7-DF74-4081-A008-CC67C57F7C01}" type="pres">
      <dgm:prSet presAssocID="{D92645A6-F483-463C-B03D-9054BF931660}" presName="Name35" presStyleLbl="parChTrans1D4" presStyleIdx="20" presStyleCnt="25"/>
      <dgm:spPr/>
    </dgm:pt>
    <dgm:pt modelId="{0E2FD3AA-656B-489B-ACEE-6555640A21F7}" type="pres">
      <dgm:prSet presAssocID="{12D967CF-5E87-4304-A3ED-50DB7F9A344A}" presName="hierRoot2" presStyleCnt="0">
        <dgm:presLayoutVars>
          <dgm:hierBranch val="init"/>
        </dgm:presLayoutVars>
      </dgm:prSet>
      <dgm:spPr/>
    </dgm:pt>
    <dgm:pt modelId="{3727F04B-C8A2-4E54-A4C9-6815837034E5}" type="pres">
      <dgm:prSet presAssocID="{12D967CF-5E87-4304-A3ED-50DB7F9A344A}" presName="rootComposite" presStyleCnt="0"/>
      <dgm:spPr/>
    </dgm:pt>
    <dgm:pt modelId="{7544EEC5-2397-42D3-9319-897F40056B4F}" type="pres">
      <dgm:prSet presAssocID="{12D967CF-5E87-4304-A3ED-50DB7F9A344A}" presName="rootText" presStyleLbl="node4" presStyleIdx="20" presStyleCnt="25" custScaleX="44940" custScaleY="323836">
        <dgm:presLayoutVars>
          <dgm:chPref val="3"/>
        </dgm:presLayoutVars>
      </dgm:prSet>
      <dgm:spPr/>
    </dgm:pt>
    <dgm:pt modelId="{E9452E5C-3AF2-45BA-98E2-499D0C70BE77}" type="pres">
      <dgm:prSet presAssocID="{12D967CF-5E87-4304-A3ED-50DB7F9A344A}" presName="rootConnector" presStyleLbl="node4" presStyleIdx="20" presStyleCnt="25"/>
      <dgm:spPr/>
    </dgm:pt>
    <dgm:pt modelId="{D0AE8FDA-16E0-45E3-817F-DFCD473D2AF8}" type="pres">
      <dgm:prSet presAssocID="{12D967CF-5E87-4304-A3ED-50DB7F9A344A}" presName="hierChild4" presStyleCnt="0"/>
      <dgm:spPr/>
    </dgm:pt>
    <dgm:pt modelId="{9BD27ED2-5634-4633-970A-BFD3C4A19EB3}" type="pres">
      <dgm:prSet presAssocID="{12D967CF-5E87-4304-A3ED-50DB7F9A344A}" presName="hierChild5" presStyleCnt="0"/>
      <dgm:spPr/>
    </dgm:pt>
    <dgm:pt modelId="{748480DF-889C-44B6-9CE7-B93794332A34}" type="pres">
      <dgm:prSet presAssocID="{3115C707-7A2B-4511-86ED-4ED2311C08F5}" presName="Name35" presStyleLbl="parChTrans1D4" presStyleIdx="21" presStyleCnt="25"/>
      <dgm:spPr/>
    </dgm:pt>
    <dgm:pt modelId="{C7125A69-3906-41EF-A7F7-BF054AC499DF}" type="pres">
      <dgm:prSet presAssocID="{97DC8925-FA05-48E5-A6B8-CD83360BA12E}" presName="hierRoot2" presStyleCnt="0">
        <dgm:presLayoutVars>
          <dgm:hierBranch val="init"/>
        </dgm:presLayoutVars>
      </dgm:prSet>
      <dgm:spPr/>
    </dgm:pt>
    <dgm:pt modelId="{5D5E40E4-33FE-4B23-B4A5-78B17254FB8C}" type="pres">
      <dgm:prSet presAssocID="{97DC8925-FA05-48E5-A6B8-CD83360BA12E}" presName="rootComposite" presStyleCnt="0"/>
      <dgm:spPr/>
    </dgm:pt>
    <dgm:pt modelId="{F8E4CC02-E403-4F47-B81A-ACE25D601F7C}" type="pres">
      <dgm:prSet presAssocID="{97DC8925-FA05-48E5-A6B8-CD83360BA12E}" presName="rootText" presStyleLbl="node4" presStyleIdx="21" presStyleCnt="25" custScaleX="41787" custScaleY="322722">
        <dgm:presLayoutVars>
          <dgm:chPref val="3"/>
        </dgm:presLayoutVars>
      </dgm:prSet>
      <dgm:spPr/>
    </dgm:pt>
    <dgm:pt modelId="{A416BAC3-59EA-441A-A84A-BE5BE1CE8750}" type="pres">
      <dgm:prSet presAssocID="{97DC8925-FA05-48E5-A6B8-CD83360BA12E}" presName="rootConnector" presStyleLbl="node4" presStyleIdx="21" presStyleCnt="25"/>
      <dgm:spPr/>
    </dgm:pt>
    <dgm:pt modelId="{BDFCC285-1453-4285-B6FA-7912655A2448}" type="pres">
      <dgm:prSet presAssocID="{97DC8925-FA05-48E5-A6B8-CD83360BA12E}" presName="hierChild4" presStyleCnt="0"/>
      <dgm:spPr/>
    </dgm:pt>
    <dgm:pt modelId="{7E3EAF25-65DF-4148-A3EE-3196E717C9E6}" type="pres">
      <dgm:prSet presAssocID="{97DC8925-FA05-48E5-A6B8-CD83360BA12E}" presName="hierChild5" presStyleCnt="0"/>
      <dgm:spPr/>
    </dgm:pt>
    <dgm:pt modelId="{EBE7D3AA-179F-4B8D-B3DE-4E54C3B2B13B}" type="pres">
      <dgm:prSet presAssocID="{A136641A-9532-43F6-9874-1EDFBB9D24C0}" presName="hierChild5" presStyleCnt="0"/>
      <dgm:spPr/>
    </dgm:pt>
    <dgm:pt modelId="{8203E768-9633-41EA-86FF-4EB473B3C5FD}" type="pres">
      <dgm:prSet presAssocID="{0DBB2CC9-62DA-4C6F-8136-2889C02FE7A0}" presName="hierChild5" presStyleCnt="0"/>
      <dgm:spPr/>
    </dgm:pt>
    <dgm:pt modelId="{C8BD85BD-C1AC-4868-9467-309CB7F037B3}" type="pres">
      <dgm:prSet presAssocID="{31B9E142-694D-4FBD-88B2-0CFA4485C4CD}" presName="Name37" presStyleLbl="parChTrans1D3" presStyleIdx="2" presStyleCnt="5"/>
      <dgm:spPr/>
    </dgm:pt>
    <dgm:pt modelId="{64C2F7E1-F172-4675-85E8-DBD3BBEE66DA}" type="pres">
      <dgm:prSet presAssocID="{D9EC4BE5-D686-4750-9B23-1A1D8F45512F}" presName="hierRoot2" presStyleCnt="0">
        <dgm:presLayoutVars>
          <dgm:hierBranch val="init"/>
        </dgm:presLayoutVars>
      </dgm:prSet>
      <dgm:spPr/>
    </dgm:pt>
    <dgm:pt modelId="{E81217ED-9C27-4C61-A649-4B261194594B}" type="pres">
      <dgm:prSet presAssocID="{D9EC4BE5-D686-4750-9B23-1A1D8F45512F}" presName="rootComposite" presStyleCnt="0"/>
      <dgm:spPr/>
    </dgm:pt>
    <dgm:pt modelId="{50699FBD-9FB8-4B8E-B838-2D4B6D5A36D6}" type="pres">
      <dgm:prSet presAssocID="{D9EC4BE5-D686-4750-9B23-1A1D8F45512F}" presName="rootText" presStyleLbl="node3" presStyleIdx="2" presStyleCnt="4" custScaleX="117580">
        <dgm:presLayoutVars>
          <dgm:chPref val="3"/>
        </dgm:presLayoutVars>
      </dgm:prSet>
      <dgm:spPr/>
    </dgm:pt>
    <dgm:pt modelId="{03888824-CB59-4F45-BC1A-A762695C813D}" type="pres">
      <dgm:prSet presAssocID="{D9EC4BE5-D686-4750-9B23-1A1D8F45512F}" presName="rootConnector" presStyleLbl="node3" presStyleIdx="2" presStyleCnt="4"/>
      <dgm:spPr/>
    </dgm:pt>
    <dgm:pt modelId="{2D0B1DDB-0879-46A8-AE8E-D10D66CFFB86}" type="pres">
      <dgm:prSet presAssocID="{D9EC4BE5-D686-4750-9B23-1A1D8F45512F}" presName="hierChild4" presStyleCnt="0"/>
      <dgm:spPr/>
    </dgm:pt>
    <dgm:pt modelId="{B3DA3B0D-E0F8-48CF-BFA7-115BAA61E25C}" type="pres">
      <dgm:prSet presAssocID="{D9EC4BE5-D686-4750-9B23-1A1D8F45512F}" presName="hierChild5" presStyleCnt="0"/>
      <dgm:spPr/>
    </dgm:pt>
    <dgm:pt modelId="{E2D758F7-0A68-40A1-8771-9F662C70133C}" type="pres">
      <dgm:prSet presAssocID="{AFFD0B0A-0C3C-49E2-A3A1-7C45EE307BD6}" presName="Name37" presStyleLbl="parChTrans1D3" presStyleIdx="3" presStyleCnt="5"/>
      <dgm:spPr/>
    </dgm:pt>
    <dgm:pt modelId="{B7828CAD-17F3-4F0D-B6E9-1C26ADC1DE9B}" type="pres">
      <dgm:prSet presAssocID="{58113CC1-D565-4A39-8FD8-CCD6DB4C2634}" presName="hierRoot2" presStyleCnt="0">
        <dgm:presLayoutVars>
          <dgm:hierBranch/>
        </dgm:presLayoutVars>
      </dgm:prSet>
      <dgm:spPr/>
    </dgm:pt>
    <dgm:pt modelId="{AC9AE057-DB71-435E-B722-9512CD36C040}" type="pres">
      <dgm:prSet presAssocID="{58113CC1-D565-4A39-8FD8-CCD6DB4C2634}" presName="rootComposite" presStyleCnt="0"/>
      <dgm:spPr/>
    </dgm:pt>
    <dgm:pt modelId="{F3136D4C-2782-4AC0-B57C-DF88CCF1C9CA}" type="pres">
      <dgm:prSet presAssocID="{58113CC1-D565-4A39-8FD8-CCD6DB4C2634}" presName="rootText" presStyleLbl="node3" presStyleIdx="3" presStyleCnt="4">
        <dgm:presLayoutVars>
          <dgm:chPref val="3"/>
        </dgm:presLayoutVars>
      </dgm:prSet>
      <dgm:spPr/>
    </dgm:pt>
    <dgm:pt modelId="{114C70E0-3628-4464-A9DF-E318BCB89B8A}" type="pres">
      <dgm:prSet presAssocID="{58113CC1-D565-4A39-8FD8-CCD6DB4C2634}" presName="rootConnector" presStyleLbl="node3" presStyleIdx="3" presStyleCnt="4"/>
      <dgm:spPr/>
    </dgm:pt>
    <dgm:pt modelId="{86F0FF82-8254-4FD7-A481-EBBD88348B4F}" type="pres">
      <dgm:prSet presAssocID="{58113CC1-D565-4A39-8FD8-CCD6DB4C2634}" presName="hierChild4" presStyleCnt="0"/>
      <dgm:spPr/>
    </dgm:pt>
    <dgm:pt modelId="{660E846C-7E44-4F41-8DCA-22F1AAC31293}" type="pres">
      <dgm:prSet presAssocID="{5989285D-5CCB-4B09-A659-2C53859807D2}" presName="Name35" presStyleLbl="parChTrans1D4" presStyleIdx="22" presStyleCnt="25"/>
      <dgm:spPr/>
    </dgm:pt>
    <dgm:pt modelId="{56B07D17-23A9-4310-8103-3D5DB9740F19}" type="pres">
      <dgm:prSet presAssocID="{FB9FE60F-467C-45DB-AC24-36B70ABF7758}" presName="hierRoot2" presStyleCnt="0">
        <dgm:presLayoutVars>
          <dgm:hierBranch val="init"/>
        </dgm:presLayoutVars>
      </dgm:prSet>
      <dgm:spPr/>
    </dgm:pt>
    <dgm:pt modelId="{69553CBF-2945-4CEB-90A7-1FAB4EEB4BD5}" type="pres">
      <dgm:prSet presAssocID="{FB9FE60F-467C-45DB-AC24-36B70ABF7758}" presName="rootComposite" presStyleCnt="0"/>
      <dgm:spPr/>
    </dgm:pt>
    <dgm:pt modelId="{86A272D1-C15C-47F0-A211-F5B53224C546}" type="pres">
      <dgm:prSet presAssocID="{FB9FE60F-467C-45DB-AC24-36B70ABF7758}" presName="rootText" presStyleLbl="node4" presStyleIdx="22" presStyleCnt="25" custFlipHor="0" custScaleX="34746" custScaleY="410322">
        <dgm:presLayoutVars>
          <dgm:chPref val="3"/>
        </dgm:presLayoutVars>
      </dgm:prSet>
      <dgm:spPr/>
    </dgm:pt>
    <dgm:pt modelId="{454A1F08-2885-42F8-BB26-E6689A480A53}" type="pres">
      <dgm:prSet presAssocID="{FB9FE60F-467C-45DB-AC24-36B70ABF7758}" presName="rootConnector" presStyleLbl="node4" presStyleIdx="22" presStyleCnt="25"/>
      <dgm:spPr/>
    </dgm:pt>
    <dgm:pt modelId="{F55851CC-0CA3-4D8D-9F04-BFA205270B4F}" type="pres">
      <dgm:prSet presAssocID="{FB9FE60F-467C-45DB-AC24-36B70ABF7758}" presName="hierChild4" presStyleCnt="0"/>
      <dgm:spPr/>
    </dgm:pt>
    <dgm:pt modelId="{3635FD9E-D9D3-473F-A14D-33650DD93534}" type="pres">
      <dgm:prSet presAssocID="{FB9FE60F-467C-45DB-AC24-36B70ABF7758}" presName="hierChild5" presStyleCnt="0"/>
      <dgm:spPr/>
    </dgm:pt>
    <dgm:pt modelId="{78252979-2589-46F8-B1BD-EB0EA09CA69D}" type="pres">
      <dgm:prSet presAssocID="{813207CA-292F-4DFF-83B4-586AF1A470E1}" presName="Name35" presStyleLbl="parChTrans1D4" presStyleIdx="23" presStyleCnt="25"/>
      <dgm:spPr/>
    </dgm:pt>
    <dgm:pt modelId="{D0CFA687-D58F-4E59-BCB8-6EA3BAF9F76A}" type="pres">
      <dgm:prSet presAssocID="{508BB89C-7EB8-4E27-B559-1C27790CAECB}" presName="hierRoot2" presStyleCnt="0">
        <dgm:presLayoutVars>
          <dgm:hierBranch val="init"/>
        </dgm:presLayoutVars>
      </dgm:prSet>
      <dgm:spPr/>
    </dgm:pt>
    <dgm:pt modelId="{33DF1566-9A74-4F4B-B7B6-9C6A561C60C9}" type="pres">
      <dgm:prSet presAssocID="{508BB89C-7EB8-4E27-B559-1C27790CAECB}" presName="rootComposite" presStyleCnt="0"/>
      <dgm:spPr/>
    </dgm:pt>
    <dgm:pt modelId="{61CD5931-136F-43DF-AF0D-8410C07C2C12}" type="pres">
      <dgm:prSet presAssocID="{508BB89C-7EB8-4E27-B559-1C27790CAECB}" presName="rootText" presStyleLbl="node4" presStyleIdx="23" presStyleCnt="25" custFlipHor="0" custScaleX="34746" custScaleY="410322">
        <dgm:presLayoutVars>
          <dgm:chPref val="3"/>
        </dgm:presLayoutVars>
      </dgm:prSet>
      <dgm:spPr/>
    </dgm:pt>
    <dgm:pt modelId="{29E5C5FC-8A34-4A42-8A08-6CED25CD3556}" type="pres">
      <dgm:prSet presAssocID="{508BB89C-7EB8-4E27-B559-1C27790CAECB}" presName="rootConnector" presStyleLbl="node4" presStyleIdx="23" presStyleCnt="25"/>
      <dgm:spPr/>
    </dgm:pt>
    <dgm:pt modelId="{47FD8A01-CD77-4E30-8ACF-DE9B700B8234}" type="pres">
      <dgm:prSet presAssocID="{508BB89C-7EB8-4E27-B559-1C27790CAECB}" presName="hierChild4" presStyleCnt="0"/>
      <dgm:spPr/>
    </dgm:pt>
    <dgm:pt modelId="{504906ED-DB98-4160-B903-62AFCEA07C44}" type="pres">
      <dgm:prSet presAssocID="{508BB89C-7EB8-4E27-B559-1C27790CAECB}" presName="hierChild5" presStyleCnt="0"/>
      <dgm:spPr/>
    </dgm:pt>
    <dgm:pt modelId="{C49CF679-0253-4000-A35C-F02D316C5AE4}" type="pres">
      <dgm:prSet presAssocID="{84C6C16F-528A-431B-98DB-D8E95A85EC06}" presName="Name35" presStyleLbl="parChTrans1D4" presStyleIdx="24" presStyleCnt="25"/>
      <dgm:spPr/>
    </dgm:pt>
    <dgm:pt modelId="{32DC49CB-853E-4C18-82ED-A91589D828A8}" type="pres">
      <dgm:prSet presAssocID="{0576B105-6C10-4446-B479-BA06B9324DC8}" presName="hierRoot2" presStyleCnt="0">
        <dgm:presLayoutVars>
          <dgm:hierBranch val="init"/>
        </dgm:presLayoutVars>
      </dgm:prSet>
      <dgm:spPr/>
    </dgm:pt>
    <dgm:pt modelId="{CF9A509C-50C3-4B44-A59E-EA2799BD955F}" type="pres">
      <dgm:prSet presAssocID="{0576B105-6C10-4446-B479-BA06B9324DC8}" presName="rootComposite" presStyleCnt="0"/>
      <dgm:spPr/>
    </dgm:pt>
    <dgm:pt modelId="{6144E9A9-D15E-4A3E-8090-27ADDD8FBDC6}" type="pres">
      <dgm:prSet presAssocID="{0576B105-6C10-4446-B479-BA06B9324DC8}" presName="rootText" presStyleLbl="node4" presStyleIdx="24" presStyleCnt="25" custScaleX="32561" custScaleY="405564" custLinFactNeighborX="-1832">
        <dgm:presLayoutVars>
          <dgm:chPref val="3"/>
        </dgm:presLayoutVars>
      </dgm:prSet>
      <dgm:spPr/>
    </dgm:pt>
    <dgm:pt modelId="{D4F92FF6-96D7-4834-AA2C-1B39FF6CA52B}" type="pres">
      <dgm:prSet presAssocID="{0576B105-6C10-4446-B479-BA06B9324DC8}" presName="rootConnector" presStyleLbl="node4" presStyleIdx="24" presStyleCnt="25"/>
      <dgm:spPr/>
    </dgm:pt>
    <dgm:pt modelId="{90148229-5016-46D9-B280-635184B9CE9A}" type="pres">
      <dgm:prSet presAssocID="{0576B105-6C10-4446-B479-BA06B9324DC8}" presName="hierChild4" presStyleCnt="0"/>
      <dgm:spPr/>
    </dgm:pt>
    <dgm:pt modelId="{CF4E6E9B-065B-4F5C-8A2B-F256B1C33FCD}" type="pres">
      <dgm:prSet presAssocID="{0576B105-6C10-4446-B479-BA06B9324DC8}" presName="hierChild5" presStyleCnt="0"/>
      <dgm:spPr/>
    </dgm:pt>
    <dgm:pt modelId="{8E2C4C92-2ECA-4D87-9EA8-FAEF4B6D21A8}" type="pres">
      <dgm:prSet presAssocID="{58113CC1-D565-4A39-8FD8-CCD6DB4C2634}" presName="hierChild5" presStyleCnt="0"/>
      <dgm:spPr/>
    </dgm:pt>
    <dgm:pt modelId="{D390A386-B016-4E04-95E7-D6A39E52B488}" type="pres">
      <dgm:prSet presAssocID="{FE62F8EE-A5E9-43E7-86F9-654DF9F70AA3}" presName="hierChild5" presStyleCnt="0"/>
      <dgm:spPr/>
    </dgm:pt>
    <dgm:pt modelId="{58039AEC-49AA-4DA9-A804-CD4C31F2EB6E}" type="pres">
      <dgm:prSet presAssocID="{8B7010A1-E958-433C-8EAF-E0D88C736380}" presName="Name111" presStyleLbl="parChTrans1D3" presStyleIdx="4" presStyleCnt="5"/>
      <dgm:spPr/>
    </dgm:pt>
    <dgm:pt modelId="{62E49E47-BAAB-45EB-B454-947698D58697}" type="pres">
      <dgm:prSet presAssocID="{8573AECD-535C-4CC9-BE8D-6DFCEB8E7BC0}" presName="hierRoot3" presStyleCnt="0">
        <dgm:presLayoutVars>
          <dgm:hierBranch val="init"/>
        </dgm:presLayoutVars>
      </dgm:prSet>
      <dgm:spPr/>
    </dgm:pt>
    <dgm:pt modelId="{F84EB366-C7AE-4D7D-8015-E331DDD76A9A}" type="pres">
      <dgm:prSet presAssocID="{8573AECD-535C-4CC9-BE8D-6DFCEB8E7BC0}" presName="rootComposite3" presStyleCnt="0"/>
      <dgm:spPr/>
    </dgm:pt>
    <dgm:pt modelId="{AEF26E25-1387-4E53-B1D6-21E583DDF3C1}" type="pres">
      <dgm:prSet presAssocID="{8573AECD-535C-4CC9-BE8D-6DFCEB8E7BC0}" presName="rootText3" presStyleLbl="asst2" presStyleIdx="0" presStyleCnt="1" custScaleX="179131">
        <dgm:presLayoutVars>
          <dgm:chPref val="3"/>
        </dgm:presLayoutVars>
      </dgm:prSet>
      <dgm:spPr/>
    </dgm:pt>
    <dgm:pt modelId="{83AB6163-415C-4643-98BF-DC9C7059174D}" type="pres">
      <dgm:prSet presAssocID="{8573AECD-535C-4CC9-BE8D-6DFCEB8E7BC0}" presName="rootConnector3" presStyleLbl="asst2" presStyleIdx="0" presStyleCnt="1"/>
      <dgm:spPr/>
    </dgm:pt>
    <dgm:pt modelId="{623550C1-96E1-4391-BFD4-B66AFF96A9AC}" type="pres">
      <dgm:prSet presAssocID="{8573AECD-535C-4CC9-BE8D-6DFCEB8E7BC0}" presName="hierChild6" presStyleCnt="0"/>
      <dgm:spPr/>
    </dgm:pt>
    <dgm:pt modelId="{6690CA03-6D31-45D4-857A-5C7897152614}" type="pres">
      <dgm:prSet presAssocID="{8573AECD-535C-4CC9-BE8D-6DFCEB8E7BC0}" presName="hierChild7" presStyleCnt="0"/>
      <dgm:spPr/>
    </dgm:pt>
    <dgm:pt modelId="{0911A007-A287-4659-8E66-992A3AF1A3D1}" type="pres">
      <dgm:prSet presAssocID="{05EF44C6-C905-4271-9EAF-DAF795471455}" presName="hierChild3" presStyleCnt="0"/>
      <dgm:spPr/>
    </dgm:pt>
  </dgm:ptLst>
  <dgm:cxnLst>
    <dgm:cxn modelId="{4FDFBF00-8EEF-433F-B139-A3A8FD4A5699}" type="presOf" srcId="{07B7B7DF-33EE-4B38-B117-A2A027374699}" destId="{EBF4CF38-5024-4A42-8032-A7A6B7DA6219}" srcOrd="1" destOrd="0" presId="urn:microsoft.com/office/officeart/2005/8/layout/orgChart1#3"/>
    <dgm:cxn modelId="{22A82402-C419-4D58-9DA3-0EAAB3240A3C}" type="presOf" srcId="{ACA661DA-A41D-491A-84C7-C79DE19B7654}" destId="{C676E5A1-FE05-42F5-81E9-F944A7690A0B}" srcOrd="1" destOrd="0" presId="urn:microsoft.com/office/officeart/2005/8/layout/orgChart1#3"/>
    <dgm:cxn modelId="{93D60105-2A17-40BF-AC75-64F8879D71AB}" srcId="{FE62F8EE-A5E9-43E7-86F9-654DF9F70AA3}" destId="{8573AECD-535C-4CC9-BE8D-6DFCEB8E7BC0}" srcOrd="0" destOrd="0" parTransId="{8B7010A1-E958-433C-8EAF-E0D88C736380}" sibTransId="{0A1C00E8-E7DD-4904-ADD3-3E0FC616A161}"/>
    <dgm:cxn modelId="{B3EB1A07-E2CF-4DF8-A6F4-EE454F0FC09F}" type="presOf" srcId="{B61B4495-3A07-436D-84AB-7777AD45B7CA}" destId="{631AB7BF-67FA-442D-BFB3-F72717E16352}" srcOrd="0" destOrd="0" presId="urn:microsoft.com/office/officeart/2005/8/layout/orgChart1#3"/>
    <dgm:cxn modelId="{768D5E08-6435-4C3F-BBFC-630F6BC38368}" type="presOf" srcId="{99AA0992-6C80-4CAE-B0B8-EE71F584594B}" destId="{907BE1C3-A776-45EF-99F6-C4A459060705}" srcOrd="0" destOrd="0" presId="urn:microsoft.com/office/officeart/2005/8/layout/orgChart1#3"/>
    <dgm:cxn modelId="{447B130A-1F42-49BC-83E5-B31E660588DE}" type="presOf" srcId="{0DBB2CC9-62DA-4C6F-8136-2889C02FE7A0}" destId="{FAE43C47-9EBD-4000-8BE1-9D92B075F620}" srcOrd="2" destOrd="0" presId="urn:microsoft.com/office/officeart/2005/8/layout/orgChart1#3"/>
    <dgm:cxn modelId="{5CDBD70A-E7EE-4EE7-9C1A-D26C68B7F301}" type="presOf" srcId="{4EA9AD7C-A59A-4830-B769-F7177FA3CB40}" destId="{372E7A5D-A462-49B0-8C9B-0B35CED870DF}" srcOrd="1" destOrd="0" presId="urn:microsoft.com/office/officeart/2005/8/layout/orgChart1#3"/>
    <dgm:cxn modelId="{BC0DCB0D-886D-430B-9FA9-56D59FEA0006}" type="presOf" srcId="{94717CCD-9670-4845-B84E-16A006375363}" destId="{56B5FD6B-B1C8-4297-BC19-7864CA079C3E}" srcOrd="1" destOrd="0" presId="urn:microsoft.com/office/officeart/2005/8/layout/orgChart1#3"/>
    <dgm:cxn modelId="{6BE5E10D-B79A-4611-96B8-6B52DA7DCB35}" type="presOf" srcId="{99AA0992-6C80-4CAE-B0B8-EE71F584594B}" destId="{A1D70650-B66C-451F-B964-1E2629C0D360}" srcOrd="1" destOrd="0" presId="urn:microsoft.com/office/officeart/2005/8/layout/orgChart1#3"/>
    <dgm:cxn modelId="{8F9A3D0E-D534-4B21-BA8A-6312BF4D57AA}" type="presOf" srcId="{12D967CF-5E87-4304-A3ED-50DB7F9A344A}" destId="{3727F04B-C8A2-4E54-A4C9-6815837034E5}" srcOrd="0" destOrd="0" presId="urn:microsoft.com/office/officeart/2005/8/layout/orgChart1#3"/>
    <dgm:cxn modelId="{E69A4B11-3C8D-49EA-87DD-2A780607C8D9}" type="presOf" srcId="{31B9E142-694D-4FBD-88B2-0CFA4485C4CD}" destId="{C8BD85BD-C1AC-4868-9467-309CB7F037B3}" srcOrd="0" destOrd="0" presId="urn:microsoft.com/office/officeart/2005/8/layout/orgChart1#3"/>
    <dgm:cxn modelId="{FEDDB911-C744-40BE-8D05-A4564497C97E}" type="presOf" srcId="{3115C707-7A2B-4511-86ED-4ED2311C08F5}" destId="{748480DF-889C-44B6-9CE7-B93794332A34}" srcOrd="0" destOrd="0" presId="urn:microsoft.com/office/officeart/2005/8/layout/orgChart1#3"/>
    <dgm:cxn modelId="{45B57312-5D99-41F2-9ACD-F371C528E67B}" type="presOf" srcId="{97DC8925-FA05-48E5-A6B8-CD83360BA12E}" destId="{A416BAC3-59EA-441A-A84A-BE5BE1CE8750}" srcOrd="2" destOrd="0" presId="urn:microsoft.com/office/officeart/2005/8/layout/orgChart1#3"/>
    <dgm:cxn modelId="{6F521713-8D4F-4CAC-8E55-31C9F321FDB0}" srcId="{1054BB43-E4E6-405A-9F75-CBBB3C05AB06}" destId="{06BB2B9F-E98E-4407-B9BF-6E614F6A0B36}" srcOrd="2" destOrd="0" parTransId="{FB9D1880-C0B1-4063-A99E-FE499F38F909}" sibTransId="{32973515-9441-4192-A143-B2DDC0A046D9}"/>
    <dgm:cxn modelId="{9C900D15-F795-4688-AEF5-5ABC8A0ACAB0}" type="presOf" srcId="{442AED55-B975-42C5-B317-7877D27E9113}" destId="{8A630484-B8D2-4D4A-966D-25D826D65F95}" srcOrd="0" destOrd="0" presId="urn:microsoft.com/office/officeart/2005/8/layout/orgChart1#3"/>
    <dgm:cxn modelId="{9653DA17-B5C0-4331-942C-D3F8C60EF15E}" type="presOf" srcId="{8B7010A1-E958-433C-8EAF-E0D88C736380}" destId="{58039AEC-49AA-4DA9-A804-CD4C31F2EB6E}" srcOrd="0" destOrd="0" presId="urn:microsoft.com/office/officeart/2005/8/layout/orgChart1#3"/>
    <dgm:cxn modelId="{24E96118-3A2C-44B2-BA32-738426CBF112}" type="presOf" srcId="{1054BB43-E4E6-405A-9F75-CBBB3C05AB06}" destId="{1B360E93-69D0-4425-AF33-9E4A82798AA6}" srcOrd="0" destOrd="0" presId="urn:microsoft.com/office/officeart/2005/8/layout/orgChart1#3"/>
    <dgm:cxn modelId="{0E9F8E19-78C6-4606-BD67-F6D1BC124065}" srcId="{99AA0992-6C80-4CAE-B0B8-EE71F584594B}" destId="{9F331A04-85B3-43F4-8577-2F5A649EF225}" srcOrd="3" destOrd="0" parTransId="{7372D28C-11E3-4EAC-A02D-CEF237BD78A3}" sibTransId="{C912E46B-2540-437B-A1EB-3DA1D1DAF177}"/>
    <dgm:cxn modelId="{A405221B-8A88-46AC-9D2B-7EE927E55E1F}" type="presOf" srcId="{4EA9AD7C-A59A-4830-B769-F7177FA3CB40}" destId="{C05356C4-E647-40F0-B75D-CC269E5E3E36}" srcOrd="0" destOrd="0" presId="urn:microsoft.com/office/officeart/2005/8/layout/orgChart1#3"/>
    <dgm:cxn modelId="{A046051C-639D-4507-90E2-A4A550903EAA}" type="presOf" srcId="{FB9FE60F-467C-45DB-AC24-36B70ABF7758}" destId="{86A272D1-C15C-47F0-A211-F5B53224C546}" srcOrd="1" destOrd="0" presId="urn:microsoft.com/office/officeart/2005/8/layout/orgChart1#3"/>
    <dgm:cxn modelId="{61DFE51C-DC9E-4B06-BC1A-32E6DC9718AB}" srcId="{A136641A-9532-43F6-9874-1EDFBB9D24C0}" destId="{12D967CF-5E87-4304-A3ED-50DB7F9A344A}" srcOrd="2" destOrd="0" parTransId="{D92645A6-F483-463C-B03D-9054BF931660}" sibTransId="{9C05584A-95B4-4DA8-8D42-70A0E04891FA}"/>
    <dgm:cxn modelId="{311DF91E-9E3F-4D07-9CBF-0E2C95DEEBF3}" type="presOf" srcId="{D9EC4BE5-D686-4750-9B23-1A1D8F45512F}" destId="{50699FBD-9FB8-4B8E-B838-2D4B6D5A36D6}" srcOrd="1" destOrd="0" presId="urn:microsoft.com/office/officeart/2005/8/layout/orgChart1#3"/>
    <dgm:cxn modelId="{1D429920-B3F5-4BB6-8972-9F59B5B7183A}" type="presOf" srcId="{8573AECD-535C-4CC9-BE8D-6DFCEB8E7BC0}" destId="{83AB6163-415C-4643-98BF-DC9C7059174D}" srcOrd="2" destOrd="0" presId="urn:microsoft.com/office/officeart/2005/8/layout/orgChart1#3"/>
    <dgm:cxn modelId="{B563C220-5E5A-42B4-A052-E6683D7985B5}" type="presOf" srcId="{B3532F6E-5AA6-44D6-861F-4795A7A3F306}" destId="{C44462DC-3442-47E5-AA63-38787A9C5C6A}" srcOrd="0" destOrd="0" presId="urn:microsoft.com/office/officeart/2005/8/layout/orgChart1#3"/>
    <dgm:cxn modelId="{91540C22-2A33-4F0F-9874-9C0E27502A82}" type="presOf" srcId="{07B7B7DF-33EE-4B38-B117-A2A027374699}" destId="{CEE13C58-A4A6-4E5F-900B-07E5E63F6168}" srcOrd="0" destOrd="0" presId="urn:microsoft.com/office/officeart/2005/8/layout/orgChart1#3"/>
    <dgm:cxn modelId="{2D879C23-4938-471F-ABEB-166571B88E99}" type="presOf" srcId="{B00913AA-9B0E-4752-AA6F-E3035281988A}" destId="{D8549F3B-A5D2-452E-8EB3-E6FA02C25D22}" srcOrd="0" destOrd="0" presId="urn:microsoft.com/office/officeart/2005/8/layout/orgChart1#3"/>
    <dgm:cxn modelId="{FBC6BB23-0278-45F6-B41B-797B350A04A9}" srcId="{0DBB2CC9-62DA-4C6F-8136-2889C02FE7A0}" destId="{1054BB43-E4E6-405A-9F75-CBBB3C05AB06}" srcOrd="0" destOrd="0" parTransId="{50C0EE22-DAD1-45A0-850D-5BB084AF666D}" sibTransId="{7D50DEF5-E49F-4EFC-8957-F8A75DD79D14}"/>
    <dgm:cxn modelId="{3F39CC23-8878-4CE1-B469-1289D2A95F6F}" srcId="{58113CC1-D565-4A39-8FD8-CCD6DB4C2634}" destId="{FB9FE60F-467C-45DB-AC24-36B70ABF7758}" srcOrd="0" destOrd="0" parTransId="{5989285D-5CCB-4B09-A659-2C53859807D2}" sibTransId="{A5D37158-95AE-45B1-B4FA-1256D1158D4C}"/>
    <dgm:cxn modelId="{B36A6824-324A-4A90-B7D5-768CE5E9269A}" srcId="{B61B4495-3A07-436D-84AB-7777AD45B7CA}" destId="{17AAFB4B-4E99-4246-A810-88EBF35197F6}" srcOrd="0" destOrd="0" parTransId="{1CF9F0A1-02FB-4A09-BB7A-3A77113E24BB}" sibTransId="{4EA35256-3AEA-4F99-BC40-D50E4ED942CB}"/>
    <dgm:cxn modelId="{90306126-C924-48F7-98A8-E36AA8A44F64}" type="presOf" srcId="{B61B4495-3A07-436D-84AB-7777AD45B7CA}" destId="{1FF75125-E8B1-4D88-A3B1-7C86DCE39055}" srcOrd="2" destOrd="0" presId="urn:microsoft.com/office/officeart/2005/8/layout/orgChart1#3"/>
    <dgm:cxn modelId="{6A871228-C2AA-4BFC-B2E8-07F5623DFC09}" srcId="{4EA9AD7C-A59A-4830-B769-F7177FA3CB40}" destId="{07B7B7DF-33EE-4B38-B117-A2A027374699}" srcOrd="1" destOrd="0" parTransId="{0AD9B2F4-E961-49DA-B117-12CF4999E1FC}" sibTransId="{12F024E3-47A3-41C9-ACF6-DA4C1BCE8075}"/>
    <dgm:cxn modelId="{CA0B8328-A8E4-42AF-948C-F13E76A8FB67}" type="presOf" srcId="{FB9D1880-C0B1-4063-A99E-FE499F38F909}" destId="{36ED532A-8C0E-4ECC-BB96-6A3B599469F9}" srcOrd="0" destOrd="0" presId="urn:microsoft.com/office/officeart/2005/8/layout/orgChart1#3"/>
    <dgm:cxn modelId="{47E17829-BF51-488C-A020-0BBEEF86ABDD}" srcId="{FE62F8EE-A5E9-43E7-86F9-654DF9F70AA3}" destId="{58113CC1-D565-4A39-8FD8-CCD6DB4C2634}" srcOrd="4" destOrd="0" parTransId="{AFFD0B0A-0C3C-49E2-A3A1-7C45EE307BD6}" sibTransId="{DCEE8DF3-AAFC-4F21-BF51-FE90F698584B}"/>
    <dgm:cxn modelId="{E1F6A229-D2F0-427C-B714-15C55D8B5C46}" type="presOf" srcId="{FB9FE60F-467C-45DB-AC24-36B70ABF7758}" destId="{69553CBF-2945-4CEB-90A7-1FAB4EEB4BD5}" srcOrd="0" destOrd="0" presId="urn:microsoft.com/office/officeart/2005/8/layout/orgChart1#3"/>
    <dgm:cxn modelId="{903B452B-FBBF-4972-A5D2-46A8B79EAAF8}" srcId="{99AA0992-6C80-4CAE-B0B8-EE71F584594B}" destId="{B61B4495-3A07-436D-84AB-7777AD45B7CA}" srcOrd="0" destOrd="0" parTransId="{7C9C7F42-9ABB-4EDA-8E12-1D14FA728296}" sibTransId="{8306CF8F-AA38-44A7-ABCB-E6B78989FB27}"/>
    <dgm:cxn modelId="{8DBD072D-707A-4901-B553-97D49F2D23AD}" type="presOf" srcId="{2972A7C8-7E77-4ECF-9B5C-529663A96FCC}" destId="{ECB34461-AC72-478F-B716-297CC861A0A9}" srcOrd="1" destOrd="0" presId="urn:microsoft.com/office/officeart/2005/8/layout/orgChart1#3"/>
    <dgm:cxn modelId="{1CA21C2D-43BC-46DF-AC90-CEC58B2C5092}" type="presOf" srcId="{23F12D99-26D6-453A-A314-7A0D74E31F3B}" destId="{BA1DC70A-1391-447E-8A5F-5B6D6BA9D35C}" srcOrd="2" destOrd="0" presId="urn:microsoft.com/office/officeart/2005/8/layout/orgChart1#3"/>
    <dgm:cxn modelId="{E09AFA2E-2BD6-4B76-9EEA-23830027B283}" type="presOf" srcId="{23F12D99-26D6-453A-A314-7A0D74E31F3B}" destId="{FC66A820-D79B-4D7E-9ED1-06A7B2EBBE40}" srcOrd="1" destOrd="0" presId="urn:microsoft.com/office/officeart/2005/8/layout/orgChart1#3"/>
    <dgm:cxn modelId="{DC2AF92F-A6C7-40B7-8CC1-F373B7AE44CC}" type="presOf" srcId="{87A5559A-4029-4F96-A506-24C5ECD9C80A}" destId="{77E32BFE-BE38-4006-8DAE-E6B74E7B8589}" srcOrd="2" destOrd="0" presId="urn:microsoft.com/office/officeart/2005/8/layout/orgChart1#3"/>
    <dgm:cxn modelId="{FC6AF030-DEB1-4E89-A3C2-AB3FA779BEEF}" type="presOf" srcId="{48236EEE-0FD8-4522-AFF7-D1DA848673AE}" destId="{15E7808F-719E-409D-A281-1E2277C51983}" srcOrd="0" destOrd="0" presId="urn:microsoft.com/office/officeart/2005/8/layout/orgChart1#3"/>
    <dgm:cxn modelId="{3EA21432-5FE1-4736-8E67-E48FD2ED39C1}" type="presOf" srcId="{8573AECD-535C-4CC9-BE8D-6DFCEB8E7BC0}" destId="{AEF26E25-1387-4E53-B1D6-21E583DDF3C1}" srcOrd="1" destOrd="0" presId="urn:microsoft.com/office/officeart/2005/8/layout/orgChart1#3"/>
    <dgm:cxn modelId="{6047F233-0D0A-4C87-BD42-B17E9F29C667}" type="presOf" srcId="{FE62F8EE-A5E9-43E7-86F9-654DF9F70AA3}" destId="{40ECF09C-457A-4D8B-868E-3FC76F18A19E}" srcOrd="0" destOrd="0" presId="urn:microsoft.com/office/officeart/2005/8/layout/orgChart1#3"/>
    <dgm:cxn modelId="{13762A3A-0FDF-4DD2-88DC-196C463E2532}" type="presOf" srcId="{C2D8D8B7-8684-44CB-8ADA-9B309C692641}" destId="{D706CA2A-3AD7-423B-B855-24C4A5B229C3}" srcOrd="2" destOrd="0" presId="urn:microsoft.com/office/officeart/2005/8/layout/orgChart1#3"/>
    <dgm:cxn modelId="{47E3FD3B-95EF-4793-A590-18C485903CE3}" srcId="{0DBB2CC9-62DA-4C6F-8136-2889C02FE7A0}" destId="{A136641A-9532-43F6-9874-1EDFBB9D24C0}" srcOrd="1" destOrd="0" parTransId="{E85D9076-96C0-41DB-BD7A-2FFD578F6F4C}" sibTransId="{C98587BC-0A5C-4709-83D0-8F7BA1BE298F}"/>
    <dgm:cxn modelId="{361AF63C-48A3-48B9-995D-DEB7BBF180D0}" type="presOf" srcId="{1054BB43-E4E6-405A-9F75-CBBB3C05AB06}" destId="{D023E11E-7C60-4197-A07B-E5C905CE46E5}" srcOrd="1" destOrd="0" presId="urn:microsoft.com/office/officeart/2005/8/layout/orgChart1#3"/>
    <dgm:cxn modelId="{A8D5B83D-420D-45AC-A518-E5BC594DEBB9}" srcId="{1054BB43-E4E6-405A-9F75-CBBB3C05AB06}" destId="{F3D2C963-E499-4D35-A175-4F8677E5F9C9}" srcOrd="0" destOrd="0" parTransId="{89506039-C7E7-4E46-B790-721D54377E5E}" sibTransId="{E9B54344-AC67-4415-9CF4-B5C8A7F763B4}"/>
    <dgm:cxn modelId="{7334293F-3BD8-4F31-8689-0C2FFB2D24B0}" type="presOf" srcId="{C2D8D8B7-8684-44CB-8ADA-9B309C692641}" destId="{4D1FDEAB-2A25-43AE-BDFF-D1B423B54E92}" srcOrd="1" destOrd="0" presId="urn:microsoft.com/office/officeart/2005/8/layout/orgChart1#3"/>
    <dgm:cxn modelId="{FCA2433F-8DE4-471D-9BED-293D344AF5F0}" type="presOf" srcId="{D9EC4BE5-D686-4750-9B23-1A1D8F45512F}" destId="{E81217ED-9C27-4C61-A649-4B261194594B}" srcOrd="0" destOrd="0" presId="urn:microsoft.com/office/officeart/2005/8/layout/orgChart1#3"/>
    <dgm:cxn modelId="{805EB240-F846-4C36-839E-693CCD4FC0E5}" type="presOf" srcId="{17AAFB4B-4E99-4246-A810-88EBF35197F6}" destId="{2557742E-19BD-42E9-A896-BDB69D68BDA4}" srcOrd="1" destOrd="0" presId="urn:microsoft.com/office/officeart/2005/8/layout/orgChart1#3"/>
    <dgm:cxn modelId="{4021D75B-7796-4A37-BF85-F338A80B089E}" type="presOf" srcId="{2972A7C8-7E77-4ECF-9B5C-529663A96FCC}" destId="{2A8EC6E8-4CA7-4F87-B505-6A56469BE16D}" srcOrd="0" destOrd="0" presId="urn:microsoft.com/office/officeart/2005/8/layout/orgChart1#3"/>
    <dgm:cxn modelId="{DAE83841-5A5A-4C19-B0F9-C2A8A8A3E694}" type="presOf" srcId="{6BEC3914-93EB-439C-A4F2-0E3A3EA8DA3C}" destId="{30B159A0-6B82-4660-A366-5828DAC1EFF3}" srcOrd="2" destOrd="0" presId="urn:microsoft.com/office/officeart/2005/8/layout/orgChart1#3"/>
    <dgm:cxn modelId="{2F6C2D42-3400-4104-A197-599C296E4C05}" type="presOf" srcId="{9F331A04-85B3-43F4-8577-2F5A649EF225}" destId="{E255CD4E-BEC9-4936-8217-D6CBFC80D9FB}" srcOrd="2" destOrd="0" presId="urn:microsoft.com/office/officeart/2005/8/layout/orgChart1#3"/>
    <dgm:cxn modelId="{00BCE562-CD99-404A-B341-15776694030D}" type="presOf" srcId="{0DBB2CC9-62DA-4C6F-8136-2889C02FE7A0}" destId="{C62CCB93-EBDA-4B6F-8BDB-DD057B5F49C3}" srcOrd="1" destOrd="0" presId="urn:microsoft.com/office/officeart/2005/8/layout/orgChart1#3"/>
    <dgm:cxn modelId="{B3E67543-FB9A-4B5E-B2EC-2A5AAAF545FD}" type="presOf" srcId="{9F331A04-85B3-43F4-8577-2F5A649EF225}" destId="{66B44620-F1BE-4B89-9CA4-7C64A994AE48}" srcOrd="0" destOrd="0" presId="urn:microsoft.com/office/officeart/2005/8/layout/orgChart1#3"/>
    <dgm:cxn modelId="{DA978943-9359-466B-B286-700E511804B8}" type="presOf" srcId="{2972A7C8-7E77-4ECF-9B5C-529663A96FCC}" destId="{249CB331-B4AD-4A2B-94E5-E559E933C44E}" srcOrd="2" destOrd="0" presId="urn:microsoft.com/office/officeart/2005/8/layout/orgChart1#3"/>
    <dgm:cxn modelId="{1277BC45-A0FC-4D09-8216-CD25679C7386}" type="presOf" srcId="{ADE9BCC0-42F9-47ED-A9F8-27BEA7F5EDFD}" destId="{554546AA-8C53-4D6B-B7AF-7869E034C6B4}" srcOrd="0" destOrd="0" presId="urn:microsoft.com/office/officeart/2005/8/layout/orgChart1#3"/>
    <dgm:cxn modelId="{4E4FF369-9B44-4421-B8B8-A0245EDCB959}" srcId="{A136641A-9532-43F6-9874-1EDFBB9D24C0}" destId="{06A281D9-ECEC-4478-B746-1539BF38438D}" srcOrd="1" destOrd="0" parTransId="{442AED55-B975-42C5-B317-7877D27E9113}" sibTransId="{8AEC24DB-91CE-4852-A4FC-055BB0F70363}"/>
    <dgm:cxn modelId="{0478044A-A10E-4B81-A4CB-0D554627D637}" type="presOf" srcId="{C67C7BAD-D7B5-4FB8-9D7D-C67403CAE396}" destId="{BC769A71-98CD-4CED-B84D-679C45239AE1}" srcOrd="0" destOrd="0" presId="urn:microsoft.com/office/officeart/2005/8/layout/orgChart1#3"/>
    <dgm:cxn modelId="{2932424B-EEFB-4029-B949-4CE2D0FBE369}" type="presOf" srcId="{FE62F8EE-A5E9-43E7-86F9-654DF9F70AA3}" destId="{43F67C65-ED6F-4EAE-8244-2CBDB1B53998}" srcOrd="2" destOrd="0" presId="urn:microsoft.com/office/officeart/2005/8/layout/orgChart1#3"/>
    <dgm:cxn modelId="{872A356C-5BE6-42BA-8CFC-BC827C85D64F}" srcId="{ACA661DA-A41D-491A-84C7-C79DE19B7654}" destId="{8F23DE49-E7A2-4750-B513-FD850C773797}" srcOrd="0" destOrd="0" parTransId="{CF8047CC-7658-4F3D-8A98-D37D41BAF62C}" sibTransId="{666B7010-A4DD-408F-A55A-9B5CC87983DD}"/>
    <dgm:cxn modelId="{881F6F4E-7F68-4BE9-81D9-03FE60E1B37F}" type="presOf" srcId="{9F331A04-85B3-43F4-8577-2F5A649EF225}" destId="{4DD5ED56-146E-414F-9EE0-DE5E346281F6}" srcOrd="1" destOrd="0" presId="urn:microsoft.com/office/officeart/2005/8/layout/orgChart1#3"/>
    <dgm:cxn modelId="{20BDC64E-899D-4862-816F-E511BB51DD92}" srcId="{FE62F8EE-A5E9-43E7-86F9-654DF9F70AA3}" destId="{D9EC4BE5-D686-4750-9B23-1A1D8F45512F}" srcOrd="3" destOrd="0" parTransId="{31B9E142-694D-4FBD-88B2-0CFA4485C4CD}" sibTransId="{F81DF612-B358-422E-AA11-023EA459420E}"/>
    <dgm:cxn modelId="{185ABD50-9198-4B75-B33B-AAD84AEC237B}" type="presOf" srcId="{D92645A6-F483-463C-B03D-9054BF931660}" destId="{1918D0D7-DF74-4081-A008-CC67C57F7C01}" srcOrd="0" destOrd="0" presId="urn:microsoft.com/office/officeart/2005/8/layout/orgChart1#3"/>
    <dgm:cxn modelId="{83714272-AA7F-4075-8EA7-777E288A98A6}" type="presOf" srcId="{89506039-C7E7-4E46-B790-721D54377E5E}" destId="{00D20649-9D7E-43E2-81E6-98F44401766C}" srcOrd="0" destOrd="0" presId="urn:microsoft.com/office/officeart/2005/8/layout/orgChart1#3"/>
    <dgm:cxn modelId="{1DC4A452-EFB3-417D-A3BD-0F8CECD39EF9}" type="presOf" srcId="{05EF44C6-C905-4271-9EAF-DAF795471455}" destId="{D5434C3B-4907-40E6-89C9-33297D783FAF}" srcOrd="2" destOrd="0" presId="urn:microsoft.com/office/officeart/2005/8/layout/orgChart1#3"/>
    <dgm:cxn modelId="{9ADB5B73-E710-49FC-A440-7980ECC1DE96}" type="presOf" srcId="{0576B105-6C10-4446-B479-BA06B9324DC8}" destId="{6144E9A9-D15E-4A3E-8090-27ADDD8FBDC6}" srcOrd="1" destOrd="0" presId="urn:microsoft.com/office/officeart/2005/8/layout/orgChart1#3"/>
    <dgm:cxn modelId="{74326053-BFC9-4D67-9223-3345061EAC79}" type="presOf" srcId="{B61B4495-3A07-436D-84AB-7777AD45B7CA}" destId="{B6CE58CA-6AE2-4D69-B551-2D1A56823C87}" srcOrd="1" destOrd="0" presId="urn:microsoft.com/office/officeart/2005/8/layout/orgChart1#3"/>
    <dgm:cxn modelId="{73DC7253-B338-4A93-BD5C-836AF0AF4646}" type="presOf" srcId="{508BB89C-7EB8-4E27-B559-1C27790CAECB}" destId="{61CD5931-136F-43DF-AF0D-8410C07C2C12}" srcOrd="1" destOrd="0" presId="urn:microsoft.com/office/officeart/2005/8/layout/orgChart1#3"/>
    <dgm:cxn modelId="{E1E16275-178E-4F6E-885B-48F9DA6C4C38}" type="presOf" srcId="{06BB2B9F-E98E-4407-B9BF-6E614F6A0B36}" destId="{F628D57E-0CBB-425D-B439-606E3239E1AB}" srcOrd="2" destOrd="0" presId="urn:microsoft.com/office/officeart/2005/8/layout/orgChart1#3"/>
    <dgm:cxn modelId="{6CE04756-E737-460B-AE99-00CE3434BB04}" type="presOf" srcId="{12D967CF-5E87-4304-A3ED-50DB7F9A344A}" destId="{7544EEC5-2397-42D3-9319-897F40056B4F}" srcOrd="1" destOrd="0" presId="urn:microsoft.com/office/officeart/2005/8/layout/orgChart1#3"/>
    <dgm:cxn modelId="{9AFBE756-D402-4640-9DB9-A45F652865E2}" type="presOf" srcId="{58113CC1-D565-4A39-8FD8-CCD6DB4C2634}" destId="{114C70E0-3628-4464-A9DF-E318BCB89B8A}" srcOrd="2" destOrd="0" presId="urn:microsoft.com/office/officeart/2005/8/layout/orgChart1#3"/>
    <dgm:cxn modelId="{65524B58-94B5-4885-94C0-319733BF999B}" type="presOf" srcId="{6BEC3914-93EB-439C-A4F2-0E3A3EA8DA3C}" destId="{7300B846-8957-4314-9F79-8829F7DE42C1}" srcOrd="1" destOrd="0" presId="urn:microsoft.com/office/officeart/2005/8/layout/orgChart1#3"/>
    <dgm:cxn modelId="{16630B7B-F589-4517-A851-C18302CACAD9}" type="presOf" srcId="{4EA9AD7C-A59A-4830-B769-F7177FA3CB40}" destId="{E0F9945A-97DD-4B7D-8128-391C81F3224D}" srcOrd="2" destOrd="0" presId="urn:microsoft.com/office/officeart/2005/8/layout/orgChart1#3"/>
    <dgm:cxn modelId="{07021D7B-2653-4673-9B19-13EAD7B193F7}" type="presOf" srcId="{7C9C7F42-9ABB-4EDA-8E12-1D14FA728296}" destId="{1F065CBF-68A7-4FDF-83E4-E7A20D916705}" srcOrd="0" destOrd="0" presId="urn:microsoft.com/office/officeart/2005/8/layout/orgChart1#3"/>
    <dgm:cxn modelId="{3AA4937C-F3CA-46E5-B141-6042D8F32D03}" type="presOf" srcId="{93378493-2315-46DF-A05D-D60626647DFA}" destId="{73A57C83-34DB-427C-BC40-F3D1BDBD3949}" srcOrd="2" destOrd="0" presId="urn:microsoft.com/office/officeart/2005/8/layout/orgChart1#3"/>
    <dgm:cxn modelId="{25F66B7D-D8AF-42C9-ACA7-5128389A68D7}" type="presOf" srcId="{B612F374-792A-419C-ACAF-090491F85DC1}" destId="{072186E5-FCEA-47E7-B6F2-53068E83B408}" srcOrd="0" destOrd="0" presId="urn:microsoft.com/office/officeart/2005/8/layout/orgChart1#3"/>
    <dgm:cxn modelId="{9D5D767D-F7C0-4F65-8CC5-3D3CE1322DAB}" type="presOf" srcId="{ACA661DA-A41D-491A-84C7-C79DE19B7654}" destId="{C9CBD71A-BFFC-45BF-8F50-79E1B112EB15}" srcOrd="0" destOrd="0" presId="urn:microsoft.com/office/officeart/2005/8/layout/orgChart1#3"/>
    <dgm:cxn modelId="{4FD39B7E-B7BC-4986-9F03-110CFCD60DE3}" type="presOf" srcId="{0AD9B2F4-E961-49DA-B117-12CF4999E1FC}" destId="{F3B79C16-A095-45AA-B5A5-4FEED3B776BE}" srcOrd="0" destOrd="0" presId="urn:microsoft.com/office/officeart/2005/8/layout/orgChart1#3"/>
    <dgm:cxn modelId="{2AFAEF80-1A75-4EBC-B88D-6521B2AD3FD1}" type="presOf" srcId="{F3D2C963-E499-4D35-A175-4F8677E5F9C9}" destId="{57698E4C-D3A8-4C77-BE9B-195ED2C57F5B}" srcOrd="0" destOrd="0" presId="urn:microsoft.com/office/officeart/2005/8/layout/orgChart1#3"/>
    <dgm:cxn modelId="{798C9281-BDA7-4DEB-9361-964B7583867F}" type="presOf" srcId="{D1B14523-2426-4AB9-8D33-05C65796693E}" destId="{C1469977-96A9-4CC7-8A05-D8E1992E4EBF}" srcOrd="0" destOrd="0" presId="urn:microsoft.com/office/officeart/2005/8/layout/orgChart1#3"/>
    <dgm:cxn modelId="{9AB63883-6EF9-49B9-9464-1241BFF6A371}" srcId="{1054BB43-E4E6-405A-9F75-CBBB3C05AB06}" destId="{C2D8D8B7-8684-44CB-8ADA-9B309C692641}" srcOrd="1" destOrd="0" parTransId="{B00913AA-9B0E-4752-AA6F-E3035281988A}" sibTransId="{8C8C488C-1F07-4523-9E55-FFBF2987D036}"/>
    <dgm:cxn modelId="{04171088-2D23-4783-89C0-E2C6AB81246C}" srcId="{FE62F8EE-A5E9-43E7-86F9-654DF9F70AA3}" destId="{99AA0992-6C80-4CAE-B0B8-EE71F584594B}" srcOrd="1" destOrd="0" parTransId="{38A592AB-8846-4946-A0A7-BDCDCF65E2DF}" sibTransId="{8BB13577-A471-49E5-8CE5-C421EC849F75}"/>
    <dgm:cxn modelId="{D76D2A8B-272D-45EE-8B2D-C333D586CA6A}" type="presOf" srcId="{E9577AEA-0344-40BE-8A76-F30383B36307}" destId="{CF2F9BD4-B69A-4C3F-B544-F0C59E0BEF2C}" srcOrd="0" destOrd="0" presId="urn:microsoft.com/office/officeart/2005/8/layout/orgChart1#3"/>
    <dgm:cxn modelId="{5B87E08B-2037-4E29-829C-8C14409DDE70}" type="presOf" srcId="{94717CCD-9670-4845-B84E-16A006375363}" destId="{D46D468B-081B-4D45-A0F6-3603D169D482}" srcOrd="0" destOrd="0" presId="urn:microsoft.com/office/officeart/2005/8/layout/orgChart1#3"/>
    <dgm:cxn modelId="{3B56DD8D-F59D-4A44-9EE8-827B21F3485E}" srcId="{1054BB43-E4E6-405A-9F75-CBBB3C05AB06}" destId="{93378493-2315-46DF-A05D-D60626647DFA}" srcOrd="3" destOrd="0" parTransId="{D1B14523-2426-4AB9-8D33-05C65796693E}" sibTransId="{4DBBA0ED-03F7-4FD6-B8ED-E9EDAE700978}"/>
    <dgm:cxn modelId="{2485708E-26AC-4BAA-B7F1-A48FADC7490E}" type="presOf" srcId="{05EF44C6-C905-4271-9EAF-DAF795471455}" destId="{034192DE-01F7-47DB-90C5-E76CA4E36461}" srcOrd="1" destOrd="0" presId="urn:microsoft.com/office/officeart/2005/8/layout/orgChart1#3"/>
    <dgm:cxn modelId="{650DB98F-CAE9-4152-A4B6-2447BA42B6A8}" srcId="{05EF44C6-C905-4271-9EAF-DAF795471455}" destId="{FE62F8EE-A5E9-43E7-86F9-654DF9F70AA3}" srcOrd="0" destOrd="0" parTransId="{B3532F6E-5AA6-44D6-861F-4795A7A3F306}" sibTransId="{3AD25792-30D9-4FFB-B088-4D6FB056B29E}"/>
    <dgm:cxn modelId="{8D718D92-8B30-4A83-8C97-9267B1D87023}" type="presOf" srcId="{50C0EE22-DAD1-45A0-850D-5BB084AF666D}" destId="{2BAF82DC-D05A-4FA1-A715-FC77A3F2224B}" srcOrd="0" destOrd="0" presId="urn:microsoft.com/office/officeart/2005/8/layout/orgChart1#3"/>
    <dgm:cxn modelId="{82B0A595-C8F4-4557-B7DB-40EE40108E20}" srcId="{58113CC1-D565-4A39-8FD8-CCD6DB4C2634}" destId="{508BB89C-7EB8-4E27-B559-1C27790CAECB}" srcOrd="1" destOrd="0" parTransId="{813207CA-292F-4DFF-83B4-586AF1A470E1}" sibTransId="{99E1A3E2-3C92-4E27-A1BF-18B8465A1FB5}"/>
    <dgm:cxn modelId="{D3EA3697-4771-4A0F-A6F7-09409250E77B}" srcId="{FE62F8EE-A5E9-43E7-86F9-654DF9F70AA3}" destId="{0DBB2CC9-62DA-4C6F-8136-2889C02FE7A0}" srcOrd="2" destOrd="0" parTransId="{F93DE61D-FBEB-4C69-B0B6-24AC68701782}" sibTransId="{A23E3217-A912-45ED-893E-576E52BA3193}"/>
    <dgm:cxn modelId="{2BD94798-3076-49F3-91EB-C32AB26D6D38}" type="presOf" srcId="{A136641A-9532-43F6-9874-1EDFBB9D24C0}" destId="{D0E3BD2A-F956-4336-A379-DB9DF88C9627}" srcOrd="1" destOrd="0" presId="urn:microsoft.com/office/officeart/2005/8/layout/orgChart1#3"/>
    <dgm:cxn modelId="{2282A29B-1634-4B96-ADAB-CAB93D899CC8}" type="presOf" srcId="{6BEC3914-93EB-439C-A4F2-0E3A3EA8DA3C}" destId="{DE6164D5-BDF1-4A80-ABE4-8F48FCD296D5}" srcOrd="0" destOrd="0" presId="urn:microsoft.com/office/officeart/2005/8/layout/orgChart1#3"/>
    <dgm:cxn modelId="{24B8ED9B-3D53-4167-9C22-2F5FDFE40B99}" type="presOf" srcId="{1CF9F0A1-02FB-4A09-BB7A-3A77113E24BB}" destId="{04D2B0C0-9AA2-4736-8B13-77557F97AF0C}" srcOrd="0" destOrd="0" presId="urn:microsoft.com/office/officeart/2005/8/layout/orgChart1#3"/>
    <dgm:cxn modelId="{5AB8A49D-9C8F-4D9D-9CEC-7DF54FBCC5E2}" type="presOf" srcId="{84C6C16F-528A-431B-98DB-D8E95A85EC06}" destId="{C49CF679-0253-4000-A35C-F02D316C5AE4}" srcOrd="0" destOrd="0" presId="urn:microsoft.com/office/officeart/2005/8/layout/orgChart1#3"/>
    <dgm:cxn modelId="{5903BB9E-6653-4ABB-8A67-92FBF5B6D3DF}" type="presOf" srcId="{F3D2C963-E499-4D35-A175-4F8677E5F9C9}" destId="{FC614702-5B39-42D4-A3E4-DE8E5C4E01A4}" srcOrd="2" destOrd="0" presId="urn:microsoft.com/office/officeart/2005/8/layout/orgChart1#3"/>
    <dgm:cxn modelId="{C810309F-46B3-424C-81E2-489FE5F1F4AD}" type="presOf" srcId="{8573AECD-535C-4CC9-BE8D-6DFCEB8E7BC0}" destId="{F84EB366-C7AE-4D7D-8015-E331DDD76A9A}" srcOrd="0" destOrd="0" presId="urn:microsoft.com/office/officeart/2005/8/layout/orgChart1#3"/>
    <dgm:cxn modelId="{35083E9F-8F73-4B95-8D46-92EEF580A13F}" type="presOf" srcId="{23F12D99-26D6-453A-A314-7A0D74E31F3B}" destId="{D599C012-1DAA-45C2-82CC-BEE3858C9BE8}" srcOrd="0" destOrd="0" presId="urn:microsoft.com/office/officeart/2005/8/layout/orgChart1#3"/>
    <dgm:cxn modelId="{DF4B81A0-E974-4445-B02B-BB81F9ABE6A3}" type="presOf" srcId="{C2D8D8B7-8684-44CB-8ADA-9B309C692641}" destId="{75D97E63-CC14-4215-860D-AF250F848113}" srcOrd="0" destOrd="0" presId="urn:microsoft.com/office/officeart/2005/8/layout/orgChart1#3"/>
    <dgm:cxn modelId="{5129D3A0-D98C-4E70-AF40-CBCC885F37DC}" type="presOf" srcId="{8F23DE49-E7A2-4750-B513-FD850C773797}" destId="{20908FF1-44CD-4908-B523-5F52FDCA235C}" srcOrd="1" destOrd="0" presId="urn:microsoft.com/office/officeart/2005/8/layout/orgChart1#3"/>
    <dgm:cxn modelId="{D88F96A1-3FD2-4639-B454-34EFC2900F18}" type="presOf" srcId="{AFFD0B0A-0C3C-49E2-A3A1-7C45EE307BD6}" destId="{E2D758F7-0A68-40A1-8771-9F662C70133C}" srcOrd="0" destOrd="0" presId="urn:microsoft.com/office/officeart/2005/8/layout/orgChart1#3"/>
    <dgm:cxn modelId="{9062CCA7-C946-4D98-AC04-70B91ABC6312}" type="presOf" srcId="{236386B3-A2EA-4827-9948-558D8568E65A}" destId="{F73A107F-2D15-46D6-8D1A-8209443D658F}" srcOrd="1" destOrd="0" presId="urn:microsoft.com/office/officeart/2005/8/layout/orgChart1#3"/>
    <dgm:cxn modelId="{F92009A8-D8D8-4E7A-838F-C34C6E318B16}" type="presOf" srcId="{06BB2B9F-E98E-4407-B9BF-6E614F6A0B36}" destId="{BFB9BDB2-E460-4981-B006-547C3DBBF500}" srcOrd="0" destOrd="0" presId="urn:microsoft.com/office/officeart/2005/8/layout/orgChart1#3"/>
    <dgm:cxn modelId="{FFC0A7AB-F26E-4203-AEFC-021DA0E0ECAF}" type="presOf" srcId="{A136641A-9532-43F6-9874-1EDFBB9D24C0}" destId="{50D1F004-AA66-4421-AC0F-C824C2444BE7}" srcOrd="0" destOrd="0" presId="urn:microsoft.com/office/officeart/2005/8/layout/orgChart1#3"/>
    <dgm:cxn modelId="{E52CBBAB-FE3F-41B4-8820-78B36F06303A}" type="presOf" srcId="{F9686174-80E5-41B3-B884-4C6B074F0052}" destId="{365FD3A8-6429-4233-9A9A-7EA2FFF9E7D8}" srcOrd="0" destOrd="0" presId="urn:microsoft.com/office/officeart/2005/8/layout/orgChart1#3"/>
    <dgm:cxn modelId="{D91976AC-981E-485D-9898-D19196ED5496}" type="presOf" srcId="{ACA661DA-A41D-491A-84C7-C79DE19B7654}" destId="{9CAB138E-EC47-4376-A9D9-71BC30886FB2}" srcOrd="2" destOrd="0" presId="urn:microsoft.com/office/officeart/2005/8/layout/orgChart1#3"/>
    <dgm:cxn modelId="{0BA039B0-1A14-4A03-9328-E0CAAEB48449}" srcId="{99AA0992-6C80-4CAE-B0B8-EE71F584594B}" destId="{2972A7C8-7E77-4ECF-9B5C-529663A96FCC}" srcOrd="1" destOrd="0" parTransId="{ADE9BCC0-42F9-47ED-A9F8-27BEA7F5EDFD}" sibTransId="{E1B77902-80B0-4618-841F-F4BFE7D45F9C}"/>
    <dgm:cxn modelId="{661E7CB0-EF78-43D5-8CF3-D1C673605B3F}" type="presOf" srcId="{17AAFB4B-4E99-4246-A810-88EBF35197F6}" destId="{7991D83D-2EF3-44C6-9ED2-C0C9B558EB0D}" srcOrd="2" destOrd="0" presId="urn:microsoft.com/office/officeart/2005/8/layout/orgChart1#3"/>
    <dgm:cxn modelId="{9D91A3B3-777F-4886-AC4F-1FD58ACCF265}" type="presOf" srcId="{236386B3-A2EA-4827-9948-558D8568E65A}" destId="{37561FB4-3389-42E2-9DF3-3F2DEDB5FF54}" srcOrd="0" destOrd="0" presId="urn:microsoft.com/office/officeart/2005/8/layout/orgChart1#3"/>
    <dgm:cxn modelId="{21A9E8B6-146B-48FF-8B77-0ABE3A4C2D33}" type="presOf" srcId="{97DC8925-FA05-48E5-A6B8-CD83360BA12E}" destId="{F8E4CC02-E403-4F47-B81A-ACE25D601F7C}" srcOrd="1" destOrd="0" presId="urn:microsoft.com/office/officeart/2005/8/layout/orgChart1#3"/>
    <dgm:cxn modelId="{A4BE33B7-FA82-4266-8A92-47447D93EF91}" type="presOf" srcId="{5989285D-5CCB-4B09-A659-2C53859807D2}" destId="{660E846C-7E44-4F41-8DCA-22F1AAC31293}" srcOrd="0" destOrd="0" presId="urn:microsoft.com/office/officeart/2005/8/layout/orgChart1#3"/>
    <dgm:cxn modelId="{F91C5AB8-4F98-4F0B-88D4-6F2944D2B4F5}" srcId="{A136641A-9532-43F6-9874-1EDFBB9D24C0}" destId="{97DC8925-FA05-48E5-A6B8-CD83360BA12E}" srcOrd="3" destOrd="0" parTransId="{3115C707-7A2B-4511-86ED-4ED2311C08F5}" sibTransId="{DABC4BDA-3F29-456A-8A9A-2E0B411FE053}"/>
    <dgm:cxn modelId="{ED0187B8-5C49-4607-9DD9-AF54AC676253}" type="presOf" srcId="{94717CCD-9670-4845-B84E-16A006375363}" destId="{91EC500A-BF3B-48A2-A679-98BCBC971E28}" srcOrd="2" destOrd="0" presId="urn:microsoft.com/office/officeart/2005/8/layout/orgChart1#3"/>
    <dgm:cxn modelId="{A1875CBC-C109-4A26-805E-625EAAD7E3AA}" type="presOf" srcId="{813207CA-292F-4DFF-83B4-586AF1A470E1}" destId="{78252979-2589-46F8-B1BD-EB0EA09CA69D}" srcOrd="0" destOrd="0" presId="urn:microsoft.com/office/officeart/2005/8/layout/orgChart1#3"/>
    <dgm:cxn modelId="{1B60A3BC-AE92-4492-962A-47D5EE77B240}" type="presOf" srcId="{F93DE61D-FBEB-4C69-B0B6-24AC68701782}" destId="{BAFEB524-3DA7-4660-80AC-BE53510240AA}" srcOrd="0" destOrd="0" presId="urn:microsoft.com/office/officeart/2005/8/layout/orgChart1#3"/>
    <dgm:cxn modelId="{3BB37FBD-F080-4B81-AD00-0C9CC8B5FEFF}" type="presOf" srcId="{F3D2C963-E499-4D35-A175-4F8677E5F9C9}" destId="{25193C52-37FA-4EC6-AC65-554F36CA1C57}" srcOrd="1" destOrd="0" presId="urn:microsoft.com/office/officeart/2005/8/layout/orgChart1#3"/>
    <dgm:cxn modelId="{FBDA89BE-5C47-48B5-81CB-0DBCC8304360}" type="presOf" srcId="{07B7B7DF-33EE-4B38-B117-A2A027374699}" destId="{A344011A-E5E2-4F19-B842-ED487936E388}" srcOrd="2" destOrd="0" presId="urn:microsoft.com/office/officeart/2005/8/layout/orgChart1#3"/>
    <dgm:cxn modelId="{A04790C1-9F7C-4A42-9503-95323234F59C}" type="presOf" srcId="{97DC8925-FA05-48E5-A6B8-CD83360BA12E}" destId="{5D5E40E4-33FE-4B23-B4A5-78B17254FB8C}" srcOrd="0" destOrd="0" presId="urn:microsoft.com/office/officeart/2005/8/layout/orgChart1#3"/>
    <dgm:cxn modelId="{5CAEF2C1-AF3E-4873-BD77-FB8DAEF59DCD}" type="presOf" srcId="{D9EC4BE5-D686-4750-9B23-1A1D8F45512F}" destId="{03888824-CB59-4F45-BC1A-A762695C813D}" srcOrd="2" destOrd="0" presId="urn:microsoft.com/office/officeart/2005/8/layout/orgChart1#3"/>
    <dgm:cxn modelId="{75721DC2-2FC6-4626-9A83-30EC6D50AD6E}" type="presOf" srcId="{FB9FE60F-467C-45DB-AC24-36B70ABF7758}" destId="{454A1F08-2885-42F8-BB26-E6689A480A53}" srcOrd="2" destOrd="0" presId="urn:microsoft.com/office/officeart/2005/8/layout/orgChart1#3"/>
    <dgm:cxn modelId="{D7715BC7-9048-40D4-9E46-0DAD5FDE5900}" type="presOf" srcId="{05EF44C6-C905-4271-9EAF-DAF795471455}" destId="{898C4526-35F5-4155-966B-C2E3C7B150B4}" srcOrd="0" destOrd="0" presId="urn:microsoft.com/office/officeart/2005/8/layout/orgChart1#3"/>
    <dgm:cxn modelId="{5EA2ABC7-1D12-44FF-B854-1B5F060C1C35}" type="presOf" srcId="{93378493-2315-46DF-A05D-D60626647DFA}" destId="{D21FC73B-0DA3-4395-8C00-9346E67F9FC8}" srcOrd="0" destOrd="0" presId="urn:microsoft.com/office/officeart/2005/8/layout/orgChart1#3"/>
    <dgm:cxn modelId="{8F6976C8-3577-4D05-8166-3D5A7F9006D5}" type="presOf" srcId="{12D967CF-5E87-4304-A3ED-50DB7F9A344A}" destId="{E9452E5C-3AF2-45BA-98E2-499D0C70BE77}" srcOrd="2" destOrd="0" presId="urn:microsoft.com/office/officeart/2005/8/layout/orgChart1#3"/>
    <dgm:cxn modelId="{7DE480C9-CDB1-4EF1-879C-80D17859C252}" type="presOf" srcId="{508BB89C-7EB8-4E27-B559-1C27790CAECB}" destId="{33DF1566-9A74-4F4B-B7B6-9C6A561C60C9}" srcOrd="0" destOrd="0" presId="urn:microsoft.com/office/officeart/2005/8/layout/orgChart1#3"/>
    <dgm:cxn modelId="{FE3867CA-55E7-442A-B7B1-2286D0BB34E4}" type="presOf" srcId="{99AA0992-6C80-4CAE-B0B8-EE71F584594B}" destId="{5542F25F-A25B-4515-9B89-AFF365265CBA}" srcOrd="2" destOrd="0" presId="urn:microsoft.com/office/officeart/2005/8/layout/orgChart1#3"/>
    <dgm:cxn modelId="{E1983BCB-5B2C-4C46-9C5A-15ED56436B69}" type="presOf" srcId="{7372D28C-11E3-4EAC-A02D-CEF237BD78A3}" destId="{04263831-B1FC-4E86-A76B-958489D1A8DE}" srcOrd="0" destOrd="0" presId="urn:microsoft.com/office/officeart/2005/8/layout/orgChart1#3"/>
    <dgm:cxn modelId="{4443E6CD-9DCC-4E1E-91D4-B55FDE021F92}" type="presOf" srcId="{1054BB43-E4E6-405A-9F75-CBBB3C05AB06}" destId="{CA4E3196-4CD0-4EE0-8EE2-EFDC95B27841}" srcOrd="2" destOrd="0" presId="urn:microsoft.com/office/officeart/2005/8/layout/orgChart1#3"/>
    <dgm:cxn modelId="{6E36D2CE-61F1-4653-A8D2-75726AECBDA4}" type="presOf" srcId="{236386B3-A2EA-4827-9948-558D8568E65A}" destId="{8D0F9D10-3254-44BE-970B-A499D710B24C}" srcOrd="2" destOrd="0" presId="urn:microsoft.com/office/officeart/2005/8/layout/orgChart1#3"/>
    <dgm:cxn modelId="{6E2DD0D4-9601-4B5E-924C-7A57285ED113}" srcId="{B61B4495-3A07-436D-84AB-7777AD45B7CA}" destId="{6BEC3914-93EB-439C-A4F2-0E3A3EA8DA3C}" srcOrd="1" destOrd="0" parTransId="{F9686174-80E5-41B3-B884-4C6B074F0052}" sibTransId="{850956E3-A2A7-4242-993C-86ACBBFFAA11}"/>
    <dgm:cxn modelId="{06C66FD6-0E27-4608-A6E4-F56C839661D5}" type="presOf" srcId="{17AAFB4B-4E99-4246-A810-88EBF35197F6}" destId="{395CE2AB-49FA-4A37-81BD-64CEF3D7269E}" srcOrd="0" destOrd="0" presId="urn:microsoft.com/office/officeart/2005/8/layout/orgChart1#3"/>
    <dgm:cxn modelId="{C99847D7-C107-437A-A784-C20A45B04D7B}" srcId="{58113CC1-D565-4A39-8FD8-CCD6DB4C2634}" destId="{0576B105-6C10-4446-B479-BA06B9324DC8}" srcOrd="2" destOrd="0" parTransId="{84C6C16F-528A-431B-98DB-D8E95A85EC06}" sibTransId="{174824E4-4A26-4140-931C-1FEBE4767618}"/>
    <dgm:cxn modelId="{122B18D8-B708-43BE-826D-921F567774F5}" type="presOf" srcId="{69A4C19A-2D7D-43E6-B57C-BD0091AE69FE}" destId="{4D7F15AF-4D52-4DDF-AA74-AFE34C779A6A}" srcOrd="0" destOrd="0" presId="urn:microsoft.com/office/officeart/2005/8/layout/orgChart1#3"/>
    <dgm:cxn modelId="{0D30BEDA-B5AE-4FD0-A968-D1C5E7B20D30}" type="presOf" srcId="{CF8047CC-7658-4F3D-8A98-D37D41BAF62C}" destId="{B642E131-17EC-4DCC-8E55-349A8A8B3FBB}" srcOrd="0" destOrd="0" presId="urn:microsoft.com/office/officeart/2005/8/layout/orgChart1#3"/>
    <dgm:cxn modelId="{A59C66DC-D9C5-4806-B395-11E23F2B28B8}" type="presOf" srcId="{8F23DE49-E7A2-4750-B513-FD850C773797}" destId="{881D9684-773E-41D3-87B0-F31BF9E01FE5}" srcOrd="0" destOrd="0" presId="urn:microsoft.com/office/officeart/2005/8/layout/orgChart1#3"/>
    <dgm:cxn modelId="{D7AC29DE-AEB5-493A-A3C0-58283EC2D152}" srcId="{99AA0992-6C80-4CAE-B0B8-EE71F584594B}" destId="{87A5559A-4029-4F96-A506-24C5ECD9C80A}" srcOrd="5" destOrd="0" parTransId="{E9577AEA-0344-40BE-8A76-F30383B36307}" sibTransId="{1F4149D0-3FB1-4255-988E-5F40DFC3B17D}"/>
    <dgm:cxn modelId="{1DCB64DF-9E99-4D19-9A65-DE75473F02A7}" type="presOf" srcId="{06A281D9-ECEC-4478-B746-1539BF38438D}" destId="{39596CB3-B894-48B5-9276-441A43017F0C}" srcOrd="1" destOrd="0" presId="urn:microsoft.com/office/officeart/2005/8/layout/orgChart1#3"/>
    <dgm:cxn modelId="{7545C6E1-553E-4167-B1BC-E25D3E5FBFE5}" type="presOf" srcId="{93378493-2315-46DF-A05D-D60626647DFA}" destId="{743FB328-F890-41FE-94DE-A10E1B667575}" srcOrd="1" destOrd="0" presId="urn:microsoft.com/office/officeart/2005/8/layout/orgChart1#3"/>
    <dgm:cxn modelId="{F15EBDE2-2248-4DA4-8EAA-7616F5CA6826}" type="presOf" srcId="{FE62F8EE-A5E9-43E7-86F9-654DF9F70AA3}" destId="{749EABF7-96F0-42FD-97AE-1D03765E8271}" srcOrd="1" destOrd="0" presId="urn:microsoft.com/office/officeart/2005/8/layout/orgChart1#3"/>
    <dgm:cxn modelId="{4F7766E3-F5E0-4437-BE9B-050AD1E3549C}" srcId="{ACA661DA-A41D-491A-84C7-C79DE19B7654}" destId="{236386B3-A2EA-4827-9948-558D8568E65A}" srcOrd="1" destOrd="0" parTransId="{69A4C19A-2D7D-43E6-B57C-BD0091AE69FE}" sibTransId="{A6FC90AC-7D1D-4275-A8D8-DA4DF6863F20}"/>
    <dgm:cxn modelId="{8F567BE4-8D0A-419D-B0DF-8BF3C63B5CE4}" type="presOf" srcId="{6DA43F91-46F1-44F5-94BF-6A89D777A2D5}" destId="{4B57768D-2A7D-4D66-B11E-32D10A0E0B22}" srcOrd="0" destOrd="0" presId="urn:microsoft.com/office/officeart/2005/8/layout/orgChart1#3"/>
    <dgm:cxn modelId="{0BFE5DE5-BF4C-4F52-A586-BC53240AE4B0}" type="presOf" srcId="{508BB89C-7EB8-4E27-B559-1C27790CAECB}" destId="{29E5C5FC-8A34-4A42-8A08-6CED25CD3556}" srcOrd="2" destOrd="0" presId="urn:microsoft.com/office/officeart/2005/8/layout/orgChart1#3"/>
    <dgm:cxn modelId="{0E7A44E6-2230-4B57-958D-29F824068D4B}" type="presOf" srcId="{58113CC1-D565-4A39-8FD8-CCD6DB4C2634}" destId="{F3136D4C-2782-4AC0-B57C-DF88CCF1C9CA}" srcOrd="1" destOrd="0" presId="urn:microsoft.com/office/officeart/2005/8/layout/orgChart1#3"/>
    <dgm:cxn modelId="{F448DBE8-5589-4CB4-AFC5-4EE6D0787918}" type="presOf" srcId="{38A592AB-8846-4946-A0A7-BDCDCF65E2DF}" destId="{3566B9D3-33CF-4EF5-81FC-469268B9C1C9}" srcOrd="0" destOrd="0" presId="urn:microsoft.com/office/officeart/2005/8/layout/orgChart1#3"/>
    <dgm:cxn modelId="{45E70AE9-A100-4995-84A5-1A51DAD33AC1}" type="presOf" srcId="{A136641A-9532-43F6-9874-1EDFBB9D24C0}" destId="{357F5CCF-A937-41B9-A481-0DB3F42C47C9}" srcOrd="2" destOrd="0" presId="urn:microsoft.com/office/officeart/2005/8/layout/orgChart1#3"/>
    <dgm:cxn modelId="{C6582BEA-7E91-48E9-A97E-25628D954736}" type="presOf" srcId="{B2624873-C74C-474B-A1D3-E8E805177E41}" destId="{6AB765B1-3303-4A62-BF85-D97FA44ABBC4}" srcOrd="0" destOrd="0" presId="urn:microsoft.com/office/officeart/2005/8/layout/orgChart1#3"/>
    <dgm:cxn modelId="{05A313EB-30F8-4815-B06F-E7565701EED0}" type="presOf" srcId="{06A281D9-ECEC-4478-B746-1539BF38438D}" destId="{54E005F7-D8D0-4A45-9ED3-D78E7F9494C6}" srcOrd="2" destOrd="0" presId="urn:microsoft.com/office/officeart/2005/8/layout/orgChart1#3"/>
    <dgm:cxn modelId="{646922EC-C189-45BF-B58A-AD00821F1A21}" srcId="{4EA9AD7C-A59A-4830-B769-F7177FA3CB40}" destId="{94717CCD-9670-4845-B84E-16A006375363}" srcOrd="0" destOrd="0" parTransId="{C67C7BAD-D7B5-4FB8-9D7D-C67403CAE396}" sibTransId="{4AE6BD20-3501-4C5D-AB3B-72198B62484B}"/>
    <dgm:cxn modelId="{867F70ED-30BF-4979-ACEA-26CB85E424DE}" type="presOf" srcId="{58113CC1-D565-4A39-8FD8-CCD6DB4C2634}" destId="{AC9AE057-DB71-435E-B722-9512CD36C040}" srcOrd="0" destOrd="0" presId="urn:microsoft.com/office/officeart/2005/8/layout/orgChart1#3"/>
    <dgm:cxn modelId="{F00FD3EE-05A6-4C28-B181-DD9850AD1FF2}" type="presOf" srcId="{06A281D9-ECEC-4478-B746-1539BF38438D}" destId="{D0224893-32BA-4AC7-875F-EA45A57BAFF1}" srcOrd="0" destOrd="0" presId="urn:microsoft.com/office/officeart/2005/8/layout/orgChart1#3"/>
    <dgm:cxn modelId="{6070A7F2-25EF-4BF2-8EA7-2F7AD7816A5B}" srcId="{99AA0992-6C80-4CAE-B0B8-EE71F584594B}" destId="{ACA661DA-A41D-491A-84C7-C79DE19B7654}" srcOrd="2" destOrd="0" parTransId="{B2624873-C74C-474B-A1D3-E8E805177E41}" sibTransId="{95EFF08C-5912-4AD7-9156-7AC0876763DD}"/>
    <dgm:cxn modelId="{CCAAD8F2-768B-4647-BAA7-27A0DD02FAD6}" type="presOf" srcId="{06BB2B9F-E98E-4407-B9BF-6E614F6A0B36}" destId="{9ADF6594-9D3C-409E-B8E3-24AB180CF421}" srcOrd="1" destOrd="0" presId="urn:microsoft.com/office/officeart/2005/8/layout/orgChart1#3"/>
    <dgm:cxn modelId="{528FA0F4-9D91-4A8C-8323-94BF022E8805}" type="presOf" srcId="{0576B105-6C10-4446-B479-BA06B9324DC8}" destId="{D4F92FF6-96D7-4834-AA2C-1B39FF6CA52B}" srcOrd="2" destOrd="0" presId="urn:microsoft.com/office/officeart/2005/8/layout/orgChart1#3"/>
    <dgm:cxn modelId="{D660BFF4-41E0-4224-AD02-EDFE008BA9B7}" type="presOf" srcId="{0576B105-6C10-4446-B479-BA06B9324DC8}" destId="{CF9A509C-50C3-4B44-A59E-EA2799BD955F}" srcOrd="0" destOrd="0" presId="urn:microsoft.com/office/officeart/2005/8/layout/orgChart1#3"/>
    <dgm:cxn modelId="{B3FF08F6-2924-4297-B3CF-10638051EB9B}" type="presOf" srcId="{E85D9076-96C0-41DB-BD7A-2FFD578F6F4C}" destId="{7410279A-5C80-4873-969D-743F73702BA4}" srcOrd="0" destOrd="0" presId="urn:microsoft.com/office/officeart/2005/8/layout/orgChart1#3"/>
    <dgm:cxn modelId="{133BBDF6-4871-4485-A1BE-513747DB9188}" srcId="{99AA0992-6C80-4CAE-B0B8-EE71F584594B}" destId="{4EA9AD7C-A59A-4830-B769-F7177FA3CB40}" srcOrd="4" destOrd="0" parTransId="{48236EEE-0FD8-4522-AFF7-D1DA848673AE}" sibTransId="{36E1FEB2-DAFE-46C5-BC69-D11470A746D7}"/>
    <dgm:cxn modelId="{14BDF5F6-BB9E-462B-831D-A7E7326236CC}" srcId="{6DA43F91-46F1-44F5-94BF-6A89D777A2D5}" destId="{05EF44C6-C905-4271-9EAF-DAF795471455}" srcOrd="0" destOrd="0" parTransId="{E37B531B-B507-43B6-B31C-7A7BF6EB7BC3}" sibTransId="{302B6ABB-2954-4FB1-9433-C14A7147CB5E}"/>
    <dgm:cxn modelId="{524A68F7-931E-4DDF-9E7B-333C853D2D57}" srcId="{A136641A-9532-43F6-9874-1EDFBB9D24C0}" destId="{23F12D99-26D6-453A-A314-7A0D74E31F3B}" srcOrd="0" destOrd="0" parTransId="{B612F374-792A-419C-ACAF-090491F85DC1}" sibTransId="{7A658700-1AA6-46D9-A81F-64302D05926A}"/>
    <dgm:cxn modelId="{304CB5F7-58EC-48FD-9587-2827E4D6509D}" type="presOf" srcId="{8F23DE49-E7A2-4750-B513-FD850C773797}" destId="{C660EC4C-27B9-4B78-9E93-1540BF919165}" srcOrd="2" destOrd="0" presId="urn:microsoft.com/office/officeart/2005/8/layout/orgChart1#3"/>
    <dgm:cxn modelId="{8DE77DF9-07BD-4414-8295-E1B037F46000}" type="presOf" srcId="{87A5559A-4029-4F96-A506-24C5ECD9C80A}" destId="{A169DCD5-DE45-4CE6-8688-63D3465642DA}" srcOrd="1" destOrd="0" presId="urn:microsoft.com/office/officeart/2005/8/layout/orgChart1#3"/>
    <dgm:cxn modelId="{F30718FA-1580-4A88-AFF7-7162A23F657A}" type="presOf" srcId="{87A5559A-4029-4F96-A506-24C5ECD9C80A}" destId="{F967BDB2-A47F-447E-B0BC-DD0987C5A6F5}" srcOrd="0" destOrd="0" presId="urn:microsoft.com/office/officeart/2005/8/layout/orgChart1#3"/>
    <dgm:cxn modelId="{1A9A5EFD-698A-49AB-B4AA-95EF0D4006CE}" type="presOf" srcId="{0DBB2CC9-62DA-4C6F-8136-2889C02FE7A0}" destId="{AD28084D-65E9-46F1-8AA9-5CDF6E68DD53}" srcOrd="0" destOrd="0" presId="urn:microsoft.com/office/officeart/2005/8/layout/orgChart1#3"/>
    <dgm:cxn modelId="{711F37EA-12ED-416B-B0A7-DF02E457D2D4}" type="presParOf" srcId="{4B57768D-2A7D-4D66-B11E-32D10A0E0B22}" destId="{DA304A97-E090-43AA-8D90-DAEA9BDE312C}" srcOrd="0" destOrd="0" presId="urn:microsoft.com/office/officeart/2005/8/layout/orgChart1#3"/>
    <dgm:cxn modelId="{DCEC2755-209A-45FC-B876-35E6418A1D8E}" type="presParOf" srcId="{DA304A97-E090-43AA-8D90-DAEA9BDE312C}" destId="{898C4526-35F5-4155-966B-C2E3C7B150B4}" srcOrd="0" destOrd="0" presId="urn:microsoft.com/office/officeart/2005/8/layout/orgChart1#3"/>
    <dgm:cxn modelId="{728B93AC-474A-496F-8D6A-1509E140D850}" type="presParOf" srcId="{898C4526-35F5-4155-966B-C2E3C7B150B4}" destId="{034192DE-01F7-47DB-90C5-E76CA4E36461}" srcOrd="0" destOrd="0" presId="urn:microsoft.com/office/officeart/2005/8/layout/orgChart1#3"/>
    <dgm:cxn modelId="{CCE176A1-C052-43BB-9363-F3CD18947DAA}" type="presParOf" srcId="{898C4526-35F5-4155-966B-C2E3C7B150B4}" destId="{D5434C3B-4907-40E6-89C9-33297D783FAF}" srcOrd="1" destOrd="0" presId="urn:microsoft.com/office/officeart/2005/8/layout/orgChart1#3"/>
    <dgm:cxn modelId="{975EEECD-F9EB-4E61-BBF8-8DBE1F7837DD}" type="presParOf" srcId="{DA304A97-E090-43AA-8D90-DAEA9BDE312C}" destId="{E552D303-EB09-4BFB-8F75-C2EEEBA6C0B6}" srcOrd="1" destOrd="0" presId="urn:microsoft.com/office/officeart/2005/8/layout/orgChart1#3"/>
    <dgm:cxn modelId="{11F5EE00-C2DA-4528-B6E5-15E1138D070D}" type="presParOf" srcId="{E552D303-EB09-4BFB-8F75-C2EEEBA6C0B6}" destId="{C44462DC-3442-47E5-AA63-38787A9C5C6A}" srcOrd="0" destOrd="0" presId="urn:microsoft.com/office/officeart/2005/8/layout/orgChart1#3"/>
    <dgm:cxn modelId="{E9AA85EF-9122-400D-8031-B79D313F4678}" type="presParOf" srcId="{E552D303-EB09-4BFB-8F75-C2EEEBA6C0B6}" destId="{67CAB805-9CA9-475E-8385-5B449B56A199}" srcOrd="1" destOrd="0" presId="urn:microsoft.com/office/officeart/2005/8/layout/orgChart1#3"/>
    <dgm:cxn modelId="{99BF655C-032D-4401-90B0-E9617BDA4339}" type="presParOf" srcId="{67CAB805-9CA9-475E-8385-5B449B56A199}" destId="{40ECF09C-457A-4D8B-868E-3FC76F18A19E}" srcOrd="0" destOrd="0" presId="urn:microsoft.com/office/officeart/2005/8/layout/orgChart1#3"/>
    <dgm:cxn modelId="{7AF91890-D70C-4A17-8F69-DC627EF2116F}" type="presParOf" srcId="{40ECF09C-457A-4D8B-868E-3FC76F18A19E}" destId="{749EABF7-96F0-42FD-97AE-1D03765E8271}" srcOrd="0" destOrd="0" presId="urn:microsoft.com/office/officeart/2005/8/layout/orgChart1#3"/>
    <dgm:cxn modelId="{BD48BB70-794E-497E-951D-B9416AAFEF24}" type="presParOf" srcId="{40ECF09C-457A-4D8B-868E-3FC76F18A19E}" destId="{43F67C65-ED6F-4EAE-8244-2CBDB1B53998}" srcOrd="1" destOrd="0" presId="urn:microsoft.com/office/officeart/2005/8/layout/orgChart1#3"/>
    <dgm:cxn modelId="{79701E02-547A-4004-B182-F2D975DB40B0}" type="presParOf" srcId="{67CAB805-9CA9-475E-8385-5B449B56A199}" destId="{0E1CD690-8054-474E-AC8B-28BE4E306B70}" srcOrd="1" destOrd="0" presId="urn:microsoft.com/office/officeart/2005/8/layout/orgChart1#3"/>
    <dgm:cxn modelId="{0785A538-62FB-406B-A732-81DA43AB8C35}" type="presParOf" srcId="{0E1CD690-8054-474E-AC8B-28BE4E306B70}" destId="{3566B9D3-33CF-4EF5-81FC-469268B9C1C9}" srcOrd="0" destOrd="0" presId="urn:microsoft.com/office/officeart/2005/8/layout/orgChart1#3"/>
    <dgm:cxn modelId="{A0D7CF25-8472-4C11-9FCA-BD7F6D97D3B8}" type="presParOf" srcId="{0E1CD690-8054-474E-AC8B-28BE4E306B70}" destId="{061930D1-776D-40CC-B652-D7AE18A31CB2}" srcOrd="1" destOrd="0" presId="urn:microsoft.com/office/officeart/2005/8/layout/orgChart1#3"/>
    <dgm:cxn modelId="{2CD13BDE-4632-43A3-A0BF-F1982559FB3E}" type="presParOf" srcId="{061930D1-776D-40CC-B652-D7AE18A31CB2}" destId="{907BE1C3-A776-45EF-99F6-C4A459060705}" srcOrd="0" destOrd="0" presId="urn:microsoft.com/office/officeart/2005/8/layout/orgChart1#3"/>
    <dgm:cxn modelId="{3B203EFD-256B-4FAA-9026-9EF17A1E34DC}" type="presParOf" srcId="{907BE1C3-A776-45EF-99F6-C4A459060705}" destId="{A1D70650-B66C-451F-B964-1E2629C0D360}" srcOrd="0" destOrd="0" presId="urn:microsoft.com/office/officeart/2005/8/layout/orgChart1#3"/>
    <dgm:cxn modelId="{BC7BA5D7-4DA5-4021-8C87-008283B6EAEE}" type="presParOf" srcId="{907BE1C3-A776-45EF-99F6-C4A459060705}" destId="{5542F25F-A25B-4515-9B89-AFF365265CBA}" srcOrd="1" destOrd="0" presId="urn:microsoft.com/office/officeart/2005/8/layout/orgChart1#3"/>
    <dgm:cxn modelId="{FC44FC09-E6A3-4A82-8AD1-281E605B72CE}" type="presParOf" srcId="{061930D1-776D-40CC-B652-D7AE18A31CB2}" destId="{0196AF09-AA79-45FE-A70C-D4FD85BF4AAB}" srcOrd="1" destOrd="0" presId="urn:microsoft.com/office/officeart/2005/8/layout/orgChart1#3"/>
    <dgm:cxn modelId="{B7C9C568-D5C4-4827-BBC4-11AE70335F86}" type="presParOf" srcId="{0196AF09-AA79-45FE-A70C-D4FD85BF4AAB}" destId="{1F065CBF-68A7-4FDF-83E4-E7A20D916705}" srcOrd="0" destOrd="0" presId="urn:microsoft.com/office/officeart/2005/8/layout/orgChart1#3"/>
    <dgm:cxn modelId="{BBE85502-9EC1-4D22-B921-B2BCEEF2E370}" type="presParOf" srcId="{0196AF09-AA79-45FE-A70C-D4FD85BF4AAB}" destId="{FACAB2D3-6CC1-4BE8-A6C8-F51AC70B5D4F}" srcOrd="1" destOrd="0" presId="urn:microsoft.com/office/officeart/2005/8/layout/orgChart1#3"/>
    <dgm:cxn modelId="{072CD4BD-909E-42B5-B79F-ED0C805A5881}" type="presParOf" srcId="{FACAB2D3-6CC1-4BE8-A6C8-F51AC70B5D4F}" destId="{631AB7BF-67FA-442D-BFB3-F72717E16352}" srcOrd="0" destOrd="0" presId="urn:microsoft.com/office/officeart/2005/8/layout/orgChart1#3"/>
    <dgm:cxn modelId="{76E3E573-D580-4E9C-AB2A-4E906D875609}" type="presParOf" srcId="{631AB7BF-67FA-442D-BFB3-F72717E16352}" destId="{B6CE58CA-6AE2-4D69-B551-2D1A56823C87}" srcOrd="0" destOrd="0" presId="urn:microsoft.com/office/officeart/2005/8/layout/orgChart1#3"/>
    <dgm:cxn modelId="{AD6879E1-F0A8-496D-ADA2-7D3336C072D6}" type="presParOf" srcId="{631AB7BF-67FA-442D-BFB3-F72717E16352}" destId="{1FF75125-E8B1-4D88-A3B1-7C86DCE39055}" srcOrd="1" destOrd="0" presId="urn:microsoft.com/office/officeart/2005/8/layout/orgChart1#3"/>
    <dgm:cxn modelId="{AA3BB724-CC19-4390-BDB7-429061B16756}" type="presParOf" srcId="{FACAB2D3-6CC1-4BE8-A6C8-F51AC70B5D4F}" destId="{265A61F3-CB9F-4762-A741-042D51C36347}" srcOrd="1" destOrd="0" presId="urn:microsoft.com/office/officeart/2005/8/layout/orgChart1#3"/>
    <dgm:cxn modelId="{4BD1CA61-A7D4-42A9-ABCC-0E9708584203}" type="presParOf" srcId="{265A61F3-CB9F-4762-A741-042D51C36347}" destId="{04D2B0C0-9AA2-4736-8B13-77557F97AF0C}" srcOrd="0" destOrd="0" presId="urn:microsoft.com/office/officeart/2005/8/layout/orgChart1#3"/>
    <dgm:cxn modelId="{BD753568-155C-45F0-878E-5E530843A402}" type="presParOf" srcId="{265A61F3-CB9F-4762-A741-042D51C36347}" destId="{B3166F0A-0B7D-4F0A-9A71-C1EEE2C5307B}" srcOrd="1" destOrd="0" presId="urn:microsoft.com/office/officeart/2005/8/layout/orgChart1#3"/>
    <dgm:cxn modelId="{B8EC7DCB-C40B-4CEA-A15C-3FD3AAFCEE1E}" type="presParOf" srcId="{B3166F0A-0B7D-4F0A-9A71-C1EEE2C5307B}" destId="{395CE2AB-49FA-4A37-81BD-64CEF3D7269E}" srcOrd="0" destOrd="0" presId="urn:microsoft.com/office/officeart/2005/8/layout/orgChart1#3"/>
    <dgm:cxn modelId="{6236E616-E42E-4BE7-B951-65658AE8A141}" type="presParOf" srcId="{395CE2AB-49FA-4A37-81BD-64CEF3D7269E}" destId="{2557742E-19BD-42E9-A896-BDB69D68BDA4}" srcOrd="0" destOrd="0" presId="urn:microsoft.com/office/officeart/2005/8/layout/orgChart1#3"/>
    <dgm:cxn modelId="{AE787AF1-3C77-4585-B439-BF233AB20DD2}" type="presParOf" srcId="{395CE2AB-49FA-4A37-81BD-64CEF3D7269E}" destId="{7991D83D-2EF3-44C6-9ED2-C0C9B558EB0D}" srcOrd="1" destOrd="0" presId="urn:microsoft.com/office/officeart/2005/8/layout/orgChart1#3"/>
    <dgm:cxn modelId="{A74A6376-F798-464C-BA45-3D93AD2ABB71}" type="presParOf" srcId="{B3166F0A-0B7D-4F0A-9A71-C1EEE2C5307B}" destId="{7CEDB6C5-33E6-46AD-964F-FE687B0120E2}" srcOrd="1" destOrd="0" presId="urn:microsoft.com/office/officeart/2005/8/layout/orgChart1#3"/>
    <dgm:cxn modelId="{40D7904D-A6FF-46A3-BCE9-067A3DDE6E46}" type="presParOf" srcId="{B3166F0A-0B7D-4F0A-9A71-C1EEE2C5307B}" destId="{05BD7A2C-8A13-4C34-B91E-0E46EFB5D508}" srcOrd="2" destOrd="0" presId="urn:microsoft.com/office/officeart/2005/8/layout/orgChart1#3"/>
    <dgm:cxn modelId="{812940B1-F39C-4971-ACAF-3CBD149B9AB1}" type="presParOf" srcId="{265A61F3-CB9F-4762-A741-042D51C36347}" destId="{365FD3A8-6429-4233-9A9A-7EA2FFF9E7D8}" srcOrd="2" destOrd="0" presId="urn:microsoft.com/office/officeart/2005/8/layout/orgChart1#3"/>
    <dgm:cxn modelId="{6C0233E2-43E5-42FD-8443-062A15F67221}" type="presParOf" srcId="{265A61F3-CB9F-4762-A741-042D51C36347}" destId="{05E5C75F-5A5D-46D8-8824-4802E2217030}" srcOrd="3" destOrd="0" presId="urn:microsoft.com/office/officeart/2005/8/layout/orgChart1#3"/>
    <dgm:cxn modelId="{09CDD40F-D746-4022-9DFA-E83D64138D58}" type="presParOf" srcId="{05E5C75F-5A5D-46D8-8824-4802E2217030}" destId="{DE6164D5-BDF1-4A80-ABE4-8F48FCD296D5}" srcOrd="0" destOrd="0" presId="urn:microsoft.com/office/officeart/2005/8/layout/orgChart1#3"/>
    <dgm:cxn modelId="{882C087D-91CC-4568-9B05-9150E7703D56}" type="presParOf" srcId="{DE6164D5-BDF1-4A80-ABE4-8F48FCD296D5}" destId="{7300B846-8957-4314-9F79-8829F7DE42C1}" srcOrd="0" destOrd="0" presId="urn:microsoft.com/office/officeart/2005/8/layout/orgChart1#3"/>
    <dgm:cxn modelId="{0BF71031-E088-4FFB-97D5-0029241C1176}" type="presParOf" srcId="{DE6164D5-BDF1-4A80-ABE4-8F48FCD296D5}" destId="{30B159A0-6B82-4660-A366-5828DAC1EFF3}" srcOrd="1" destOrd="0" presId="urn:microsoft.com/office/officeart/2005/8/layout/orgChart1#3"/>
    <dgm:cxn modelId="{6A584E6D-3D87-45FC-92A5-BF4EF81E2895}" type="presParOf" srcId="{05E5C75F-5A5D-46D8-8824-4802E2217030}" destId="{3BF1C479-AC4A-4FC5-BDAD-80BB6AADE3C2}" srcOrd="1" destOrd="0" presId="urn:microsoft.com/office/officeart/2005/8/layout/orgChart1#3"/>
    <dgm:cxn modelId="{D6440BC7-7D77-4E93-AD97-80816D4A45B6}" type="presParOf" srcId="{05E5C75F-5A5D-46D8-8824-4802E2217030}" destId="{5CF54C21-C770-4F43-B786-B9708AF0EFFC}" srcOrd="2" destOrd="0" presId="urn:microsoft.com/office/officeart/2005/8/layout/orgChart1#3"/>
    <dgm:cxn modelId="{A044863E-5604-4CA9-8381-B8E5EF7880D4}" type="presParOf" srcId="{FACAB2D3-6CC1-4BE8-A6C8-F51AC70B5D4F}" destId="{BAEDE23D-916B-4E6D-988A-A7CC05630D0E}" srcOrd="2" destOrd="0" presId="urn:microsoft.com/office/officeart/2005/8/layout/orgChart1#3"/>
    <dgm:cxn modelId="{F5BE91A8-AC21-4CAC-A413-9F1E3DE0D411}" type="presParOf" srcId="{0196AF09-AA79-45FE-A70C-D4FD85BF4AAB}" destId="{554546AA-8C53-4D6B-B7AF-7869E034C6B4}" srcOrd="2" destOrd="0" presId="urn:microsoft.com/office/officeart/2005/8/layout/orgChart1#3"/>
    <dgm:cxn modelId="{BA77C628-7CB4-4373-9898-E247807C8AA1}" type="presParOf" srcId="{0196AF09-AA79-45FE-A70C-D4FD85BF4AAB}" destId="{910C050E-4684-4D30-94F2-DF98CC7C05B4}" srcOrd="3" destOrd="0" presId="urn:microsoft.com/office/officeart/2005/8/layout/orgChart1#3"/>
    <dgm:cxn modelId="{2D234046-2037-44D1-8F41-148B3410BE78}" type="presParOf" srcId="{910C050E-4684-4D30-94F2-DF98CC7C05B4}" destId="{2A8EC6E8-4CA7-4F87-B505-6A56469BE16D}" srcOrd="0" destOrd="0" presId="urn:microsoft.com/office/officeart/2005/8/layout/orgChart1#3"/>
    <dgm:cxn modelId="{F24F45FB-19DB-4120-A7B0-FE21BFA0CE5B}" type="presParOf" srcId="{2A8EC6E8-4CA7-4F87-B505-6A56469BE16D}" destId="{ECB34461-AC72-478F-B716-297CC861A0A9}" srcOrd="0" destOrd="0" presId="urn:microsoft.com/office/officeart/2005/8/layout/orgChart1#3"/>
    <dgm:cxn modelId="{174B5D84-CD67-4660-9E96-53E8B71A61BC}" type="presParOf" srcId="{2A8EC6E8-4CA7-4F87-B505-6A56469BE16D}" destId="{249CB331-B4AD-4A2B-94E5-E559E933C44E}" srcOrd="1" destOrd="0" presId="urn:microsoft.com/office/officeart/2005/8/layout/orgChart1#3"/>
    <dgm:cxn modelId="{59FA4B6A-AD17-419F-98C1-9F3AE5506E22}" type="presParOf" srcId="{910C050E-4684-4D30-94F2-DF98CC7C05B4}" destId="{1AD44CFB-BE08-45A9-BAA0-0B841355B14A}" srcOrd="1" destOrd="0" presId="urn:microsoft.com/office/officeart/2005/8/layout/orgChart1#3"/>
    <dgm:cxn modelId="{BF15E9BC-5E45-4EF3-B00E-7AE35423E35B}" type="presParOf" srcId="{910C050E-4684-4D30-94F2-DF98CC7C05B4}" destId="{E779471C-E1E4-472C-AF5E-32E7E85F8346}" srcOrd="2" destOrd="0" presId="urn:microsoft.com/office/officeart/2005/8/layout/orgChart1#3"/>
    <dgm:cxn modelId="{715DC289-D48F-4EAD-95C8-537DAA35A50F}" type="presParOf" srcId="{0196AF09-AA79-45FE-A70C-D4FD85BF4AAB}" destId="{6AB765B1-3303-4A62-BF85-D97FA44ABBC4}" srcOrd="4" destOrd="0" presId="urn:microsoft.com/office/officeart/2005/8/layout/orgChart1#3"/>
    <dgm:cxn modelId="{7FE85461-FF24-4704-9C46-4E0F490CFB2F}" type="presParOf" srcId="{0196AF09-AA79-45FE-A70C-D4FD85BF4AAB}" destId="{B0BBF0D2-3766-4AE9-8D2C-4277A235C89D}" srcOrd="5" destOrd="0" presId="urn:microsoft.com/office/officeart/2005/8/layout/orgChart1#3"/>
    <dgm:cxn modelId="{1CFDED82-FD7E-44F2-85E1-0C33B8253F0A}" type="presParOf" srcId="{B0BBF0D2-3766-4AE9-8D2C-4277A235C89D}" destId="{C9CBD71A-BFFC-45BF-8F50-79E1B112EB15}" srcOrd="0" destOrd="0" presId="urn:microsoft.com/office/officeart/2005/8/layout/orgChart1#3"/>
    <dgm:cxn modelId="{E7658C6F-FEB0-419E-B565-58158B1C7013}" type="presParOf" srcId="{C9CBD71A-BFFC-45BF-8F50-79E1B112EB15}" destId="{C676E5A1-FE05-42F5-81E9-F944A7690A0B}" srcOrd="0" destOrd="0" presId="urn:microsoft.com/office/officeart/2005/8/layout/orgChart1#3"/>
    <dgm:cxn modelId="{E099C097-7B76-43FC-8F7B-7C6B18A51989}" type="presParOf" srcId="{C9CBD71A-BFFC-45BF-8F50-79E1B112EB15}" destId="{9CAB138E-EC47-4376-A9D9-71BC30886FB2}" srcOrd="1" destOrd="0" presId="urn:microsoft.com/office/officeart/2005/8/layout/orgChart1#3"/>
    <dgm:cxn modelId="{05B34200-F6AC-4FB0-8CA9-536D2E014540}" type="presParOf" srcId="{B0BBF0D2-3766-4AE9-8D2C-4277A235C89D}" destId="{A1E3EE1D-55E2-4196-A9D6-FA8B0FA113A1}" srcOrd="1" destOrd="0" presId="urn:microsoft.com/office/officeart/2005/8/layout/orgChart1#3"/>
    <dgm:cxn modelId="{B464739B-F3C8-41D1-9C12-8CF2ACA8673D}" type="presParOf" srcId="{A1E3EE1D-55E2-4196-A9D6-FA8B0FA113A1}" destId="{B642E131-17EC-4DCC-8E55-349A8A8B3FBB}" srcOrd="0" destOrd="0" presId="urn:microsoft.com/office/officeart/2005/8/layout/orgChart1#3"/>
    <dgm:cxn modelId="{3C5A0AFC-0CA4-4191-B179-9FBA27EAB662}" type="presParOf" srcId="{A1E3EE1D-55E2-4196-A9D6-FA8B0FA113A1}" destId="{D112FBD5-B0BF-4F0A-887D-2F370127093A}" srcOrd="1" destOrd="0" presId="urn:microsoft.com/office/officeart/2005/8/layout/orgChart1#3"/>
    <dgm:cxn modelId="{3E3C2D93-8D60-4864-A6B0-B8FA4556C946}" type="presParOf" srcId="{D112FBD5-B0BF-4F0A-887D-2F370127093A}" destId="{881D9684-773E-41D3-87B0-F31BF9E01FE5}" srcOrd="0" destOrd="0" presId="urn:microsoft.com/office/officeart/2005/8/layout/orgChart1#3"/>
    <dgm:cxn modelId="{74FA4749-C827-4855-98AD-1C377560C9B2}" type="presParOf" srcId="{881D9684-773E-41D3-87B0-F31BF9E01FE5}" destId="{20908FF1-44CD-4908-B523-5F52FDCA235C}" srcOrd="0" destOrd="0" presId="urn:microsoft.com/office/officeart/2005/8/layout/orgChart1#3"/>
    <dgm:cxn modelId="{2C2BED6B-470C-4F88-A5B4-988B558E47F2}" type="presParOf" srcId="{881D9684-773E-41D3-87B0-F31BF9E01FE5}" destId="{C660EC4C-27B9-4B78-9E93-1540BF919165}" srcOrd="1" destOrd="0" presId="urn:microsoft.com/office/officeart/2005/8/layout/orgChart1#3"/>
    <dgm:cxn modelId="{D2F53AF3-3389-4322-AADB-436CD988AE77}" type="presParOf" srcId="{D112FBD5-B0BF-4F0A-887D-2F370127093A}" destId="{A73C53F6-C456-4709-97CD-DBB5309739E3}" srcOrd="1" destOrd="0" presId="urn:microsoft.com/office/officeart/2005/8/layout/orgChart1#3"/>
    <dgm:cxn modelId="{559214AE-EC94-4ECC-A9E5-EF929A6980F3}" type="presParOf" srcId="{D112FBD5-B0BF-4F0A-887D-2F370127093A}" destId="{7EBA9CB8-946A-4EC8-BE4D-C467D5F9ED9B}" srcOrd="2" destOrd="0" presId="urn:microsoft.com/office/officeart/2005/8/layout/orgChart1#3"/>
    <dgm:cxn modelId="{5E2D9ADE-545D-40AD-A7BF-D4A260150579}" type="presParOf" srcId="{A1E3EE1D-55E2-4196-A9D6-FA8B0FA113A1}" destId="{4D7F15AF-4D52-4DDF-AA74-AFE34C779A6A}" srcOrd="2" destOrd="0" presId="urn:microsoft.com/office/officeart/2005/8/layout/orgChart1#3"/>
    <dgm:cxn modelId="{C87A49F3-BA77-4A8F-9653-C69921270D89}" type="presParOf" srcId="{A1E3EE1D-55E2-4196-A9D6-FA8B0FA113A1}" destId="{D7381907-2C8F-4067-85B4-BDD8DC41B87A}" srcOrd="3" destOrd="0" presId="urn:microsoft.com/office/officeart/2005/8/layout/orgChart1#3"/>
    <dgm:cxn modelId="{7C8C5A49-DEC5-4E4A-B1B3-FFDEB8671639}" type="presParOf" srcId="{D7381907-2C8F-4067-85B4-BDD8DC41B87A}" destId="{37561FB4-3389-42E2-9DF3-3F2DEDB5FF54}" srcOrd="0" destOrd="0" presId="urn:microsoft.com/office/officeart/2005/8/layout/orgChart1#3"/>
    <dgm:cxn modelId="{C6F44EFD-73E9-4B60-B1FC-15B32411FCFC}" type="presParOf" srcId="{37561FB4-3389-42E2-9DF3-3F2DEDB5FF54}" destId="{F73A107F-2D15-46D6-8D1A-8209443D658F}" srcOrd="0" destOrd="0" presId="urn:microsoft.com/office/officeart/2005/8/layout/orgChart1#3"/>
    <dgm:cxn modelId="{2710234F-8EEC-4C8B-8B21-581E76C513D2}" type="presParOf" srcId="{37561FB4-3389-42E2-9DF3-3F2DEDB5FF54}" destId="{8D0F9D10-3254-44BE-970B-A499D710B24C}" srcOrd="1" destOrd="0" presId="urn:microsoft.com/office/officeart/2005/8/layout/orgChart1#3"/>
    <dgm:cxn modelId="{58847014-536C-45CB-BC9A-99603195DC18}" type="presParOf" srcId="{D7381907-2C8F-4067-85B4-BDD8DC41B87A}" destId="{51BFDF44-2CB2-4770-BAB6-5CBB31A7BD5D}" srcOrd="1" destOrd="0" presId="urn:microsoft.com/office/officeart/2005/8/layout/orgChart1#3"/>
    <dgm:cxn modelId="{EE861FF8-2818-4B34-944F-FFFF8BE3686F}" type="presParOf" srcId="{D7381907-2C8F-4067-85B4-BDD8DC41B87A}" destId="{DBE6802A-476D-45D2-B569-2CBDED60B06A}" srcOrd="2" destOrd="0" presId="urn:microsoft.com/office/officeart/2005/8/layout/orgChart1#3"/>
    <dgm:cxn modelId="{7B78E452-B1AD-4E6A-8C24-673244379D63}" type="presParOf" srcId="{B0BBF0D2-3766-4AE9-8D2C-4277A235C89D}" destId="{2128CB35-E046-4880-9DC6-94897964ADEE}" srcOrd="2" destOrd="0" presId="urn:microsoft.com/office/officeart/2005/8/layout/orgChart1#3"/>
    <dgm:cxn modelId="{A585A379-F98B-47D2-A7E1-B3A76819DE30}" type="presParOf" srcId="{0196AF09-AA79-45FE-A70C-D4FD85BF4AAB}" destId="{04263831-B1FC-4E86-A76B-958489D1A8DE}" srcOrd="6" destOrd="0" presId="urn:microsoft.com/office/officeart/2005/8/layout/orgChart1#3"/>
    <dgm:cxn modelId="{5A6F630F-3138-4C21-96EB-1CE9BB6D203C}" type="presParOf" srcId="{0196AF09-AA79-45FE-A70C-D4FD85BF4AAB}" destId="{0F976C19-7A93-4453-9804-985E97FE85B5}" srcOrd="7" destOrd="0" presId="urn:microsoft.com/office/officeart/2005/8/layout/orgChart1#3"/>
    <dgm:cxn modelId="{E3F7059F-4AF8-4CAA-80FC-802BD9541007}" type="presParOf" srcId="{0F976C19-7A93-4453-9804-985E97FE85B5}" destId="{66B44620-F1BE-4B89-9CA4-7C64A994AE48}" srcOrd="0" destOrd="0" presId="urn:microsoft.com/office/officeart/2005/8/layout/orgChart1#3"/>
    <dgm:cxn modelId="{B2CF027F-94B8-4551-A4DA-B1834B776877}" type="presParOf" srcId="{66B44620-F1BE-4B89-9CA4-7C64A994AE48}" destId="{4DD5ED56-146E-414F-9EE0-DE5E346281F6}" srcOrd="0" destOrd="0" presId="urn:microsoft.com/office/officeart/2005/8/layout/orgChart1#3"/>
    <dgm:cxn modelId="{2D0FB5C1-747E-4F32-8CE4-D10A79A32F5B}" type="presParOf" srcId="{66B44620-F1BE-4B89-9CA4-7C64A994AE48}" destId="{E255CD4E-BEC9-4936-8217-D6CBFC80D9FB}" srcOrd="1" destOrd="0" presId="urn:microsoft.com/office/officeart/2005/8/layout/orgChart1#3"/>
    <dgm:cxn modelId="{26AF711C-ECD4-499C-9461-7421F8FD43ED}" type="presParOf" srcId="{0F976C19-7A93-4453-9804-985E97FE85B5}" destId="{E841F1C2-52C8-443F-B656-AA3AF4D44784}" srcOrd="1" destOrd="0" presId="urn:microsoft.com/office/officeart/2005/8/layout/orgChart1#3"/>
    <dgm:cxn modelId="{2C41DEEC-A480-40CE-A571-9B624457A2D8}" type="presParOf" srcId="{0F976C19-7A93-4453-9804-985E97FE85B5}" destId="{CF2B874D-7EE4-4C0B-9F7D-42CB7C49B383}" srcOrd="2" destOrd="0" presId="urn:microsoft.com/office/officeart/2005/8/layout/orgChart1#3"/>
    <dgm:cxn modelId="{9F850144-3748-408A-8DA4-FE295CB11D67}" type="presParOf" srcId="{0196AF09-AA79-45FE-A70C-D4FD85BF4AAB}" destId="{15E7808F-719E-409D-A281-1E2277C51983}" srcOrd="8" destOrd="0" presId="urn:microsoft.com/office/officeart/2005/8/layout/orgChart1#3"/>
    <dgm:cxn modelId="{40D4F9F6-03C6-4A58-AB20-91DBAB437D5E}" type="presParOf" srcId="{0196AF09-AA79-45FE-A70C-D4FD85BF4AAB}" destId="{DC055A7C-1835-44AA-B142-FC1524579C77}" srcOrd="9" destOrd="0" presId="urn:microsoft.com/office/officeart/2005/8/layout/orgChart1#3"/>
    <dgm:cxn modelId="{F9860003-1250-4DD2-8E14-BBE26654A503}" type="presParOf" srcId="{DC055A7C-1835-44AA-B142-FC1524579C77}" destId="{C05356C4-E647-40F0-B75D-CC269E5E3E36}" srcOrd="0" destOrd="0" presId="urn:microsoft.com/office/officeart/2005/8/layout/orgChart1#3"/>
    <dgm:cxn modelId="{867B6E17-E6AA-41AB-BB87-CEA1DE5F135D}" type="presParOf" srcId="{C05356C4-E647-40F0-B75D-CC269E5E3E36}" destId="{372E7A5D-A462-49B0-8C9B-0B35CED870DF}" srcOrd="0" destOrd="0" presId="urn:microsoft.com/office/officeart/2005/8/layout/orgChart1#3"/>
    <dgm:cxn modelId="{92B1FC9B-0E27-41CF-A71A-4D66AF62050A}" type="presParOf" srcId="{C05356C4-E647-40F0-B75D-CC269E5E3E36}" destId="{E0F9945A-97DD-4B7D-8128-391C81F3224D}" srcOrd="1" destOrd="0" presId="urn:microsoft.com/office/officeart/2005/8/layout/orgChart1#3"/>
    <dgm:cxn modelId="{25BEB894-F53F-4AF8-9FE2-C6E83268BB63}" type="presParOf" srcId="{DC055A7C-1835-44AA-B142-FC1524579C77}" destId="{98BF7C44-B3D0-4346-B435-86EBB50F9E49}" srcOrd="1" destOrd="0" presId="urn:microsoft.com/office/officeart/2005/8/layout/orgChart1#3"/>
    <dgm:cxn modelId="{7B79EBF2-03BD-4C5B-B903-C9B31D3BB965}" type="presParOf" srcId="{98BF7C44-B3D0-4346-B435-86EBB50F9E49}" destId="{BC769A71-98CD-4CED-B84D-679C45239AE1}" srcOrd="0" destOrd="0" presId="urn:microsoft.com/office/officeart/2005/8/layout/orgChart1#3"/>
    <dgm:cxn modelId="{C9E1D84B-78C6-4241-B122-07F6B770C65B}" type="presParOf" srcId="{98BF7C44-B3D0-4346-B435-86EBB50F9E49}" destId="{27781734-5303-4F8D-BBCE-F75FA7BE9527}" srcOrd="1" destOrd="0" presId="urn:microsoft.com/office/officeart/2005/8/layout/orgChart1#3"/>
    <dgm:cxn modelId="{6597B9BF-D169-450C-9C38-6B105BEEDE36}" type="presParOf" srcId="{27781734-5303-4F8D-BBCE-F75FA7BE9527}" destId="{D46D468B-081B-4D45-A0F6-3603D169D482}" srcOrd="0" destOrd="0" presId="urn:microsoft.com/office/officeart/2005/8/layout/orgChart1#3"/>
    <dgm:cxn modelId="{0F36F937-E862-4655-AE68-89F9A7FADDEE}" type="presParOf" srcId="{D46D468B-081B-4D45-A0F6-3603D169D482}" destId="{56B5FD6B-B1C8-4297-BC19-7864CA079C3E}" srcOrd="0" destOrd="0" presId="urn:microsoft.com/office/officeart/2005/8/layout/orgChart1#3"/>
    <dgm:cxn modelId="{223D5734-5163-4958-8C86-51C5225CACEB}" type="presParOf" srcId="{D46D468B-081B-4D45-A0F6-3603D169D482}" destId="{91EC500A-BF3B-48A2-A679-98BCBC971E28}" srcOrd="1" destOrd="0" presId="urn:microsoft.com/office/officeart/2005/8/layout/orgChart1#3"/>
    <dgm:cxn modelId="{40BCC9DA-89EB-4DB3-A239-A7B03C193C55}" type="presParOf" srcId="{27781734-5303-4F8D-BBCE-F75FA7BE9527}" destId="{BB8485FB-7EE7-4E93-BAB8-50DF30736D3B}" srcOrd="1" destOrd="0" presId="urn:microsoft.com/office/officeart/2005/8/layout/orgChart1#3"/>
    <dgm:cxn modelId="{099B8306-1944-48B8-A807-6E381DC95478}" type="presParOf" srcId="{27781734-5303-4F8D-BBCE-F75FA7BE9527}" destId="{C96CB261-616D-4A00-B689-2FBCD78368F6}" srcOrd="2" destOrd="0" presId="urn:microsoft.com/office/officeart/2005/8/layout/orgChart1#3"/>
    <dgm:cxn modelId="{4AD695D1-E664-4CAD-8929-7F743C81BCEB}" type="presParOf" srcId="{98BF7C44-B3D0-4346-B435-86EBB50F9E49}" destId="{F3B79C16-A095-45AA-B5A5-4FEED3B776BE}" srcOrd="2" destOrd="0" presId="urn:microsoft.com/office/officeart/2005/8/layout/orgChart1#3"/>
    <dgm:cxn modelId="{AF88AAAD-868B-49C1-8914-8A463A840B8D}" type="presParOf" srcId="{98BF7C44-B3D0-4346-B435-86EBB50F9E49}" destId="{1A54946F-3EE3-4BBE-822D-C4F6AAFFD8BD}" srcOrd="3" destOrd="0" presId="urn:microsoft.com/office/officeart/2005/8/layout/orgChart1#3"/>
    <dgm:cxn modelId="{85289B5A-B473-4BF1-833A-850DB7FA836A}" type="presParOf" srcId="{1A54946F-3EE3-4BBE-822D-C4F6AAFFD8BD}" destId="{CEE13C58-A4A6-4E5F-900B-07E5E63F6168}" srcOrd="0" destOrd="0" presId="urn:microsoft.com/office/officeart/2005/8/layout/orgChart1#3"/>
    <dgm:cxn modelId="{8766CE5F-50FD-482A-A4B0-E536580842D9}" type="presParOf" srcId="{CEE13C58-A4A6-4E5F-900B-07E5E63F6168}" destId="{EBF4CF38-5024-4A42-8032-A7A6B7DA6219}" srcOrd="0" destOrd="0" presId="urn:microsoft.com/office/officeart/2005/8/layout/orgChart1#3"/>
    <dgm:cxn modelId="{F08410CF-A6EE-4836-ACCD-EF1595CEAD4C}" type="presParOf" srcId="{CEE13C58-A4A6-4E5F-900B-07E5E63F6168}" destId="{A344011A-E5E2-4F19-B842-ED487936E388}" srcOrd="1" destOrd="0" presId="urn:microsoft.com/office/officeart/2005/8/layout/orgChart1#3"/>
    <dgm:cxn modelId="{A8E549E5-7FB9-48C4-AF32-E2ADA1FDAF43}" type="presParOf" srcId="{1A54946F-3EE3-4BBE-822D-C4F6AAFFD8BD}" destId="{9944B423-5007-44E2-AC1E-B67B1E32561A}" srcOrd="1" destOrd="0" presId="urn:microsoft.com/office/officeart/2005/8/layout/orgChart1#3"/>
    <dgm:cxn modelId="{C0FAACDE-E198-46A1-9E08-C6E023836704}" type="presParOf" srcId="{1A54946F-3EE3-4BBE-822D-C4F6AAFFD8BD}" destId="{742C58A9-2915-41BC-A043-D56943326CD5}" srcOrd="2" destOrd="0" presId="urn:microsoft.com/office/officeart/2005/8/layout/orgChart1#3"/>
    <dgm:cxn modelId="{61FBA69A-3DF9-41B0-AC4C-683FEABE4161}" type="presParOf" srcId="{DC055A7C-1835-44AA-B142-FC1524579C77}" destId="{7D1B1CD8-EC10-4AA7-9B02-586E9647E5F4}" srcOrd="2" destOrd="0" presId="urn:microsoft.com/office/officeart/2005/8/layout/orgChart1#3"/>
    <dgm:cxn modelId="{72D49696-B85C-4B65-90C5-721F02C9CDAF}" type="presParOf" srcId="{0196AF09-AA79-45FE-A70C-D4FD85BF4AAB}" destId="{CF2F9BD4-B69A-4C3F-B544-F0C59E0BEF2C}" srcOrd="10" destOrd="0" presId="urn:microsoft.com/office/officeart/2005/8/layout/orgChart1#3"/>
    <dgm:cxn modelId="{15151164-4078-4BA8-BE6C-6C3B7FD129C4}" type="presParOf" srcId="{0196AF09-AA79-45FE-A70C-D4FD85BF4AAB}" destId="{2A4F5FD2-A671-4F3C-9336-B9748670FF0F}" srcOrd="11" destOrd="0" presId="urn:microsoft.com/office/officeart/2005/8/layout/orgChart1#3"/>
    <dgm:cxn modelId="{BDD7AD98-70B6-46B1-B7A9-A2E8A30F507C}" type="presParOf" srcId="{2A4F5FD2-A671-4F3C-9336-B9748670FF0F}" destId="{F967BDB2-A47F-447E-B0BC-DD0987C5A6F5}" srcOrd="0" destOrd="0" presId="urn:microsoft.com/office/officeart/2005/8/layout/orgChart1#3"/>
    <dgm:cxn modelId="{40FB0D2D-89E5-445C-8443-12390237FD87}" type="presParOf" srcId="{F967BDB2-A47F-447E-B0BC-DD0987C5A6F5}" destId="{A169DCD5-DE45-4CE6-8688-63D3465642DA}" srcOrd="0" destOrd="0" presId="urn:microsoft.com/office/officeart/2005/8/layout/orgChart1#3"/>
    <dgm:cxn modelId="{2D15C082-67DB-44BA-AFE6-4BE1A193BC5E}" type="presParOf" srcId="{F967BDB2-A47F-447E-B0BC-DD0987C5A6F5}" destId="{77E32BFE-BE38-4006-8DAE-E6B74E7B8589}" srcOrd="1" destOrd="0" presId="urn:microsoft.com/office/officeart/2005/8/layout/orgChart1#3"/>
    <dgm:cxn modelId="{EC91AD5E-C8CB-450A-BBE3-1C4E8C1C7677}" type="presParOf" srcId="{2A4F5FD2-A671-4F3C-9336-B9748670FF0F}" destId="{F0DBA268-8D86-4F93-8A7F-2416121DB2DB}" srcOrd="1" destOrd="0" presId="urn:microsoft.com/office/officeart/2005/8/layout/orgChart1#3"/>
    <dgm:cxn modelId="{073B47E1-56E7-4627-B4C9-1A62585F0AAC}" type="presParOf" srcId="{2A4F5FD2-A671-4F3C-9336-B9748670FF0F}" destId="{FE418EB7-3D61-4912-9611-31934D5A0D2A}" srcOrd="2" destOrd="0" presId="urn:microsoft.com/office/officeart/2005/8/layout/orgChart1#3"/>
    <dgm:cxn modelId="{C9D91DC8-D7F6-4BC9-B9E7-C7590DF1914F}" type="presParOf" srcId="{061930D1-776D-40CC-B652-D7AE18A31CB2}" destId="{6F436FEF-9A78-415E-9617-86323020960C}" srcOrd="2" destOrd="0" presId="urn:microsoft.com/office/officeart/2005/8/layout/orgChart1#3"/>
    <dgm:cxn modelId="{03E2EBEE-D65E-4A44-92CA-1514C006C671}" type="presParOf" srcId="{0E1CD690-8054-474E-AC8B-28BE4E306B70}" destId="{BAFEB524-3DA7-4660-80AC-BE53510240AA}" srcOrd="2" destOrd="0" presId="urn:microsoft.com/office/officeart/2005/8/layout/orgChart1#3"/>
    <dgm:cxn modelId="{74164447-5BD1-45FF-A2F7-D724F5A82039}" type="presParOf" srcId="{0E1CD690-8054-474E-AC8B-28BE4E306B70}" destId="{C003446B-B24E-43E2-B0E2-B750E6371F2E}" srcOrd="3" destOrd="0" presId="urn:microsoft.com/office/officeart/2005/8/layout/orgChart1#3"/>
    <dgm:cxn modelId="{E6ECF43D-00B6-4D00-BD20-49E06A5A750F}" type="presParOf" srcId="{C003446B-B24E-43E2-B0E2-B750E6371F2E}" destId="{AD28084D-65E9-46F1-8AA9-5CDF6E68DD53}" srcOrd="0" destOrd="0" presId="urn:microsoft.com/office/officeart/2005/8/layout/orgChart1#3"/>
    <dgm:cxn modelId="{2B17704F-3851-4FAB-A4F2-5540563BB1C1}" type="presParOf" srcId="{AD28084D-65E9-46F1-8AA9-5CDF6E68DD53}" destId="{C62CCB93-EBDA-4B6F-8BDB-DD057B5F49C3}" srcOrd="0" destOrd="0" presId="urn:microsoft.com/office/officeart/2005/8/layout/orgChart1#3"/>
    <dgm:cxn modelId="{2E9EC378-D473-4E28-9F38-05F9FC5F6291}" type="presParOf" srcId="{AD28084D-65E9-46F1-8AA9-5CDF6E68DD53}" destId="{FAE43C47-9EBD-4000-8BE1-9D92B075F620}" srcOrd="1" destOrd="0" presId="urn:microsoft.com/office/officeart/2005/8/layout/orgChart1#3"/>
    <dgm:cxn modelId="{ED4CFC47-FA42-4720-AC02-0E540D989359}" type="presParOf" srcId="{C003446B-B24E-43E2-B0E2-B750E6371F2E}" destId="{D8284B3E-DA0A-40AB-B25B-168BF87854DA}" srcOrd="1" destOrd="0" presId="urn:microsoft.com/office/officeart/2005/8/layout/orgChart1#3"/>
    <dgm:cxn modelId="{FE3C69FF-BD87-402D-A98A-1DD1C72EBEC8}" type="presParOf" srcId="{D8284B3E-DA0A-40AB-B25B-168BF87854DA}" destId="{2BAF82DC-D05A-4FA1-A715-FC77A3F2224B}" srcOrd="0" destOrd="0" presId="urn:microsoft.com/office/officeart/2005/8/layout/orgChart1#3"/>
    <dgm:cxn modelId="{1366D828-8DD3-47E4-9D99-4EF37E3F68EF}" type="presParOf" srcId="{D8284B3E-DA0A-40AB-B25B-168BF87854DA}" destId="{697C7EC8-14DD-4ACD-B123-73AF5B1CEB51}" srcOrd="1" destOrd="0" presId="urn:microsoft.com/office/officeart/2005/8/layout/orgChart1#3"/>
    <dgm:cxn modelId="{81BAE1C9-F4DA-4BF8-846F-9BEF94EA31C7}" type="presParOf" srcId="{697C7EC8-14DD-4ACD-B123-73AF5B1CEB51}" destId="{1B360E93-69D0-4425-AF33-9E4A82798AA6}" srcOrd="0" destOrd="0" presId="urn:microsoft.com/office/officeart/2005/8/layout/orgChart1#3"/>
    <dgm:cxn modelId="{0EF65026-D97A-4104-93AF-673A8F6C0410}" type="presParOf" srcId="{1B360E93-69D0-4425-AF33-9E4A82798AA6}" destId="{D023E11E-7C60-4197-A07B-E5C905CE46E5}" srcOrd="0" destOrd="0" presId="urn:microsoft.com/office/officeart/2005/8/layout/orgChart1#3"/>
    <dgm:cxn modelId="{70C1B628-E7C9-4AF4-9E67-89DFA7BFD128}" type="presParOf" srcId="{1B360E93-69D0-4425-AF33-9E4A82798AA6}" destId="{CA4E3196-4CD0-4EE0-8EE2-EFDC95B27841}" srcOrd="1" destOrd="0" presId="urn:microsoft.com/office/officeart/2005/8/layout/orgChart1#3"/>
    <dgm:cxn modelId="{EF479390-AC03-4AD6-B026-A05994406E43}" type="presParOf" srcId="{697C7EC8-14DD-4ACD-B123-73AF5B1CEB51}" destId="{A0535D5B-54BB-48A8-BA95-27E700712F55}" srcOrd="1" destOrd="0" presId="urn:microsoft.com/office/officeart/2005/8/layout/orgChart1#3"/>
    <dgm:cxn modelId="{FA8920CB-8C4B-4BB2-B98C-ECC6540286EA}" type="presParOf" srcId="{A0535D5B-54BB-48A8-BA95-27E700712F55}" destId="{00D20649-9D7E-43E2-81E6-98F44401766C}" srcOrd="0" destOrd="0" presId="urn:microsoft.com/office/officeart/2005/8/layout/orgChart1#3"/>
    <dgm:cxn modelId="{BD66BBB1-C68D-4219-AC7C-837EBCD2633F}" type="presParOf" srcId="{A0535D5B-54BB-48A8-BA95-27E700712F55}" destId="{EE7A1632-EE83-49AD-B765-38B114E63303}" srcOrd="1" destOrd="0" presId="urn:microsoft.com/office/officeart/2005/8/layout/orgChart1#3"/>
    <dgm:cxn modelId="{41DE9C7F-8564-4734-942A-FF2A416EC88E}" type="presParOf" srcId="{EE7A1632-EE83-49AD-B765-38B114E63303}" destId="{57698E4C-D3A8-4C77-BE9B-195ED2C57F5B}" srcOrd="0" destOrd="0" presId="urn:microsoft.com/office/officeart/2005/8/layout/orgChart1#3"/>
    <dgm:cxn modelId="{3A694484-0181-4542-829C-6FE43AEEA700}" type="presParOf" srcId="{57698E4C-D3A8-4C77-BE9B-195ED2C57F5B}" destId="{25193C52-37FA-4EC6-AC65-554F36CA1C57}" srcOrd="0" destOrd="0" presId="urn:microsoft.com/office/officeart/2005/8/layout/orgChart1#3"/>
    <dgm:cxn modelId="{83DFC656-CCDC-4FA1-9290-A620BDEC39FE}" type="presParOf" srcId="{57698E4C-D3A8-4C77-BE9B-195ED2C57F5B}" destId="{FC614702-5B39-42D4-A3E4-DE8E5C4E01A4}" srcOrd="1" destOrd="0" presId="urn:microsoft.com/office/officeart/2005/8/layout/orgChart1#3"/>
    <dgm:cxn modelId="{A21ED996-4447-4BFC-A250-F92CEB2614BE}" type="presParOf" srcId="{EE7A1632-EE83-49AD-B765-38B114E63303}" destId="{32E58E0D-A9D7-4D08-BA61-F5D0816CB728}" srcOrd="1" destOrd="0" presId="urn:microsoft.com/office/officeart/2005/8/layout/orgChart1#3"/>
    <dgm:cxn modelId="{37E3A350-4BD3-4924-8BD0-D8C5C4ED3F4B}" type="presParOf" srcId="{EE7A1632-EE83-49AD-B765-38B114E63303}" destId="{3610909B-7925-499D-91E0-D6FE37938916}" srcOrd="2" destOrd="0" presId="urn:microsoft.com/office/officeart/2005/8/layout/orgChart1#3"/>
    <dgm:cxn modelId="{E0B5110F-E6C5-4122-940D-F1CC861AA007}" type="presParOf" srcId="{A0535D5B-54BB-48A8-BA95-27E700712F55}" destId="{D8549F3B-A5D2-452E-8EB3-E6FA02C25D22}" srcOrd="2" destOrd="0" presId="urn:microsoft.com/office/officeart/2005/8/layout/orgChart1#3"/>
    <dgm:cxn modelId="{0128431F-EC5E-487B-B08B-64630A24C38D}" type="presParOf" srcId="{A0535D5B-54BB-48A8-BA95-27E700712F55}" destId="{1384659C-B622-4E67-94BB-C6B14BC410B3}" srcOrd="3" destOrd="0" presId="urn:microsoft.com/office/officeart/2005/8/layout/orgChart1#3"/>
    <dgm:cxn modelId="{58B476DC-0ACE-4480-9E99-67A4B8462CCF}" type="presParOf" srcId="{1384659C-B622-4E67-94BB-C6B14BC410B3}" destId="{75D97E63-CC14-4215-860D-AF250F848113}" srcOrd="0" destOrd="0" presId="urn:microsoft.com/office/officeart/2005/8/layout/orgChart1#3"/>
    <dgm:cxn modelId="{C25059E1-192E-4103-B1D2-258FBD1AF867}" type="presParOf" srcId="{75D97E63-CC14-4215-860D-AF250F848113}" destId="{4D1FDEAB-2A25-43AE-BDFF-D1B423B54E92}" srcOrd="0" destOrd="0" presId="urn:microsoft.com/office/officeart/2005/8/layout/orgChart1#3"/>
    <dgm:cxn modelId="{A74A8A29-4984-44AC-9D00-624A1C6A58CA}" type="presParOf" srcId="{75D97E63-CC14-4215-860D-AF250F848113}" destId="{D706CA2A-3AD7-423B-B855-24C4A5B229C3}" srcOrd="1" destOrd="0" presId="urn:microsoft.com/office/officeart/2005/8/layout/orgChart1#3"/>
    <dgm:cxn modelId="{DA7C42E4-3038-4605-9620-0A870D3BB0CB}" type="presParOf" srcId="{1384659C-B622-4E67-94BB-C6B14BC410B3}" destId="{E361FDBA-29A3-484B-B26D-B43D7714F33B}" srcOrd="1" destOrd="0" presId="urn:microsoft.com/office/officeart/2005/8/layout/orgChart1#3"/>
    <dgm:cxn modelId="{7B04900E-BC76-454B-B8D1-9FE92C207176}" type="presParOf" srcId="{1384659C-B622-4E67-94BB-C6B14BC410B3}" destId="{0744EE15-68A5-493B-946C-AA9DBC913CCA}" srcOrd="2" destOrd="0" presId="urn:microsoft.com/office/officeart/2005/8/layout/orgChart1#3"/>
    <dgm:cxn modelId="{C11A3BA0-EFE1-49E6-BCA3-9B0E0BC29430}" type="presParOf" srcId="{A0535D5B-54BB-48A8-BA95-27E700712F55}" destId="{36ED532A-8C0E-4ECC-BB96-6A3B599469F9}" srcOrd="4" destOrd="0" presId="urn:microsoft.com/office/officeart/2005/8/layout/orgChart1#3"/>
    <dgm:cxn modelId="{72062F21-778F-4287-947B-A757A764778F}" type="presParOf" srcId="{A0535D5B-54BB-48A8-BA95-27E700712F55}" destId="{C4645FE9-6D0C-41CB-A80C-D22AFE9A4866}" srcOrd="5" destOrd="0" presId="urn:microsoft.com/office/officeart/2005/8/layout/orgChart1#3"/>
    <dgm:cxn modelId="{5FEC5ADA-B645-4E13-BB78-0E53CBE0FF44}" type="presParOf" srcId="{C4645FE9-6D0C-41CB-A80C-D22AFE9A4866}" destId="{BFB9BDB2-E460-4981-B006-547C3DBBF500}" srcOrd="0" destOrd="0" presId="urn:microsoft.com/office/officeart/2005/8/layout/orgChart1#3"/>
    <dgm:cxn modelId="{1D6F47AA-6BDE-4FEA-9D90-750370FE408F}" type="presParOf" srcId="{BFB9BDB2-E460-4981-B006-547C3DBBF500}" destId="{9ADF6594-9D3C-409E-B8E3-24AB180CF421}" srcOrd="0" destOrd="0" presId="urn:microsoft.com/office/officeart/2005/8/layout/orgChart1#3"/>
    <dgm:cxn modelId="{F95D65AE-5B0F-45C7-8BE6-E0FA64A77A61}" type="presParOf" srcId="{BFB9BDB2-E460-4981-B006-547C3DBBF500}" destId="{F628D57E-0CBB-425D-B439-606E3239E1AB}" srcOrd="1" destOrd="0" presId="urn:microsoft.com/office/officeart/2005/8/layout/orgChart1#3"/>
    <dgm:cxn modelId="{DA4972D6-4394-402A-871A-C6812422BFC8}" type="presParOf" srcId="{C4645FE9-6D0C-41CB-A80C-D22AFE9A4866}" destId="{2B4CA080-F4E5-4AFB-946E-713F5949C820}" srcOrd="1" destOrd="0" presId="urn:microsoft.com/office/officeart/2005/8/layout/orgChart1#3"/>
    <dgm:cxn modelId="{3BC7AAF9-1C74-4573-9AC9-58EBFD012C36}" type="presParOf" srcId="{C4645FE9-6D0C-41CB-A80C-D22AFE9A4866}" destId="{8F65C0CC-FEAD-4756-B3C2-F32DA3198301}" srcOrd="2" destOrd="0" presId="urn:microsoft.com/office/officeart/2005/8/layout/orgChart1#3"/>
    <dgm:cxn modelId="{3FE76CC5-1011-4C1A-9D71-96E2561C7982}" type="presParOf" srcId="{A0535D5B-54BB-48A8-BA95-27E700712F55}" destId="{C1469977-96A9-4CC7-8A05-D8E1992E4EBF}" srcOrd="6" destOrd="0" presId="urn:microsoft.com/office/officeart/2005/8/layout/orgChart1#3"/>
    <dgm:cxn modelId="{8AEDF203-3627-4F71-A9EB-C4EE725E5FB0}" type="presParOf" srcId="{A0535D5B-54BB-48A8-BA95-27E700712F55}" destId="{0CF800B2-6E61-405D-B5F9-CE525ED85110}" srcOrd="7" destOrd="0" presId="urn:microsoft.com/office/officeart/2005/8/layout/orgChart1#3"/>
    <dgm:cxn modelId="{3013E9EF-8C40-46FA-A09D-3D25CFAEE1F5}" type="presParOf" srcId="{0CF800B2-6E61-405D-B5F9-CE525ED85110}" destId="{D21FC73B-0DA3-4395-8C00-9346E67F9FC8}" srcOrd="0" destOrd="0" presId="urn:microsoft.com/office/officeart/2005/8/layout/orgChart1#3"/>
    <dgm:cxn modelId="{0A14DD62-D0F9-4342-9CBB-DE756CE5781D}" type="presParOf" srcId="{D21FC73B-0DA3-4395-8C00-9346E67F9FC8}" destId="{743FB328-F890-41FE-94DE-A10E1B667575}" srcOrd="0" destOrd="0" presId="urn:microsoft.com/office/officeart/2005/8/layout/orgChart1#3"/>
    <dgm:cxn modelId="{FBA5A8FB-0485-498E-A9CB-E64CAA64F237}" type="presParOf" srcId="{D21FC73B-0DA3-4395-8C00-9346E67F9FC8}" destId="{73A57C83-34DB-427C-BC40-F3D1BDBD3949}" srcOrd="1" destOrd="0" presId="urn:microsoft.com/office/officeart/2005/8/layout/orgChart1#3"/>
    <dgm:cxn modelId="{17EA0F45-7453-4EC5-8286-5AB67D38E395}" type="presParOf" srcId="{0CF800B2-6E61-405D-B5F9-CE525ED85110}" destId="{55EFC426-A980-405B-8E3A-9B8613A5F632}" srcOrd="1" destOrd="0" presId="urn:microsoft.com/office/officeart/2005/8/layout/orgChart1#3"/>
    <dgm:cxn modelId="{B4DFA8B7-5D69-47E4-8FE3-D45A2083C975}" type="presParOf" srcId="{0CF800B2-6E61-405D-B5F9-CE525ED85110}" destId="{5996BB6E-22C7-4247-8074-54D8E09DF4A7}" srcOrd="2" destOrd="0" presId="urn:microsoft.com/office/officeart/2005/8/layout/orgChart1#3"/>
    <dgm:cxn modelId="{26E45AA0-CEB8-4C40-BD21-77F2D840364A}" type="presParOf" srcId="{697C7EC8-14DD-4ACD-B123-73AF5B1CEB51}" destId="{A448A36A-27A2-4A12-94B2-45E101FCD2B5}" srcOrd="2" destOrd="0" presId="urn:microsoft.com/office/officeart/2005/8/layout/orgChart1#3"/>
    <dgm:cxn modelId="{83CD18E3-6AB2-41D9-9734-5508531ADE19}" type="presParOf" srcId="{D8284B3E-DA0A-40AB-B25B-168BF87854DA}" destId="{7410279A-5C80-4873-969D-743F73702BA4}" srcOrd="2" destOrd="0" presId="urn:microsoft.com/office/officeart/2005/8/layout/orgChart1#3"/>
    <dgm:cxn modelId="{A23C2ABA-CBD1-4F0E-9F35-CDA8199FC7E3}" type="presParOf" srcId="{D8284B3E-DA0A-40AB-B25B-168BF87854DA}" destId="{1126CFE1-3B8C-462A-BC64-FC172B1A6170}" srcOrd="3" destOrd="0" presId="urn:microsoft.com/office/officeart/2005/8/layout/orgChart1#3"/>
    <dgm:cxn modelId="{62806F91-A4ED-4B22-AF88-13CBDB06BFB2}" type="presParOf" srcId="{1126CFE1-3B8C-462A-BC64-FC172B1A6170}" destId="{50D1F004-AA66-4421-AC0F-C824C2444BE7}" srcOrd="0" destOrd="0" presId="urn:microsoft.com/office/officeart/2005/8/layout/orgChart1#3"/>
    <dgm:cxn modelId="{D339FC2C-D672-4987-9BA2-5D38A6F234E8}" type="presParOf" srcId="{50D1F004-AA66-4421-AC0F-C824C2444BE7}" destId="{D0E3BD2A-F956-4336-A379-DB9DF88C9627}" srcOrd="0" destOrd="0" presId="urn:microsoft.com/office/officeart/2005/8/layout/orgChart1#3"/>
    <dgm:cxn modelId="{E39D0454-82E4-4313-9A50-275BF73F800B}" type="presParOf" srcId="{50D1F004-AA66-4421-AC0F-C824C2444BE7}" destId="{357F5CCF-A937-41B9-A481-0DB3F42C47C9}" srcOrd="1" destOrd="0" presId="urn:microsoft.com/office/officeart/2005/8/layout/orgChart1#3"/>
    <dgm:cxn modelId="{F0405476-44DD-4B57-88E2-F0A7591B8AAC}" type="presParOf" srcId="{1126CFE1-3B8C-462A-BC64-FC172B1A6170}" destId="{87EC85CD-0525-43F1-A6C1-7D126F54E7B2}" srcOrd="1" destOrd="0" presId="urn:microsoft.com/office/officeart/2005/8/layout/orgChart1#3"/>
    <dgm:cxn modelId="{F9168672-EA17-400E-BF09-24EC22208AC0}" type="presParOf" srcId="{87EC85CD-0525-43F1-A6C1-7D126F54E7B2}" destId="{072186E5-FCEA-47E7-B6F2-53068E83B408}" srcOrd="0" destOrd="0" presId="urn:microsoft.com/office/officeart/2005/8/layout/orgChart1#3"/>
    <dgm:cxn modelId="{0B3B20EC-78C4-4A79-AA38-578BF11224BB}" type="presParOf" srcId="{87EC85CD-0525-43F1-A6C1-7D126F54E7B2}" destId="{4E0CD698-AD81-47F9-A4A9-8491088D32BE}" srcOrd="1" destOrd="0" presId="urn:microsoft.com/office/officeart/2005/8/layout/orgChart1#3"/>
    <dgm:cxn modelId="{134B31D4-6DF5-400F-A7A0-B00DA7294DBB}" type="presParOf" srcId="{4E0CD698-AD81-47F9-A4A9-8491088D32BE}" destId="{D599C012-1DAA-45C2-82CC-BEE3858C9BE8}" srcOrd="0" destOrd="0" presId="urn:microsoft.com/office/officeart/2005/8/layout/orgChart1#3"/>
    <dgm:cxn modelId="{8803B13F-CC7A-4DAD-8777-5F0F3B0F900C}" type="presParOf" srcId="{D599C012-1DAA-45C2-82CC-BEE3858C9BE8}" destId="{FC66A820-D79B-4D7E-9ED1-06A7B2EBBE40}" srcOrd="0" destOrd="0" presId="urn:microsoft.com/office/officeart/2005/8/layout/orgChart1#3"/>
    <dgm:cxn modelId="{ABA7FA86-6777-40DA-BFED-39F5116D8E53}" type="presParOf" srcId="{D599C012-1DAA-45C2-82CC-BEE3858C9BE8}" destId="{BA1DC70A-1391-447E-8A5F-5B6D6BA9D35C}" srcOrd="1" destOrd="0" presId="urn:microsoft.com/office/officeart/2005/8/layout/orgChart1#3"/>
    <dgm:cxn modelId="{83928D35-22D1-4926-BD59-B20D296199BE}" type="presParOf" srcId="{4E0CD698-AD81-47F9-A4A9-8491088D32BE}" destId="{4055C8F7-9274-48BC-BCFD-40B5C6904904}" srcOrd="1" destOrd="0" presId="urn:microsoft.com/office/officeart/2005/8/layout/orgChart1#3"/>
    <dgm:cxn modelId="{E041597F-C252-458E-A86B-4A1898CF89D4}" type="presParOf" srcId="{4E0CD698-AD81-47F9-A4A9-8491088D32BE}" destId="{EBFA773A-ADC8-4B81-98D6-BE987DFFF6AB}" srcOrd="2" destOrd="0" presId="urn:microsoft.com/office/officeart/2005/8/layout/orgChart1#3"/>
    <dgm:cxn modelId="{12D03675-709B-452B-93F7-4869EE41CFB3}" type="presParOf" srcId="{87EC85CD-0525-43F1-A6C1-7D126F54E7B2}" destId="{8A630484-B8D2-4D4A-966D-25D826D65F95}" srcOrd="2" destOrd="0" presId="urn:microsoft.com/office/officeart/2005/8/layout/orgChart1#3"/>
    <dgm:cxn modelId="{FCB89748-2732-4849-9178-42AE9FF45ACF}" type="presParOf" srcId="{87EC85CD-0525-43F1-A6C1-7D126F54E7B2}" destId="{3E648E77-9817-41BC-ADC4-6A784CA28CB1}" srcOrd="3" destOrd="0" presId="urn:microsoft.com/office/officeart/2005/8/layout/orgChart1#3"/>
    <dgm:cxn modelId="{4D86D5BA-E3FF-4FC6-AC83-7CE4D5660AD4}" type="presParOf" srcId="{3E648E77-9817-41BC-ADC4-6A784CA28CB1}" destId="{D0224893-32BA-4AC7-875F-EA45A57BAFF1}" srcOrd="0" destOrd="0" presId="urn:microsoft.com/office/officeart/2005/8/layout/orgChart1#3"/>
    <dgm:cxn modelId="{321A4AED-9288-449D-AC0B-873F935E7058}" type="presParOf" srcId="{D0224893-32BA-4AC7-875F-EA45A57BAFF1}" destId="{39596CB3-B894-48B5-9276-441A43017F0C}" srcOrd="0" destOrd="0" presId="urn:microsoft.com/office/officeart/2005/8/layout/orgChart1#3"/>
    <dgm:cxn modelId="{85A00D59-253A-4847-AD38-9F8A7967ED90}" type="presParOf" srcId="{D0224893-32BA-4AC7-875F-EA45A57BAFF1}" destId="{54E005F7-D8D0-4A45-9ED3-D78E7F9494C6}" srcOrd="1" destOrd="0" presId="urn:microsoft.com/office/officeart/2005/8/layout/orgChart1#3"/>
    <dgm:cxn modelId="{E665A0A0-EBB5-44F7-A799-19A465B70B64}" type="presParOf" srcId="{3E648E77-9817-41BC-ADC4-6A784CA28CB1}" destId="{5A62FCCC-6C1F-4E30-9795-E3BA5DB090E3}" srcOrd="1" destOrd="0" presId="urn:microsoft.com/office/officeart/2005/8/layout/orgChart1#3"/>
    <dgm:cxn modelId="{97140DA3-6DBC-4B3F-8621-B6E8496176F9}" type="presParOf" srcId="{3E648E77-9817-41BC-ADC4-6A784CA28CB1}" destId="{2CEEFB47-30DD-4E62-99B0-80AF2F6EC5C5}" srcOrd="2" destOrd="0" presId="urn:microsoft.com/office/officeart/2005/8/layout/orgChart1#3"/>
    <dgm:cxn modelId="{05D79D0C-18F7-4335-8ABB-23A77027DA61}" type="presParOf" srcId="{87EC85CD-0525-43F1-A6C1-7D126F54E7B2}" destId="{1918D0D7-DF74-4081-A008-CC67C57F7C01}" srcOrd="4" destOrd="0" presId="urn:microsoft.com/office/officeart/2005/8/layout/orgChart1#3"/>
    <dgm:cxn modelId="{600BD131-5CC9-4A8C-A893-47DB9DC870DA}" type="presParOf" srcId="{87EC85CD-0525-43F1-A6C1-7D126F54E7B2}" destId="{0E2FD3AA-656B-489B-ACEE-6555640A21F7}" srcOrd="5" destOrd="0" presId="urn:microsoft.com/office/officeart/2005/8/layout/orgChart1#3"/>
    <dgm:cxn modelId="{D45FDC86-CAB1-4C5F-A5B2-967FD13A9FA3}" type="presParOf" srcId="{0E2FD3AA-656B-489B-ACEE-6555640A21F7}" destId="{3727F04B-C8A2-4E54-A4C9-6815837034E5}" srcOrd="0" destOrd="0" presId="urn:microsoft.com/office/officeart/2005/8/layout/orgChart1#3"/>
    <dgm:cxn modelId="{40CB59F4-11E2-4F32-9106-BB21A502A432}" type="presParOf" srcId="{3727F04B-C8A2-4E54-A4C9-6815837034E5}" destId="{7544EEC5-2397-42D3-9319-897F40056B4F}" srcOrd="0" destOrd="0" presId="urn:microsoft.com/office/officeart/2005/8/layout/orgChart1#3"/>
    <dgm:cxn modelId="{1809AF56-F3B0-417B-AE2F-23BA4BB04D4D}" type="presParOf" srcId="{3727F04B-C8A2-4E54-A4C9-6815837034E5}" destId="{E9452E5C-3AF2-45BA-98E2-499D0C70BE77}" srcOrd="1" destOrd="0" presId="urn:microsoft.com/office/officeart/2005/8/layout/orgChart1#3"/>
    <dgm:cxn modelId="{72ECD6E5-4841-4206-8307-9B9EB4169E27}" type="presParOf" srcId="{0E2FD3AA-656B-489B-ACEE-6555640A21F7}" destId="{D0AE8FDA-16E0-45E3-817F-DFCD473D2AF8}" srcOrd="1" destOrd="0" presId="urn:microsoft.com/office/officeart/2005/8/layout/orgChart1#3"/>
    <dgm:cxn modelId="{0D14AB63-EE8E-4889-91FC-639235AD2D16}" type="presParOf" srcId="{0E2FD3AA-656B-489B-ACEE-6555640A21F7}" destId="{9BD27ED2-5634-4633-970A-BFD3C4A19EB3}" srcOrd="2" destOrd="0" presId="urn:microsoft.com/office/officeart/2005/8/layout/orgChart1#3"/>
    <dgm:cxn modelId="{D5F64146-8E61-44F6-AA35-451DF0382B46}" type="presParOf" srcId="{87EC85CD-0525-43F1-A6C1-7D126F54E7B2}" destId="{748480DF-889C-44B6-9CE7-B93794332A34}" srcOrd="6" destOrd="0" presId="urn:microsoft.com/office/officeart/2005/8/layout/orgChart1#3"/>
    <dgm:cxn modelId="{9B96EE06-FCF3-4FF3-8206-82909E53AE79}" type="presParOf" srcId="{87EC85CD-0525-43F1-A6C1-7D126F54E7B2}" destId="{C7125A69-3906-41EF-A7F7-BF054AC499DF}" srcOrd="7" destOrd="0" presId="urn:microsoft.com/office/officeart/2005/8/layout/orgChart1#3"/>
    <dgm:cxn modelId="{1C8BC45C-3238-4C7B-A2B6-FF873691F309}" type="presParOf" srcId="{C7125A69-3906-41EF-A7F7-BF054AC499DF}" destId="{5D5E40E4-33FE-4B23-B4A5-78B17254FB8C}" srcOrd="0" destOrd="0" presId="urn:microsoft.com/office/officeart/2005/8/layout/orgChart1#3"/>
    <dgm:cxn modelId="{4A297EEA-60BD-4F0B-89C5-7442D54A8C78}" type="presParOf" srcId="{5D5E40E4-33FE-4B23-B4A5-78B17254FB8C}" destId="{F8E4CC02-E403-4F47-B81A-ACE25D601F7C}" srcOrd="0" destOrd="0" presId="urn:microsoft.com/office/officeart/2005/8/layout/orgChart1#3"/>
    <dgm:cxn modelId="{B750EE59-5538-4A4D-9DAB-5D8D11A94748}" type="presParOf" srcId="{5D5E40E4-33FE-4B23-B4A5-78B17254FB8C}" destId="{A416BAC3-59EA-441A-A84A-BE5BE1CE8750}" srcOrd="1" destOrd="0" presId="urn:microsoft.com/office/officeart/2005/8/layout/orgChart1#3"/>
    <dgm:cxn modelId="{2D3D9223-F605-4F6F-9B8B-78C1343287CD}" type="presParOf" srcId="{C7125A69-3906-41EF-A7F7-BF054AC499DF}" destId="{BDFCC285-1453-4285-B6FA-7912655A2448}" srcOrd="1" destOrd="0" presId="urn:microsoft.com/office/officeart/2005/8/layout/orgChart1#3"/>
    <dgm:cxn modelId="{891CAA51-EA2E-4648-8310-5716555910EE}" type="presParOf" srcId="{C7125A69-3906-41EF-A7F7-BF054AC499DF}" destId="{7E3EAF25-65DF-4148-A3EE-3196E717C9E6}" srcOrd="2" destOrd="0" presId="urn:microsoft.com/office/officeart/2005/8/layout/orgChart1#3"/>
    <dgm:cxn modelId="{5E87DC61-75D4-4110-BBCF-BC3ADA0CAE21}" type="presParOf" srcId="{1126CFE1-3B8C-462A-BC64-FC172B1A6170}" destId="{EBE7D3AA-179F-4B8D-B3DE-4E54C3B2B13B}" srcOrd="2" destOrd="0" presId="urn:microsoft.com/office/officeart/2005/8/layout/orgChart1#3"/>
    <dgm:cxn modelId="{EC6A8192-C804-4180-907C-D2FD1580670F}" type="presParOf" srcId="{C003446B-B24E-43E2-B0E2-B750E6371F2E}" destId="{8203E768-9633-41EA-86FF-4EB473B3C5FD}" srcOrd="2" destOrd="0" presId="urn:microsoft.com/office/officeart/2005/8/layout/orgChart1#3"/>
    <dgm:cxn modelId="{FCA0D4EE-FD47-404E-80C6-C623BC3DFE79}" type="presParOf" srcId="{0E1CD690-8054-474E-AC8B-28BE4E306B70}" destId="{C8BD85BD-C1AC-4868-9467-309CB7F037B3}" srcOrd="4" destOrd="0" presId="urn:microsoft.com/office/officeart/2005/8/layout/orgChart1#3"/>
    <dgm:cxn modelId="{32920EF9-1485-49E2-9531-D7581F605B0E}" type="presParOf" srcId="{0E1CD690-8054-474E-AC8B-28BE4E306B70}" destId="{64C2F7E1-F172-4675-85E8-DBD3BBEE66DA}" srcOrd="5" destOrd="0" presId="urn:microsoft.com/office/officeart/2005/8/layout/orgChart1#3"/>
    <dgm:cxn modelId="{715678DE-4D3B-4509-B154-C27850596526}" type="presParOf" srcId="{64C2F7E1-F172-4675-85E8-DBD3BBEE66DA}" destId="{E81217ED-9C27-4C61-A649-4B261194594B}" srcOrd="0" destOrd="0" presId="urn:microsoft.com/office/officeart/2005/8/layout/orgChart1#3"/>
    <dgm:cxn modelId="{589970E9-7C11-4255-8DBE-CF802F11250A}" type="presParOf" srcId="{E81217ED-9C27-4C61-A649-4B261194594B}" destId="{50699FBD-9FB8-4B8E-B838-2D4B6D5A36D6}" srcOrd="0" destOrd="0" presId="urn:microsoft.com/office/officeart/2005/8/layout/orgChart1#3"/>
    <dgm:cxn modelId="{F0ACD171-03EA-4536-AF7D-3CA7E5F60DF3}" type="presParOf" srcId="{E81217ED-9C27-4C61-A649-4B261194594B}" destId="{03888824-CB59-4F45-BC1A-A762695C813D}" srcOrd="1" destOrd="0" presId="urn:microsoft.com/office/officeart/2005/8/layout/orgChart1#3"/>
    <dgm:cxn modelId="{A8DDE6BE-D8AE-4B91-B4CF-0726AE38EE15}" type="presParOf" srcId="{64C2F7E1-F172-4675-85E8-DBD3BBEE66DA}" destId="{2D0B1DDB-0879-46A8-AE8E-D10D66CFFB86}" srcOrd="1" destOrd="0" presId="urn:microsoft.com/office/officeart/2005/8/layout/orgChart1#3"/>
    <dgm:cxn modelId="{3CDB4BDD-2DE6-45F3-8807-976B8E6BE2A5}" type="presParOf" srcId="{64C2F7E1-F172-4675-85E8-DBD3BBEE66DA}" destId="{B3DA3B0D-E0F8-48CF-BFA7-115BAA61E25C}" srcOrd="2" destOrd="0" presId="urn:microsoft.com/office/officeart/2005/8/layout/orgChart1#3"/>
    <dgm:cxn modelId="{DE014023-71C7-4D58-B5E6-748DF453F099}" type="presParOf" srcId="{0E1CD690-8054-474E-AC8B-28BE4E306B70}" destId="{E2D758F7-0A68-40A1-8771-9F662C70133C}" srcOrd="6" destOrd="0" presId="urn:microsoft.com/office/officeart/2005/8/layout/orgChart1#3"/>
    <dgm:cxn modelId="{5AC94365-174F-4914-97A0-507E4BFAFCEA}" type="presParOf" srcId="{0E1CD690-8054-474E-AC8B-28BE4E306B70}" destId="{B7828CAD-17F3-4F0D-B6E9-1C26ADC1DE9B}" srcOrd="7" destOrd="0" presId="urn:microsoft.com/office/officeart/2005/8/layout/orgChart1#3"/>
    <dgm:cxn modelId="{30CD1583-0B64-4B4C-ABD4-E331253B53A5}" type="presParOf" srcId="{B7828CAD-17F3-4F0D-B6E9-1C26ADC1DE9B}" destId="{AC9AE057-DB71-435E-B722-9512CD36C040}" srcOrd="0" destOrd="0" presId="urn:microsoft.com/office/officeart/2005/8/layout/orgChart1#3"/>
    <dgm:cxn modelId="{530E9BB6-ECB5-4CA7-90BC-562A48691EC5}" type="presParOf" srcId="{AC9AE057-DB71-435E-B722-9512CD36C040}" destId="{F3136D4C-2782-4AC0-B57C-DF88CCF1C9CA}" srcOrd="0" destOrd="0" presId="urn:microsoft.com/office/officeart/2005/8/layout/orgChart1#3"/>
    <dgm:cxn modelId="{832D2FB0-BBF3-4C05-8C8A-4CCDC2F84DDB}" type="presParOf" srcId="{AC9AE057-DB71-435E-B722-9512CD36C040}" destId="{114C70E0-3628-4464-A9DF-E318BCB89B8A}" srcOrd="1" destOrd="0" presId="urn:microsoft.com/office/officeart/2005/8/layout/orgChart1#3"/>
    <dgm:cxn modelId="{DB27F7E5-B433-40B2-B289-861E10D6C198}" type="presParOf" srcId="{B7828CAD-17F3-4F0D-B6E9-1C26ADC1DE9B}" destId="{86F0FF82-8254-4FD7-A481-EBBD88348B4F}" srcOrd="1" destOrd="0" presId="urn:microsoft.com/office/officeart/2005/8/layout/orgChart1#3"/>
    <dgm:cxn modelId="{7DFE760B-F4BC-4870-8E96-6909D80BBB49}" type="presParOf" srcId="{86F0FF82-8254-4FD7-A481-EBBD88348B4F}" destId="{660E846C-7E44-4F41-8DCA-22F1AAC31293}" srcOrd="0" destOrd="0" presId="urn:microsoft.com/office/officeart/2005/8/layout/orgChart1#3"/>
    <dgm:cxn modelId="{B79EECC5-A8D5-4276-83C5-E466FE1878F2}" type="presParOf" srcId="{86F0FF82-8254-4FD7-A481-EBBD88348B4F}" destId="{56B07D17-23A9-4310-8103-3D5DB9740F19}" srcOrd="1" destOrd="0" presId="urn:microsoft.com/office/officeart/2005/8/layout/orgChart1#3"/>
    <dgm:cxn modelId="{0096821C-BADA-4C24-9E87-01A560A00D60}" type="presParOf" srcId="{56B07D17-23A9-4310-8103-3D5DB9740F19}" destId="{69553CBF-2945-4CEB-90A7-1FAB4EEB4BD5}" srcOrd="0" destOrd="0" presId="urn:microsoft.com/office/officeart/2005/8/layout/orgChart1#3"/>
    <dgm:cxn modelId="{578B6DE7-F6E6-4F8D-B53A-08B52D136A6C}" type="presParOf" srcId="{69553CBF-2945-4CEB-90A7-1FAB4EEB4BD5}" destId="{86A272D1-C15C-47F0-A211-F5B53224C546}" srcOrd="0" destOrd="0" presId="urn:microsoft.com/office/officeart/2005/8/layout/orgChart1#3"/>
    <dgm:cxn modelId="{C4CAE8F3-B52E-474E-8FA0-A788ABA435E0}" type="presParOf" srcId="{69553CBF-2945-4CEB-90A7-1FAB4EEB4BD5}" destId="{454A1F08-2885-42F8-BB26-E6689A480A53}" srcOrd="1" destOrd="0" presId="urn:microsoft.com/office/officeart/2005/8/layout/orgChart1#3"/>
    <dgm:cxn modelId="{9C388620-BF20-4ED3-89E8-78C73523BE8C}" type="presParOf" srcId="{56B07D17-23A9-4310-8103-3D5DB9740F19}" destId="{F55851CC-0CA3-4D8D-9F04-BFA205270B4F}" srcOrd="1" destOrd="0" presId="urn:microsoft.com/office/officeart/2005/8/layout/orgChart1#3"/>
    <dgm:cxn modelId="{6FF1F16E-EECC-4383-A80E-3FAE718C8A00}" type="presParOf" srcId="{56B07D17-23A9-4310-8103-3D5DB9740F19}" destId="{3635FD9E-D9D3-473F-A14D-33650DD93534}" srcOrd="2" destOrd="0" presId="urn:microsoft.com/office/officeart/2005/8/layout/orgChart1#3"/>
    <dgm:cxn modelId="{975F306B-F985-4107-B83B-FCCBBF8F63BA}" type="presParOf" srcId="{86F0FF82-8254-4FD7-A481-EBBD88348B4F}" destId="{78252979-2589-46F8-B1BD-EB0EA09CA69D}" srcOrd="2" destOrd="0" presId="urn:microsoft.com/office/officeart/2005/8/layout/orgChart1#3"/>
    <dgm:cxn modelId="{0440A209-1CC4-4D2F-9D94-2D9663817102}" type="presParOf" srcId="{86F0FF82-8254-4FD7-A481-EBBD88348B4F}" destId="{D0CFA687-D58F-4E59-BCB8-6EA3BAF9F76A}" srcOrd="3" destOrd="0" presId="urn:microsoft.com/office/officeart/2005/8/layout/orgChart1#3"/>
    <dgm:cxn modelId="{8FEC6A38-3767-4411-854B-0149075D1DFC}" type="presParOf" srcId="{D0CFA687-D58F-4E59-BCB8-6EA3BAF9F76A}" destId="{33DF1566-9A74-4F4B-B7B6-9C6A561C60C9}" srcOrd="0" destOrd="0" presId="urn:microsoft.com/office/officeart/2005/8/layout/orgChart1#3"/>
    <dgm:cxn modelId="{D4AB9FC2-20CA-4E10-84A8-1CC1C403817F}" type="presParOf" srcId="{33DF1566-9A74-4F4B-B7B6-9C6A561C60C9}" destId="{61CD5931-136F-43DF-AF0D-8410C07C2C12}" srcOrd="0" destOrd="0" presId="urn:microsoft.com/office/officeart/2005/8/layout/orgChart1#3"/>
    <dgm:cxn modelId="{0CDBDC73-E306-493A-827C-E33A208890A4}" type="presParOf" srcId="{33DF1566-9A74-4F4B-B7B6-9C6A561C60C9}" destId="{29E5C5FC-8A34-4A42-8A08-6CED25CD3556}" srcOrd="1" destOrd="0" presId="urn:microsoft.com/office/officeart/2005/8/layout/orgChart1#3"/>
    <dgm:cxn modelId="{54B40540-E86B-4E5D-959A-A6A52E6E3FAC}" type="presParOf" srcId="{D0CFA687-D58F-4E59-BCB8-6EA3BAF9F76A}" destId="{47FD8A01-CD77-4E30-8ACF-DE9B700B8234}" srcOrd="1" destOrd="0" presId="urn:microsoft.com/office/officeart/2005/8/layout/orgChart1#3"/>
    <dgm:cxn modelId="{310F1E4C-94AA-4E49-85B6-29042404BDE2}" type="presParOf" srcId="{D0CFA687-D58F-4E59-BCB8-6EA3BAF9F76A}" destId="{504906ED-DB98-4160-B903-62AFCEA07C44}" srcOrd="2" destOrd="0" presId="urn:microsoft.com/office/officeart/2005/8/layout/orgChart1#3"/>
    <dgm:cxn modelId="{A9762BCB-9519-4B6E-B8AD-B0765D641754}" type="presParOf" srcId="{86F0FF82-8254-4FD7-A481-EBBD88348B4F}" destId="{C49CF679-0253-4000-A35C-F02D316C5AE4}" srcOrd="4" destOrd="0" presId="urn:microsoft.com/office/officeart/2005/8/layout/orgChart1#3"/>
    <dgm:cxn modelId="{959C8630-195E-4D7C-ACDA-FCF146A040C2}" type="presParOf" srcId="{86F0FF82-8254-4FD7-A481-EBBD88348B4F}" destId="{32DC49CB-853E-4C18-82ED-A91589D828A8}" srcOrd="5" destOrd="0" presId="urn:microsoft.com/office/officeart/2005/8/layout/orgChart1#3"/>
    <dgm:cxn modelId="{28C81F2B-DC7B-4D63-A8EB-66CC095B340C}" type="presParOf" srcId="{32DC49CB-853E-4C18-82ED-A91589D828A8}" destId="{CF9A509C-50C3-4B44-A59E-EA2799BD955F}" srcOrd="0" destOrd="0" presId="urn:microsoft.com/office/officeart/2005/8/layout/orgChart1#3"/>
    <dgm:cxn modelId="{256C07BD-CCEB-42A4-8CF7-0E147B7AB2BA}" type="presParOf" srcId="{CF9A509C-50C3-4B44-A59E-EA2799BD955F}" destId="{6144E9A9-D15E-4A3E-8090-27ADDD8FBDC6}" srcOrd="0" destOrd="0" presId="urn:microsoft.com/office/officeart/2005/8/layout/orgChart1#3"/>
    <dgm:cxn modelId="{E2EACA64-0BBF-435F-9AAF-E4A0F5E8AFD3}" type="presParOf" srcId="{CF9A509C-50C3-4B44-A59E-EA2799BD955F}" destId="{D4F92FF6-96D7-4834-AA2C-1B39FF6CA52B}" srcOrd="1" destOrd="0" presId="urn:microsoft.com/office/officeart/2005/8/layout/orgChart1#3"/>
    <dgm:cxn modelId="{B3C09606-1215-4F73-A1D3-8CF6B0F7D8C0}" type="presParOf" srcId="{32DC49CB-853E-4C18-82ED-A91589D828A8}" destId="{90148229-5016-46D9-B280-635184B9CE9A}" srcOrd="1" destOrd="0" presId="urn:microsoft.com/office/officeart/2005/8/layout/orgChart1#3"/>
    <dgm:cxn modelId="{A8CDA8B9-84CB-4548-B37F-48B412A4EDEB}" type="presParOf" srcId="{32DC49CB-853E-4C18-82ED-A91589D828A8}" destId="{CF4E6E9B-065B-4F5C-8A2B-F256B1C33FCD}" srcOrd="2" destOrd="0" presId="urn:microsoft.com/office/officeart/2005/8/layout/orgChart1#3"/>
    <dgm:cxn modelId="{2A6F016D-FDCE-4156-B80E-28F40084E5DB}" type="presParOf" srcId="{B7828CAD-17F3-4F0D-B6E9-1C26ADC1DE9B}" destId="{8E2C4C92-2ECA-4D87-9EA8-FAEF4B6D21A8}" srcOrd="2" destOrd="0" presId="urn:microsoft.com/office/officeart/2005/8/layout/orgChart1#3"/>
    <dgm:cxn modelId="{50F99545-F058-4375-A466-124FFA344A0A}" type="presParOf" srcId="{67CAB805-9CA9-475E-8385-5B449B56A199}" destId="{D390A386-B016-4E04-95E7-D6A39E52B488}" srcOrd="2" destOrd="0" presId="urn:microsoft.com/office/officeart/2005/8/layout/orgChart1#3"/>
    <dgm:cxn modelId="{21E943EB-F456-4E07-ABE2-42B96F8A3F79}" type="presParOf" srcId="{D390A386-B016-4E04-95E7-D6A39E52B488}" destId="{58039AEC-49AA-4DA9-A804-CD4C31F2EB6E}" srcOrd="0" destOrd="0" presId="urn:microsoft.com/office/officeart/2005/8/layout/orgChart1#3"/>
    <dgm:cxn modelId="{26C8CF2E-82D6-4E93-ADA4-5FFBE48A3510}" type="presParOf" srcId="{D390A386-B016-4E04-95E7-D6A39E52B488}" destId="{62E49E47-BAAB-45EB-B454-947698D58697}" srcOrd="1" destOrd="0" presId="urn:microsoft.com/office/officeart/2005/8/layout/orgChart1#3"/>
    <dgm:cxn modelId="{9B102AF0-3EA9-44F8-8396-0C858EEE8AD5}" type="presParOf" srcId="{62E49E47-BAAB-45EB-B454-947698D58697}" destId="{F84EB366-C7AE-4D7D-8015-E331DDD76A9A}" srcOrd="0" destOrd="0" presId="urn:microsoft.com/office/officeart/2005/8/layout/orgChart1#3"/>
    <dgm:cxn modelId="{9AA158FA-7501-40AC-A66C-EC71520863B7}" type="presParOf" srcId="{F84EB366-C7AE-4D7D-8015-E331DDD76A9A}" destId="{AEF26E25-1387-4E53-B1D6-21E583DDF3C1}" srcOrd="0" destOrd="0" presId="urn:microsoft.com/office/officeart/2005/8/layout/orgChart1#3"/>
    <dgm:cxn modelId="{C81DCF6B-156A-4FE2-9928-81FB1B8A464B}" type="presParOf" srcId="{F84EB366-C7AE-4D7D-8015-E331DDD76A9A}" destId="{83AB6163-415C-4643-98BF-DC9C7059174D}" srcOrd="1" destOrd="0" presId="urn:microsoft.com/office/officeart/2005/8/layout/orgChart1#3"/>
    <dgm:cxn modelId="{F561345E-29FE-4EED-B874-0550CA5A3287}" type="presParOf" srcId="{62E49E47-BAAB-45EB-B454-947698D58697}" destId="{623550C1-96E1-4391-BFD4-B66AFF96A9AC}" srcOrd="1" destOrd="0" presId="urn:microsoft.com/office/officeart/2005/8/layout/orgChart1#3"/>
    <dgm:cxn modelId="{5D374229-A0FE-48B1-B0FE-9737099D51B9}" type="presParOf" srcId="{62E49E47-BAAB-45EB-B454-947698D58697}" destId="{6690CA03-6D31-45D4-857A-5C7897152614}" srcOrd="2" destOrd="0" presId="urn:microsoft.com/office/officeart/2005/8/layout/orgChart1#3"/>
    <dgm:cxn modelId="{FCE6B2B4-9596-4333-953D-CF5DE4F8E80C}" type="presParOf" srcId="{DA304A97-E090-43AA-8D90-DAEA9BDE312C}" destId="{0911A007-A287-4659-8E66-992A3AF1A3D1}" srcOrd="2" destOrd="0" presId="urn:microsoft.com/office/officeart/2005/8/layout/orgChar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39AEC-49AA-4DA9-A804-CD4C31F2EB6E}">
      <dsp:nvSpPr>
        <dsp:cNvPr id="0" name=""/>
        <dsp:cNvSpPr/>
      </dsp:nvSpPr>
      <dsp:spPr>
        <a:xfrm>
          <a:off x="7171327" y="1796070"/>
          <a:ext cx="91440" cy="306402"/>
        </a:xfrm>
        <a:custGeom>
          <a:avLst/>
          <a:gdLst/>
          <a:ahLst/>
          <a:cxnLst/>
          <a:rect l="0" t="0" r="0" b="0"/>
          <a:pathLst>
            <a:path>
              <a:moveTo>
                <a:pt x="134951" y="0"/>
              </a:moveTo>
              <a:lnTo>
                <a:pt x="134951" y="306402"/>
              </a:lnTo>
              <a:lnTo>
                <a:pt x="45720" y="30640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9CF679-0253-4000-A35C-F02D316C5AE4}">
      <dsp:nvSpPr>
        <dsp:cNvPr id="0" name=""/>
        <dsp:cNvSpPr/>
      </dsp:nvSpPr>
      <dsp:spPr>
        <a:xfrm>
          <a:off x="11373690" y="2918301"/>
          <a:ext cx="458172" cy="178462"/>
        </a:xfrm>
        <a:custGeom>
          <a:avLst/>
          <a:gdLst/>
          <a:ahLst/>
          <a:cxnLst/>
          <a:rect l="0" t="0" r="0" b="0"/>
          <a:pathLst>
            <a:path>
              <a:moveTo>
                <a:pt x="0" y="0"/>
              </a:moveTo>
              <a:lnTo>
                <a:pt x="0" y="89231"/>
              </a:lnTo>
              <a:lnTo>
                <a:pt x="458172" y="89231"/>
              </a:lnTo>
              <a:lnTo>
                <a:pt x="458172"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252979-2589-46F8-B1BD-EB0EA09CA69D}">
      <dsp:nvSpPr>
        <dsp:cNvPr id="0" name=""/>
        <dsp:cNvSpPr/>
      </dsp:nvSpPr>
      <dsp:spPr>
        <a:xfrm>
          <a:off x="11327970" y="2918301"/>
          <a:ext cx="91440" cy="178462"/>
        </a:xfrm>
        <a:custGeom>
          <a:avLst/>
          <a:gdLst/>
          <a:ahLst/>
          <a:cxnLst/>
          <a:rect l="0" t="0" r="0" b="0"/>
          <a:pathLst>
            <a:path>
              <a:moveTo>
                <a:pt x="45720" y="0"/>
              </a:moveTo>
              <a:lnTo>
                <a:pt x="45720" y="89231"/>
              </a:lnTo>
              <a:lnTo>
                <a:pt x="55004" y="89231"/>
              </a:lnTo>
              <a:lnTo>
                <a:pt x="55004"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E846C-7E44-4F41-8DCA-22F1AAC31293}">
      <dsp:nvSpPr>
        <dsp:cNvPr id="0" name=""/>
        <dsp:cNvSpPr/>
      </dsp:nvSpPr>
      <dsp:spPr>
        <a:xfrm>
          <a:off x="10909233" y="2918301"/>
          <a:ext cx="464456" cy="178462"/>
        </a:xfrm>
        <a:custGeom>
          <a:avLst/>
          <a:gdLst/>
          <a:ahLst/>
          <a:cxnLst/>
          <a:rect l="0" t="0" r="0" b="0"/>
          <a:pathLst>
            <a:path>
              <a:moveTo>
                <a:pt x="464456" y="0"/>
              </a:moveTo>
              <a:lnTo>
                <a:pt x="464456"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758F7-0A68-40A1-8771-9F662C70133C}">
      <dsp:nvSpPr>
        <dsp:cNvPr id="0" name=""/>
        <dsp:cNvSpPr/>
      </dsp:nvSpPr>
      <dsp:spPr>
        <a:xfrm>
          <a:off x="7306279" y="1796070"/>
          <a:ext cx="4067411" cy="697320"/>
        </a:xfrm>
        <a:custGeom>
          <a:avLst/>
          <a:gdLst/>
          <a:ahLst/>
          <a:cxnLst/>
          <a:rect l="0" t="0" r="0" b="0"/>
          <a:pathLst>
            <a:path>
              <a:moveTo>
                <a:pt x="0" y="0"/>
              </a:moveTo>
              <a:lnTo>
                <a:pt x="0" y="608089"/>
              </a:lnTo>
              <a:lnTo>
                <a:pt x="4067411" y="608089"/>
              </a:lnTo>
              <a:lnTo>
                <a:pt x="4067411" y="6973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BD85BD-C1AC-4868-9467-309CB7F037B3}">
      <dsp:nvSpPr>
        <dsp:cNvPr id="0" name=""/>
        <dsp:cNvSpPr/>
      </dsp:nvSpPr>
      <dsp:spPr>
        <a:xfrm>
          <a:off x="7306279" y="1796070"/>
          <a:ext cx="2533087" cy="697320"/>
        </a:xfrm>
        <a:custGeom>
          <a:avLst/>
          <a:gdLst/>
          <a:ahLst/>
          <a:cxnLst/>
          <a:rect l="0" t="0" r="0" b="0"/>
          <a:pathLst>
            <a:path>
              <a:moveTo>
                <a:pt x="0" y="0"/>
              </a:moveTo>
              <a:lnTo>
                <a:pt x="0" y="608089"/>
              </a:lnTo>
              <a:lnTo>
                <a:pt x="2533087" y="608089"/>
              </a:lnTo>
              <a:lnTo>
                <a:pt x="2533087" y="6973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480DF-889C-44B6-9CE7-B93794332A34}">
      <dsp:nvSpPr>
        <dsp:cNvPr id="0" name=""/>
        <dsp:cNvSpPr/>
      </dsp:nvSpPr>
      <dsp:spPr>
        <a:xfrm>
          <a:off x="9545908" y="3521674"/>
          <a:ext cx="859666" cy="178462"/>
        </a:xfrm>
        <a:custGeom>
          <a:avLst/>
          <a:gdLst/>
          <a:ahLst/>
          <a:cxnLst/>
          <a:rect l="0" t="0" r="0" b="0"/>
          <a:pathLst>
            <a:path>
              <a:moveTo>
                <a:pt x="0" y="0"/>
              </a:moveTo>
              <a:lnTo>
                <a:pt x="0" y="89231"/>
              </a:lnTo>
              <a:lnTo>
                <a:pt x="859666" y="89231"/>
              </a:lnTo>
              <a:lnTo>
                <a:pt x="859666"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18D0D7-DF74-4081-A008-CC67C57F7C01}">
      <dsp:nvSpPr>
        <dsp:cNvPr id="0" name=""/>
        <dsp:cNvSpPr/>
      </dsp:nvSpPr>
      <dsp:spPr>
        <a:xfrm>
          <a:off x="9545908" y="3521674"/>
          <a:ext cx="312691" cy="178462"/>
        </a:xfrm>
        <a:custGeom>
          <a:avLst/>
          <a:gdLst/>
          <a:ahLst/>
          <a:cxnLst/>
          <a:rect l="0" t="0" r="0" b="0"/>
          <a:pathLst>
            <a:path>
              <a:moveTo>
                <a:pt x="0" y="0"/>
              </a:moveTo>
              <a:lnTo>
                <a:pt x="0" y="89231"/>
              </a:lnTo>
              <a:lnTo>
                <a:pt x="312691" y="89231"/>
              </a:lnTo>
              <a:lnTo>
                <a:pt x="312691"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30484-B8D2-4D4A-966D-25D826D65F95}">
      <dsp:nvSpPr>
        <dsp:cNvPr id="0" name=""/>
        <dsp:cNvSpPr/>
      </dsp:nvSpPr>
      <dsp:spPr>
        <a:xfrm>
          <a:off x="9295682" y="3521674"/>
          <a:ext cx="250225" cy="178462"/>
        </a:xfrm>
        <a:custGeom>
          <a:avLst/>
          <a:gdLst/>
          <a:ahLst/>
          <a:cxnLst/>
          <a:rect l="0" t="0" r="0" b="0"/>
          <a:pathLst>
            <a:path>
              <a:moveTo>
                <a:pt x="250225" y="0"/>
              </a:moveTo>
              <a:lnTo>
                <a:pt x="250225"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2186E5-FCEA-47E7-B6F2-53068E83B408}">
      <dsp:nvSpPr>
        <dsp:cNvPr id="0" name=""/>
        <dsp:cNvSpPr/>
      </dsp:nvSpPr>
      <dsp:spPr>
        <a:xfrm>
          <a:off x="8716143" y="3521674"/>
          <a:ext cx="829765" cy="178462"/>
        </a:xfrm>
        <a:custGeom>
          <a:avLst/>
          <a:gdLst/>
          <a:ahLst/>
          <a:cxnLst/>
          <a:rect l="0" t="0" r="0" b="0"/>
          <a:pathLst>
            <a:path>
              <a:moveTo>
                <a:pt x="829765" y="0"/>
              </a:moveTo>
              <a:lnTo>
                <a:pt x="829765"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10279A-5C80-4873-969D-743F73702BA4}">
      <dsp:nvSpPr>
        <dsp:cNvPr id="0" name=""/>
        <dsp:cNvSpPr/>
      </dsp:nvSpPr>
      <dsp:spPr>
        <a:xfrm>
          <a:off x="8456656" y="2918301"/>
          <a:ext cx="1089251" cy="178462"/>
        </a:xfrm>
        <a:custGeom>
          <a:avLst/>
          <a:gdLst/>
          <a:ahLst/>
          <a:cxnLst/>
          <a:rect l="0" t="0" r="0" b="0"/>
          <a:pathLst>
            <a:path>
              <a:moveTo>
                <a:pt x="0" y="0"/>
              </a:moveTo>
              <a:lnTo>
                <a:pt x="0" y="89231"/>
              </a:lnTo>
              <a:lnTo>
                <a:pt x="1089251" y="89231"/>
              </a:lnTo>
              <a:lnTo>
                <a:pt x="1089251"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469977-96A9-4CC7-8A05-D8E1992E4EBF}">
      <dsp:nvSpPr>
        <dsp:cNvPr id="0" name=""/>
        <dsp:cNvSpPr/>
      </dsp:nvSpPr>
      <dsp:spPr>
        <a:xfrm>
          <a:off x="7272738" y="3521674"/>
          <a:ext cx="861778" cy="178462"/>
        </a:xfrm>
        <a:custGeom>
          <a:avLst/>
          <a:gdLst/>
          <a:ahLst/>
          <a:cxnLst/>
          <a:rect l="0" t="0" r="0" b="0"/>
          <a:pathLst>
            <a:path>
              <a:moveTo>
                <a:pt x="0" y="0"/>
              </a:moveTo>
              <a:lnTo>
                <a:pt x="0" y="89231"/>
              </a:lnTo>
              <a:lnTo>
                <a:pt x="861778" y="89231"/>
              </a:lnTo>
              <a:lnTo>
                <a:pt x="861778"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ED532A-8C0E-4ECC-BB96-6A3B599469F9}">
      <dsp:nvSpPr>
        <dsp:cNvPr id="0" name=""/>
        <dsp:cNvSpPr/>
      </dsp:nvSpPr>
      <dsp:spPr>
        <a:xfrm>
          <a:off x="7272738" y="3521674"/>
          <a:ext cx="242033" cy="178462"/>
        </a:xfrm>
        <a:custGeom>
          <a:avLst/>
          <a:gdLst/>
          <a:ahLst/>
          <a:cxnLst/>
          <a:rect l="0" t="0" r="0" b="0"/>
          <a:pathLst>
            <a:path>
              <a:moveTo>
                <a:pt x="0" y="0"/>
              </a:moveTo>
              <a:lnTo>
                <a:pt x="0" y="89231"/>
              </a:lnTo>
              <a:lnTo>
                <a:pt x="242033" y="89231"/>
              </a:lnTo>
              <a:lnTo>
                <a:pt x="242033"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49F3B-A5D2-452E-8EB3-E6FA02C25D22}">
      <dsp:nvSpPr>
        <dsp:cNvPr id="0" name=""/>
        <dsp:cNvSpPr/>
      </dsp:nvSpPr>
      <dsp:spPr>
        <a:xfrm>
          <a:off x="6952976" y="3521674"/>
          <a:ext cx="319762" cy="177455"/>
        </a:xfrm>
        <a:custGeom>
          <a:avLst/>
          <a:gdLst/>
          <a:ahLst/>
          <a:cxnLst/>
          <a:rect l="0" t="0" r="0" b="0"/>
          <a:pathLst>
            <a:path>
              <a:moveTo>
                <a:pt x="319762" y="0"/>
              </a:moveTo>
              <a:lnTo>
                <a:pt x="319762" y="88224"/>
              </a:lnTo>
              <a:lnTo>
                <a:pt x="0" y="88224"/>
              </a:lnTo>
              <a:lnTo>
                <a:pt x="0" y="17745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D20649-9D7E-43E2-81E6-98F44401766C}">
      <dsp:nvSpPr>
        <dsp:cNvPr id="0" name=""/>
        <dsp:cNvSpPr/>
      </dsp:nvSpPr>
      <dsp:spPr>
        <a:xfrm>
          <a:off x="6380983" y="3521674"/>
          <a:ext cx="891755" cy="178462"/>
        </a:xfrm>
        <a:custGeom>
          <a:avLst/>
          <a:gdLst/>
          <a:ahLst/>
          <a:cxnLst/>
          <a:rect l="0" t="0" r="0" b="0"/>
          <a:pathLst>
            <a:path>
              <a:moveTo>
                <a:pt x="891755" y="0"/>
              </a:moveTo>
              <a:lnTo>
                <a:pt x="891755"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F82DC-D05A-4FA1-A715-FC77A3F2224B}">
      <dsp:nvSpPr>
        <dsp:cNvPr id="0" name=""/>
        <dsp:cNvSpPr/>
      </dsp:nvSpPr>
      <dsp:spPr>
        <a:xfrm>
          <a:off x="7272738" y="2918301"/>
          <a:ext cx="1183917" cy="178462"/>
        </a:xfrm>
        <a:custGeom>
          <a:avLst/>
          <a:gdLst/>
          <a:ahLst/>
          <a:cxnLst/>
          <a:rect l="0" t="0" r="0" b="0"/>
          <a:pathLst>
            <a:path>
              <a:moveTo>
                <a:pt x="1183917" y="0"/>
              </a:moveTo>
              <a:lnTo>
                <a:pt x="1183917"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FEB524-3DA7-4660-80AC-BE53510240AA}">
      <dsp:nvSpPr>
        <dsp:cNvPr id="0" name=""/>
        <dsp:cNvSpPr/>
      </dsp:nvSpPr>
      <dsp:spPr>
        <a:xfrm>
          <a:off x="7306279" y="1796070"/>
          <a:ext cx="1150377" cy="697320"/>
        </a:xfrm>
        <a:custGeom>
          <a:avLst/>
          <a:gdLst/>
          <a:ahLst/>
          <a:cxnLst/>
          <a:rect l="0" t="0" r="0" b="0"/>
          <a:pathLst>
            <a:path>
              <a:moveTo>
                <a:pt x="0" y="0"/>
              </a:moveTo>
              <a:lnTo>
                <a:pt x="0" y="608089"/>
              </a:lnTo>
              <a:lnTo>
                <a:pt x="1150377" y="608089"/>
              </a:lnTo>
              <a:lnTo>
                <a:pt x="1150377" y="6973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F9BD4-B69A-4C3F-B544-F0C59E0BEF2C}">
      <dsp:nvSpPr>
        <dsp:cNvPr id="0" name=""/>
        <dsp:cNvSpPr/>
      </dsp:nvSpPr>
      <dsp:spPr>
        <a:xfrm>
          <a:off x="3514043" y="2918301"/>
          <a:ext cx="2570708" cy="178462"/>
        </a:xfrm>
        <a:custGeom>
          <a:avLst/>
          <a:gdLst/>
          <a:ahLst/>
          <a:cxnLst/>
          <a:rect l="0" t="0" r="0" b="0"/>
          <a:pathLst>
            <a:path>
              <a:moveTo>
                <a:pt x="0" y="0"/>
              </a:moveTo>
              <a:lnTo>
                <a:pt x="0" y="89231"/>
              </a:lnTo>
              <a:lnTo>
                <a:pt x="2570708" y="89231"/>
              </a:lnTo>
              <a:lnTo>
                <a:pt x="2570708"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79C16-A095-45AA-B5A5-4FEED3B776BE}">
      <dsp:nvSpPr>
        <dsp:cNvPr id="0" name=""/>
        <dsp:cNvSpPr/>
      </dsp:nvSpPr>
      <dsp:spPr>
        <a:xfrm>
          <a:off x="5056469" y="3521674"/>
          <a:ext cx="323926" cy="178462"/>
        </a:xfrm>
        <a:custGeom>
          <a:avLst/>
          <a:gdLst/>
          <a:ahLst/>
          <a:cxnLst/>
          <a:rect l="0" t="0" r="0" b="0"/>
          <a:pathLst>
            <a:path>
              <a:moveTo>
                <a:pt x="0" y="0"/>
              </a:moveTo>
              <a:lnTo>
                <a:pt x="0" y="89231"/>
              </a:lnTo>
              <a:lnTo>
                <a:pt x="323926" y="89231"/>
              </a:lnTo>
              <a:lnTo>
                <a:pt x="323926"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769A71-98CD-4CED-B84D-679C45239AE1}">
      <dsp:nvSpPr>
        <dsp:cNvPr id="0" name=""/>
        <dsp:cNvSpPr/>
      </dsp:nvSpPr>
      <dsp:spPr>
        <a:xfrm>
          <a:off x="4703228" y="3521674"/>
          <a:ext cx="353240" cy="178462"/>
        </a:xfrm>
        <a:custGeom>
          <a:avLst/>
          <a:gdLst/>
          <a:ahLst/>
          <a:cxnLst/>
          <a:rect l="0" t="0" r="0" b="0"/>
          <a:pathLst>
            <a:path>
              <a:moveTo>
                <a:pt x="353240" y="0"/>
              </a:moveTo>
              <a:lnTo>
                <a:pt x="353240"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E7808F-719E-409D-A281-1E2277C51983}">
      <dsp:nvSpPr>
        <dsp:cNvPr id="0" name=""/>
        <dsp:cNvSpPr/>
      </dsp:nvSpPr>
      <dsp:spPr>
        <a:xfrm>
          <a:off x="3514043" y="2918301"/>
          <a:ext cx="1542425" cy="178462"/>
        </a:xfrm>
        <a:custGeom>
          <a:avLst/>
          <a:gdLst/>
          <a:ahLst/>
          <a:cxnLst/>
          <a:rect l="0" t="0" r="0" b="0"/>
          <a:pathLst>
            <a:path>
              <a:moveTo>
                <a:pt x="0" y="0"/>
              </a:moveTo>
              <a:lnTo>
                <a:pt x="0" y="89231"/>
              </a:lnTo>
              <a:lnTo>
                <a:pt x="1542425" y="89231"/>
              </a:lnTo>
              <a:lnTo>
                <a:pt x="1542425"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263831-B1FC-4E86-A76B-958489D1A8DE}">
      <dsp:nvSpPr>
        <dsp:cNvPr id="0" name=""/>
        <dsp:cNvSpPr/>
      </dsp:nvSpPr>
      <dsp:spPr>
        <a:xfrm>
          <a:off x="3514043" y="2918301"/>
          <a:ext cx="514141" cy="178462"/>
        </a:xfrm>
        <a:custGeom>
          <a:avLst/>
          <a:gdLst/>
          <a:ahLst/>
          <a:cxnLst/>
          <a:rect l="0" t="0" r="0" b="0"/>
          <a:pathLst>
            <a:path>
              <a:moveTo>
                <a:pt x="0" y="0"/>
              </a:moveTo>
              <a:lnTo>
                <a:pt x="0" y="89231"/>
              </a:lnTo>
              <a:lnTo>
                <a:pt x="514141" y="89231"/>
              </a:lnTo>
              <a:lnTo>
                <a:pt x="514141"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7F15AF-4D52-4DDF-AA74-AFE34C779A6A}">
      <dsp:nvSpPr>
        <dsp:cNvPr id="0" name=""/>
        <dsp:cNvSpPr/>
      </dsp:nvSpPr>
      <dsp:spPr>
        <a:xfrm>
          <a:off x="2940278" y="3521674"/>
          <a:ext cx="573765" cy="178462"/>
        </a:xfrm>
        <a:custGeom>
          <a:avLst/>
          <a:gdLst/>
          <a:ahLst/>
          <a:cxnLst/>
          <a:rect l="0" t="0" r="0" b="0"/>
          <a:pathLst>
            <a:path>
              <a:moveTo>
                <a:pt x="0" y="0"/>
              </a:moveTo>
              <a:lnTo>
                <a:pt x="0" y="89231"/>
              </a:lnTo>
              <a:lnTo>
                <a:pt x="573765" y="89231"/>
              </a:lnTo>
              <a:lnTo>
                <a:pt x="573765"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42E131-17EC-4DCC-8E55-349A8A8B3FBB}">
      <dsp:nvSpPr>
        <dsp:cNvPr id="0" name=""/>
        <dsp:cNvSpPr/>
      </dsp:nvSpPr>
      <dsp:spPr>
        <a:xfrm>
          <a:off x="2485760" y="3521674"/>
          <a:ext cx="454518" cy="178462"/>
        </a:xfrm>
        <a:custGeom>
          <a:avLst/>
          <a:gdLst/>
          <a:ahLst/>
          <a:cxnLst/>
          <a:rect l="0" t="0" r="0" b="0"/>
          <a:pathLst>
            <a:path>
              <a:moveTo>
                <a:pt x="454518" y="0"/>
              </a:moveTo>
              <a:lnTo>
                <a:pt x="454518"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765B1-3303-4A62-BF85-D97FA44ABBC4}">
      <dsp:nvSpPr>
        <dsp:cNvPr id="0" name=""/>
        <dsp:cNvSpPr/>
      </dsp:nvSpPr>
      <dsp:spPr>
        <a:xfrm>
          <a:off x="2940278" y="2918301"/>
          <a:ext cx="573765" cy="178462"/>
        </a:xfrm>
        <a:custGeom>
          <a:avLst/>
          <a:gdLst/>
          <a:ahLst/>
          <a:cxnLst/>
          <a:rect l="0" t="0" r="0" b="0"/>
          <a:pathLst>
            <a:path>
              <a:moveTo>
                <a:pt x="573765" y="0"/>
              </a:moveTo>
              <a:lnTo>
                <a:pt x="573765"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4546AA-8C53-4D6B-B7AF-7869E034C6B4}">
      <dsp:nvSpPr>
        <dsp:cNvPr id="0" name=""/>
        <dsp:cNvSpPr/>
      </dsp:nvSpPr>
      <dsp:spPr>
        <a:xfrm>
          <a:off x="1971618" y="2918301"/>
          <a:ext cx="1542425" cy="178462"/>
        </a:xfrm>
        <a:custGeom>
          <a:avLst/>
          <a:gdLst/>
          <a:ahLst/>
          <a:cxnLst/>
          <a:rect l="0" t="0" r="0" b="0"/>
          <a:pathLst>
            <a:path>
              <a:moveTo>
                <a:pt x="1542425" y="0"/>
              </a:moveTo>
              <a:lnTo>
                <a:pt x="1542425"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5FD3A8-6429-4233-9A9A-7EA2FFF9E7D8}">
      <dsp:nvSpPr>
        <dsp:cNvPr id="0" name=""/>
        <dsp:cNvSpPr/>
      </dsp:nvSpPr>
      <dsp:spPr>
        <a:xfrm>
          <a:off x="943335" y="3521674"/>
          <a:ext cx="514141" cy="178462"/>
        </a:xfrm>
        <a:custGeom>
          <a:avLst/>
          <a:gdLst/>
          <a:ahLst/>
          <a:cxnLst/>
          <a:rect l="0" t="0" r="0" b="0"/>
          <a:pathLst>
            <a:path>
              <a:moveTo>
                <a:pt x="0" y="0"/>
              </a:moveTo>
              <a:lnTo>
                <a:pt x="0" y="89231"/>
              </a:lnTo>
              <a:lnTo>
                <a:pt x="514141" y="89231"/>
              </a:lnTo>
              <a:lnTo>
                <a:pt x="514141"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D2B0C0-9AA2-4736-8B13-77557F97AF0C}">
      <dsp:nvSpPr>
        <dsp:cNvPr id="0" name=""/>
        <dsp:cNvSpPr/>
      </dsp:nvSpPr>
      <dsp:spPr>
        <a:xfrm>
          <a:off x="429193" y="3521674"/>
          <a:ext cx="514141" cy="178462"/>
        </a:xfrm>
        <a:custGeom>
          <a:avLst/>
          <a:gdLst/>
          <a:ahLst/>
          <a:cxnLst/>
          <a:rect l="0" t="0" r="0" b="0"/>
          <a:pathLst>
            <a:path>
              <a:moveTo>
                <a:pt x="514141" y="0"/>
              </a:moveTo>
              <a:lnTo>
                <a:pt x="514141"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65CBF-68A7-4FDF-83E4-E7A20D916705}">
      <dsp:nvSpPr>
        <dsp:cNvPr id="0" name=""/>
        <dsp:cNvSpPr/>
      </dsp:nvSpPr>
      <dsp:spPr>
        <a:xfrm>
          <a:off x="943335" y="2918301"/>
          <a:ext cx="2570708" cy="178462"/>
        </a:xfrm>
        <a:custGeom>
          <a:avLst/>
          <a:gdLst/>
          <a:ahLst/>
          <a:cxnLst/>
          <a:rect l="0" t="0" r="0" b="0"/>
          <a:pathLst>
            <a:path>
              <a:moveTo>
                <a:pt x="2570708" y="0"/>
              </a:moveTo>
              <a:lnTo>
                <a:pt x="2570708" y="89231"/>
              </a:lnTo>
              <a:lnTo>
                <a:pt x="0" y="89231"/>
              </a:lnTo>
              <a:lnTo>
                <a:pt x="0" y="1784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66B9D3-33CF-4EF5-81FC-469268B9C1C9}">
      <dsp:nvSpPr>
        <dsp:cNvPr id="0" name=""/>
        <dsp:cNvSpPr/>
      </dsp:nvSpPr>
      <dsp:spPr>
        <a:xfrm>
          <a:off x="3514043" y="1796070"/>
          <a:ext cx="3792235" cy="697320"/>
        </a:xfrm>
        <a:custGeom>
          <a:avLst/>
          <a:gdLst/>
          <a:ahLst/>
          <a:cxnLst/>
          <a:rect l="0" t="0" r="0" b="0"/>
          <a:pathLst>
            <a:path>
              <a:moveTo>
                <a:pt x="3792235" y="0"/>
              </a:moveTo>
              <a:lnTo>
                <a:pt x="3792235" y="608089"/>
              </a:lnTo>
              <a:lnTo>
                <a:pt x="0" y="608089"/>
              </a:lnTo>
              <a:lnTo>
                <a:pt x="0" y="6973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4462DC-3442-47E5-AA63-38787A9C5C6A}">
      <dsp:nvSpPr>
        <dsp:cNvPr id="0" name=""/>
        <dsp:cNvSpPr/>
      </dsp:nvSpPr>
      <dsp:spPr>
        <a:xfrm>
          <a:off x="7260559" y="1258431"/>
          <a:ext cx="91440" cy="112728"/>
        </a:xfrm>
        <a:custGeom>
          <a:avLst/>
          <a:gdLst/>
          <a:ahLst/>
          <a:cxnLst/>
          <a:rect l="0" t="0" r="0" b="0"/>
          <a:pathLst>
            <a:path>
              <a:moveTo>
                <a:pt x="45720" y="0"/>
              </a:moveTo>
              <a:lnTo>
                <a:pt x="45720" y="1127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4192DE-01F7-47DB-90C5-E76CA4E36461}">
      <dsp:nvSpPr>
        <dsp:cNvPr id="0" name=""/>
        <dsp:cNvSpPr/>
      </dsp:nvSpPr>
      <dsp:spPr>
        <a:xfrm>
          <a:off x="6713975" y="833520"/>
          <a:ext cx="1184608"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董事长（徐亚萍）</a:t>
          </a:r>
        </a:p>
      </dsp:txBody>
      <dsp:txXfrm>
        <a:off x="6713975" y="833520"/>
        <a:ext cx="1184608" cy="424910"/>
      </dsp:txXfrm>
    </dsp:sp>
    <dsp:sp modelId="{749EABF7-96F0-42FD-97AE-1D03765E8271}">
      <dsp:nvSpPr>
        <dsp:cNvPr id="0" name=""/>
        <dsp:cNvSpPr/>
      </dsp:nvSpPr>
      <dsp:spPr>
        <a:xfrm>
          <a:off x="6687847" y="1371160"/>
          <a:ext cx="1236863"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总经理（樊琍）</a:t>
          </a:r>
          <a:endParaRPr sz="1050" kern="1200" dirty="0">
            <a:latin typeface="微软雅黑" panose="020B0503020204020204" pitchFamily="34" charset="-122"/>
            <a:ea typeface="微软雅黑" panose="020B0503020204020204" pitchFamily="34" charset="-122"/>
          </a:endParaRPr>
        </a:p>
      </dsp:txBody>
      <dsp:txXfrm>
        <a:off x="6687847" y="1371160"/>
        <a:ext cx="1236863" cy="424910"/>
      </dsp:txXfrm>
    </dsp:sp>
    <dsp:sp modelId="{A1D70650-B66C-451F-B964-1E2629C0D360}">
      <dsp:nvSpPr>
        <dsp:cNvPr id="0" name=""/>
        <dsp:cNvSpPr/>
      </dsp:nvSpPr>
      <dsp:spPr>
        <a:xfrm>
          <a:off x="2813957" y="2493391"/>
          <a:ext cx="1400173"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物业咨询（周荣辉）</a:t>
          </a:r>
          <a:endParaRPr sz="1050" kern="1200" dirty="0">
            <a:latin typeface="微软雅黑" panose="020B0503020204020204" pitchFamily="34" charset="-122"/>
            <a:ea typeface="微软雅黑" panose="020B0503020204020204" pitchFamily="34" charset="-122"/>
          </a:endParaRPr>
        </a:p>
      </dsp:txBody>
      <dsp:txXfrm>
        <a:off x="2813957" y="2493391"/>
        <a:ext cx="1400173" cy="424910"/>
      </dsp:txXfrm>
    </dsp:sp>
    <dsp:sp modelId="{B6CE58CA-6AE2-4D69-B551-2D1A56823C87}">
      <dsp:nvSpPr>
        <dsp:cNvPr id="0" name=""/>
        <dsp:cNvSpPr/>
      </dsp:nvSpPr>
      <dsp:spPr>
        <a:xfrm>
          <a:off x="518424"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战区一</a:t>
          </a:r>
          <a:endParaRPr sz="1050" kern="1200">
            <a:latin typeface="微软雅黑" panose="020B0503020204020204" pitchFamily="34" charset="-122"/>
            <a:ea typeface="微软雅黑" panose="020B0503020204020204" pitchFamily="34" charset="-122"/>
          </a:endParaRPr>
        </a:p>
      </dsp:txBody>
      <dsp:txXfrm>
        <a:off x="518424" y="3096764"/>
        <a:ext cx="849821" cy="424910"/>
      </dsp:txXfrm>
    </dsp:sp>
    <dsp:sp modelId="{2557742E-19BD-42E9-A896-BDB69D68BDA4}">
      <dsp:nvSpPr>
        <dsp:cNvPr id="0" name=""/>
        <dsp:cNvSpPr/>
      </dsp:nvSpPr>
      <dsp:spPr>
        <a:xfrm>
          <a:off x="4282" y="3700137"/>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小战区运营岗</a:t>
          </a:r>
        </a:p>
      </dsp:txBody>
      <dsp:txXfrm>
        <a:off x="4282" y="3700137"/>
        <a:ext cx="849821" cy="424910"/>
      </dsp:txXfrm>
    </dsp:sp>
    <dsp:sp modelId="{7300B846-8957-4314-9F79-8829F7DE42C1}">
      <dsp:nvSpPr>
        <dsp:cNvPr id="0" name=""/>
        <dsp:cNvSpPr/>
      </dsp:nvSpPr>
      <dsp:spPr>
        <a:xfrm>
          <a:off x="1032566" y="3700137"/>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项目组</a:t>
          </a:r>
          <a:endParaRPr sz="1050" kern="1200">
            <a:latin typeface="微软雅黑" panose="020B0503020204020204" pitchFamily="34" charset="-122"/>
            <a:ea typeface="微软雅黑" panose="020B0503020204020204" pitchFamily="34" charset="-122"/>
          </a:endParaRPr>
        </a:p>
      </dsp:txBody>
      <dsp:txXfrm>
        <a:off x="1032566" y="3700137"/>
        <a:ext cx="849821" cy="424910"/>
      </dsp:txXfrm>
    </dsp:sp>
    <dsp:sp modelId="{ECB34461-AC72-478F-B716-297CC861A0A9}">
      <dsp:nvSpPr>
        <dsp:cNvPr id="0" name=""/>
        <dsp:cNvSpPr/>
      </dsp:nvSpPr>
      <dsp:spPr>
        <a:xfrm>
          <a:off x="1546708"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kern="1200" dirty="0">
              <a:latin typeface="微软雅黑" panose="020B0503020204020204" pitchFamily="34" charset="-122"/>
              <a:ea typeface="微软雅黑" panose="020B0503020204020204" pitchFamily="34" charset="-122"/>
              <a:cs typeface="微软雅黑" panose="020B0503020204020204" pitchFamily="34" charset="-122"/>
            </a:rPr>
            <a:t>xx</a:t>
          </a:r>
        </a:p>
      </dsp:txBody>
      <dsp:txXfrm>
        <a:off x="1546708" y="3096764"/>
        <a:ext cx="849821" cy="424910"/>
      </dsp:txXfrm>
    </dsp:sp>
    <dsp:sp modelId="{C676E5A1-FE05-42F5-81E9-F944A7690A0B}">
      <dsp:nvSpPr>
        <dsp:cNvPr id="0" name=""/>
        <dsp:cNvSpPr/>
      </dsp:nvSpPr>
      <dsp:spPr>
        <a:xfrm>
          <a:off x="2515368"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kern="1200">
              <a:latin typeface="微软雅黑" panose="020B0503020204020204" pitchFamily="34" charset="-122"/>
              <a:ea typeface="微软雅黑" panose="020B0503020204020204" pitchFamily="34" charset="-122"/>
              <a:cs typeface="微软雅黑" panose="020B0503020204020204" pitchFamily="34" charset="-122"/>
            </a:rPr>
            <a:t>xx</a:t>
          </a:r>
        </a:p>
      </dsp:txBody>
      <dsp:txXfrm>
        <a:off x="2515368" y="3096764"/>
        <a:ext cx="849821" cy="424910"/>
      </dsp:txXfrm>
    </dsp:sp>
    <dsp:sp modelId="{20908FF1-44CD-4908-B523-5F52FDCA235C}">
      <dsp:nvSpPr>
        <dsp:cNvPr id="0" name=""/>
        <dsp:cNvSpPr/>
      </dsp:nvSpPr>
      <dsp:spPr>
        <a:xfrm>
          <a:off x="2060849" y="3700137"/>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sym typeface="+mn-ea"/>
            </a:rPr>
            <a:t>小战区运营岗</a:t>
          </a:r>
          <a:endParaRPr lang="zh-CN" sz="1050" kern="1200">
            <a:latin typeface="微软雅黑" panose="020B0503020204020204" pitchFamily="34" charset="-122"/>
            <a:ea typeface="微软雅黑" panose="020B0503020204020204" pitchFamily="34" charset="-122"/>
          </a:endParaRPr>
        </a:p>
      </dsp:txBody>
      <dsp:txXfrm>
        <a:off x="2060849" y="3700137"/>
        <a:ext cx="849821" cy="424910"/>
      </dsp:txXfrm>
    </dsp:sp>
    <dsp:sp modelId="{F73A107F-2D15-46D6-8D1A-8209443D658F}">
      <dsp:nvSpPr>
        <dsp:cNvPr id="0" name=""/>
        <dsp:cNvSpPr/>
      </dsp:nvSpPr>
      <dsp:spPr>
        <a:xfrm>
          <a:off x="3089133" y="3700137"/>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rPr>
            <a:t>项目组</a:t>
          </a:r>
        </a:p>
      </dsp:txBody>
      <dsp:txXfrm>
        <a:off x="3089133" y="3700137"/>
        <a:ext cx="849821" cy="424910"/>
      </dsp:txXfrm>
    </dsp:sp>
    <dsp:sp modelId="{4DD5ED56-146E-414F-9EE0-DE5E346281F6}">
      <dsp:nvSpPr>
        <dsp:cNvPr id="0" name=""/>
        <dsp:cNvSpPr/>
      </dsp:nvSpPr>
      <dsp:spPr>
        <a:xfrm>
          <a:off x="3603275"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cs typeface="微软雅黑" panose="020B0503020204020204" pitchFamily="34" charset="-122"/>
            </a:rPr>
            <a:t>战区</a:t>
          </a:r>
          <a:r>
            <a:rPr lang="en-US" altLang="zh-CN" sz="1050" kern="1200">
              <a:latin typeface="微软雅黑" panose="020B0503020204020204" pitchFamily="34" charset="-122"/>
              <a:ea typeface="微软雅黑" panose="020B0503020204020204" pitchFamily="34" charset="-122"/>
              <a:cs typeface="微软雅黑" panose="020B0503020204020204" pitchFamily="34" charset="-122"/>
            </a:rPr>
            <a:t>xx</a:t>
          </a:r>
        </a:p>
      </dsp:txBody>
      <dsp:txXfrm>
        <a:off x="3603275" y="3096764"/>
        <a:ext cx="849821" cy="424910"/>
      </dsp:txXfrm>
    </dsp:sp>
    <dsp:sp modelId="{372E7A5D-A462-49B0-8C9B-0B35CED870DF}">
      <dsp:nvSpPr>
        <dsp:cNvPr id="0" name=""/>
        <dsp:cNvSpPr/>
      </dsp:nvSpPr>
      <dsp:spPr>
        <a:xfrm>
          <a:off x="4631558"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rPr>
            <a:t>运营部</a:t>
          </a:r>
        </a:p>
      </dsp:txBody>
      <dsp:txXfrm>
        <a:off x="4631558" y="3096764"/>
        <a:ext cx="849821" cy="424910"/>
      </dsp:txXfrm>
    </dsp:sp>
    <dsp:sp modelId="{56B5FD6B-B1C8-4297-BC19-7864CA079C3E}">
      <dsp:nvSpPr>
        <dsp:cNvPr id="0" name=""/>
        <dsp:cNvSpPr/>
      </dsp:nvSpPr>
      <dsp:spPr>
        <a:xfrm>
          <a:off x="4468533" y="3700137"/>
          <a:ext cx="469390" cy="115950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专家</a:t>
          </a:r>
          <a:r>
            <a:rPr lang="zh-CN" sz="1050" kern="1200" dirty="0">
              <a:latin typeface="微软雅黑" panose="020B0503020204020204" pitchFamily="34" charset="-122"/>
              <a:ea typeface="微软雅黑" panose="020B0503020204020204" pitchFamily="34" charset="-122"/>
            </a:rPr>
            <a:t>组</a:t>
          </a:r>
        </a:p>
      </dsp:txBody>
      <dsp:txXfrm>
        <a:off x="4468533" y="3700137"/>
        <a:ext cx="469390" cy="1159504"/>
      </dsp:txXfrm>
    </dsp:sp>
    <dsp:sp modelId="{EBF4CF38-5024-4A42-8032-A7A6B7DA6219}">
      <dsp:nvSpPr>
        <dsp:cNvPr id="0" name=""/>
        <dsp:cNvSpPr/>
      </dsp:nvSpPr>
      <dsp:spPr>
        <a:xfrm>
          <a:off x="5116385" y="3700137"/>
          <a:ext cx="528019" cy="117184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sym typeface="+mn-ea"/>
            </a:rPr>
            <a:t>运营组</a:t>
          </a:r>
          <a:endParaRPr lang="zh-CN" sz="1050" kern="1200" dirty="0">
            <a:latin typeface="微软雅黑" panose="020B0503020204020204" pitchFamily="34" charset="-122"/>
            <a:ea typeface="微软雅黑" panose="020B0503020204020204" pitchFamily="34" charset="-122"/>
          </a:endParaRPr>
        </a:p>
      </dsp:txBody>
      <dsp:txXfrm>
        <a:off x="5116385" y="3700137"/>
        <a:ext cx="528019" cy="1171848"/>
      </dsp:txXfrm>
    </dsp:sp>
    <dsp:sp modelId="{A169DCD5-DE45-4CE6-8688-63D3465642DA}">
      <dsp:nvSpPr>
        <dsp:cNvPr id="0" name=""/>
        <dsp:cNvSpPr/>
      </dsp:nvSpPr>
      <dsp:spPr>
        <a:xfrm>
          <a:off x="5659842" y="3096764"/>
          <a:ext cx="849821"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a:latin typeface="微软雅黑" panose="020B0503020204020204" pitchFamily="34" charset="-122"/>
              <a:ea typeface="微软雅黑" panose="020B0503020204020204" pitchFamily="34" charset="-122"/>
            </a:rPr>
            <a:t>市场部</a:t>
          </a:r>
        </a:p>
      </dsp:txBody>
      <dsp:txXfrm>
        <a:off x="5659842" y="3096764"/>
        <a:ext cx="849821" cy="424910"/>
      </dsp:txXfrm>
    </dsp:sp>
    <dsp:sp modelId="{C62CCB93-EBDA-4B6F-8BDB-DD057B5F49C3}">
      <dsp:nvSpPr>
        <dsp:cNvPr id="0" name=""/>
        <dsp:cNvSpPr/>
      </dsp:nvSpPr>
      <dsp:spPr>
        <a:xfrm>
          <a:off x="7752018" y="2493391"/>
          <a:ext cx="1409275"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房产咨询（孟广利）</a:t>
          </a:r>
          <a:endParaRPr sz="1050" kern="1200" dirty="0">
            <a:latin typeface="微软雅黑" panose="020B0503020204020204" pitchFamily="34" charset="-122"/>
            <a:ea typeface="微软雅黑" panose="020B0503020204020204" pitchFamily="34" charset="-122"/>
          </a:endParaRPr>
        </a:p>
      </dsp:txBody>
      <dsp:txXfrm>
        <a:off x="7752018" y="2493391"/>
        <a:ext cx="1409275" cy="424910"/>
      </dsp:txXfrm>
    </dsp:sp>
    <dsp:sp modelId="{D023E11E-7C60-4197-A07B-E5C905CE46E5}">
      <dsp:nvSpPr>
        <dsp:cNvPr id="0" name=""/>
        <dsp:cNvSpPr/>
      </dsp:nvSpPr>
      <dsp:spPr>
        <a:xfrm>
          <a:off x="6688125" y="3096764"/>
          <a:ext cx="1169226"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营销部（刘寅）</a:t>
          </a:r>
        </a:p>
      </dsp:txBody>
      <dsp:txXfrm>
        <a:off x="6688125" y="3096764"/>
        <a:ext cx="1169226" cy="424910"/>
      </dsp:txXfrm>
    </dsp:sp>
    <dsp:sp modelId="{25193C52-37FA-4EC6-AC65-554F36CA1C57}">
      <dsp:nvSpPr>
        <dsp:cNvPr id="0" name=""/>
        <dsp:cNvSpPr/>
      </dsp:nvSpPr>
      <dsp:spPr>
        <a:xfrm>
          <a:off x="6195012" y="3700137"/>
          <a:ext cx="371941" cy="14027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市场拓展岗</a:t>
          </a:r>
        </a:p>
      </dsp:txBody>
      <dsp:txXfrm>
        <a:off x="6195012" y="3700137"/>
        <a:ext cx="371941" cy="1402710"/>
      </dsp:txXfrm>
    </dsp:sp>
    <dsp:sp modelId="{4D1FDEAB-2A25-43AE-BDFF-D1B423B54E92}">
      <dsp:nvSpPr>
        <dsp:cNvPr id="0" name=""/>
        <dsp:cNvSpPr/>
      </dsp:nvSpPr>
      <dsp:spPr>
        <a:xfrm>
          <a:off x="6749334" y="3699130"/>
          <a:ext cx="407285" cy="139232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sym typeface="+mn-ea"/>
            </a:rPr>
            <a:t>营销岗</a:t>
          </a:r>
        </a:p>
      </dsp:txBody>
      <dsp:txXfrm>
        <a:off x="6749334" y="3699130"/>
        <a:ext cx="407285" cy="1392325"/>
      </dsp:txXfrm>
    </dsp:sp>
    <dsp:sp modelId="{9ADF6594-9D3C-409E-B8E3-24AB180CF421}">
      <dsp:nvSpPr>
        <dsp:cNvPr id="0" name=""/>
        <dsp:cNvSpPr/>
      </dsp:nvSpPr>
      <dsp:spPr>
        <a:xfrm>
          <a:off x="7310300" y="3700137"/>
          <a:ext cx="408942" cy="1394199"/>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dirty="0">
              <a:latin typeface="微软雅黑" panose="020B0503020204020204" pitchFamily="34" charset="-122"/>
              <a:ea typeface="微软雅黑" panose="020B0503020204020204" pitchFamily="34" charset="-122"/>
            </a:rPr>
            <a:t>运营岗</a:t>
          </a:r>
        </a:p>
      </dsp:txBody>
      <dsp:txXfrm>
        <a:off x="7310300" y="3700137"/>
        <a:ext cx="408942" cy="1394199"/>
      </dsp:txXfrm>
    </dsp:sp>
    <dsp:sp modelId="{743FB328-F890-41FE-94DE-A10E1B667575}">
      <dsp:nvSpPr>
        <dsp:cNvPr id="0" name=""/>
        <dsp:cNvSpPr/>
      </dsp:nvSpPr>
      <dsp:spPr>
        <a:xfrm>
          <a:off x="7918568" y="3700137"/>
          <a:ext cx="431896" cy="139482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sz="1050" kern="1200" dirty="0">
              <a:latin typeface="微软雅黑" panose="020B0503020204020204" pitchFamily="34" charset="-122"/>
              <a:ea typeface="微软雅黑" panose="020B0503020204020204" pitchFamily="34" charset="-122"/>
              <a:sym typeface="+mn-ea"/>
            </a:rPr>
            <a:t>合</a:t>
          </a:r>
          <a:r>
            <a:rPr lang="zh-CN" sz="1050" kern="1200" dirty="0">
              <a:latin typeface="微软雅黑" panose="020B0503020204020204" pitchFamily="34" charset="-122"/>
              <a:ea typeface="微软雅黑" panose="020B0503020204020204" pitchFamily="34" charset="-122"/>
              <a:sym typeface="+mn-ea"/>
            </a:rPr>
            <a:t>伙人岗</a:t>
          </a:r>
          <a:endParaRPr lang="zh-CN" sz="1050" kern="1200" dirty="0">
            <a:latin typeface="微软雅黑" panose="020B0503020204020204" pitchFamily="34" charset="-122"/>
            <a:ea typeface="微软雅黑" panose="020B0503020204020204" pitchFamily="34" charset="-122"/>
          </a:endParaRPr>
        </a:p>
      </dsp:txBody>
      <dsp:txXfrm>
        <a:off x="7918568" y="3700137"/>
        <a:ext cx="431896" cy="1394828"/>
      </dsp:txXfrm>
    </dsp:sp>
    <dsp:sp modelId="{D0E3BD2A-F956-4336-A379-DB9DF88C9627}">
      <dsp:nvSpPr>
        <dsp:cNvPr id="0" name=""/>
        <dsp:cNvSpPr/>
      </dsp:nvSpPr>
      <dsp:spPr>
        <a:xfrm>
          <a:off x="8876750" y="3096764"/>
          <a:ext cx="1338315"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产品部（周辉晖）</a:t>
          </a:r>
        </a:p>
      </dsp:txBody>
      <dsp:txXfrm>
        <a:off x="8876750" y="3096764"/>
        <a:ext cx="1338315" cy="424910"/>
      </dsp:txXfrm>
    </dsp:sp>
    <dsp:sp modelId="{FC66A820-D79B-4D7E-9ED1-06A7B2EBBE40}">
      <dsp:nvSpPr>
        <dsp:cNvPr id="0" name=""/>
        <dsp:cNvSpPr/>
      </dsp:nvSpPr>
      <dsp:spPr>
        <a:xfrm>
          <a:off x="8518746" y="3700137"/>
          <a:ext cx="394792" cy="1398707"/>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dirty="0">
              <a:latin typeface="微软雅黑" panose="020B0503020204020204" pitchFamily="34" charset="-122"/>
              <a:ea typeface="微软雅黑" panose="020B0503020204020204" pitchFamily="34" charset="-122"/>
            </a:rPr>
            <a:t>设计岗</a:t>
          </a:r>
        </a:p>
      </dsp:txBody>
      <dsp:txXfrm>
        <a:off x="8518746" y="3700137"/>
        <a:ext cx="394792" cy="1398707"/>
      </dsp:txXfrm>
    </dsp:sp>
    <dsp:sp modelId="{39596CB3-B894-48B5-9276-441A43017F0C}">
      <dsp:nvSpPr>
        <dsp:cNvPr id="0" name=""/>
        <dsp:cNvSpPr/>
      </dsp:nvSpPr>
      <dsp:spPr>
        <a:xfrm>
          <a:off x="9102182" y="3700137"/>
          <a:ext cx="387000" cy="13832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dirty="0">
              <a:latin typeface="微软雅黑" panose="020B0503020204020204" pitchFamily="34" charset="-122"/>
              <a:ea typeface="微软雅黑" panose="020B0503020204020204" pitchFamily="34" charset="-122"/>
            </a:rPr>
            <a:t>工程岗</a:t>
          </a:r>
        </a:p>
      </dsp:txBody>
      <dsp:txXfrm>
        <a:off x="9102182" y="3700137"/>
        <a:ext cx="387000" cy="1383292"/>
      </dsp:txXfrm>
    </dsp:sp>
    <dsp:sp modelId="{7544EEC5-2397-42D3-9319-897F40056B4F}">
      <dsp:nvSpPr>
        <dsp:cNvPr id="0" name=""/>
        <dsp:cNvSpPr/>
      </dsp:nvSpPr>
      <dsp:spPr>
        <a:xfrm>
          <a:off x="9667645" y="3700137"/>
          <a:ext cx="381909" cy="137601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dirty="0">
              <a:latin typeface="微软雅黑" panose="020B0503020204020204" pitchFamily="34" charset="-122"/>
              <a:ea typeface="微软雅黑" panose="020B0503020204020204" pitchFamily="34" charset="-122"/>
            </a:rPr>
            <a:t>成本岗</a:t>
          </a:r>
        </a:p>
      </dsp:txBody>
      <dsp:txXfrm>
        <a:off x="9667645" y="3700137"/>
        <a:ext cx="381909" cy="1376013"/>
      </dsp:txXfrm>
    </dsp:sp>
    <dsp:sp modelId="{F8E4CC02-E403-4F47-B81A-ACE25D601F7C}">
      <dsp:nvSpPr>
        <dsp:cNvPr id="0" name=""/>
        <dsp:cNvSpPr/>
      </dsp:nvSpPr>
      <dsp:spPr>
        <a:xfrm>
          <a:off x="10228017" y="3700137"/>
          <a:ext cx="355114" cy="1371279"/>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rPr>
            <a:t>驻场团队</a:t>
          </a:r>
        </a:p>
      </dsp:txBody>
      <dsp:txXfrm>
        <a:off x="10228017" y="3700137"/>
        <a:ext cx="355114" cy="1371279"/>
      </dsp:txXfrm>
    </dsp:sp>
    <dsp:sp modelId="{50699FBD-9FB8-4B8E-B838-2D4B6D5A36D6}">
      <dsp:nvSpPr>
        <dsp:cNvPr id="0" name=""/>
        <dsp:cNvSpPr/>
      </dsp:nvSpPr>
      <dsp:spPr>
        <a:xfrm>
          <a:off x="9339756" y="2493391"/>
          <a:ext cx="999219"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新赛道咨询</a:t>
          </a:r>
          <a:r>
            <a:rPr lang="en-US" altLang="zh-CN" sz="1050" kern="1200" dirty="0">
              <a:latin typeface="微软雅黑" panose="020B0503020204020204" pitchFamily="34" charset="-122"/>
              <a:ea typeface="微软雅黑" panose="020B0503020204020204" pitchFamily="34" charset="-122"/>
            </a:rPr>
            <a:t>(</a:t>
          </a:r>
          <a:r>
            <a:rPr lang="zh-CN" altLang="en-US" sz="1050" kern="1200" dirty="0">
              <a:latin typeface="微软雅黑" panose="020B0503020204020204" pitchFamily="34" charset="-122"/>
              <a:ea typeface="微软雅黑" panose="020B0503020204020204" pitchFamily="34" charset="-122"/>
            </a:rPr>
            <a:t>高超</a:t>
          </a:r>
          <a:r>
            <a:rPr lang="en-US" altLang="zh-CN" sz="1050" kern="1200" dirty="0">
              <a:latin typeface="微软雅黑" panose="020B0503020204020204" pitchFamily="34" charset="-122"/>
              <a:ea typeface="微软雅黑" panose="020B0503020204020204" pitchFamily="34" charset="-122"/>
            </a:rPr>
            <a:t>)</a:t>
          </a:r>
          <a:endParaRPr sz="1050" kern="1200" dirty="0">
            <a:latin typeface="微软雅黑" panose="020B0503020204020204" pitchFamily="34" charset="-122"/>
            <a:ea typeface="微软雅黑" panose="020B0503020204020204" pitchFamily="34" charset="-122"/>
          </a:endParaRPr>
        </a:p>
      </dsp:txBody>
      <dsp:txXfrm>
        <a:off x="9339756" y="2493391"/>
        <a:ext cx="999219" cy="424910"/>
      </dsp:txXfrm>
    </dsp:sp>
    <dsp:sp modelId="{F3136D4C-2782-4AC0-B57C-DF88CCF1C9CA}">
      <dsp:nvSpPr>
        <dsp:cNvPr id="0" name=""/>
        <dsp:cNvSpPr/>
      </dsp:nvSpPr>
      <dsp:spPr>
        <a:xfrm>
          <a:off x="10948780" y="2493391"/>
          <a:ext cx="849821" cy="424910"/>
        </a:xfrm>
        <a:prstGeom prst="rect">
          <a:avLst/>
        </a:prstGeom>
        <a:solidFill>
          <a:schemeClr val="lt1">
            <a:hueOff val="0"/>
            <a:satOff val="0"/>
            <a:lumOff val="0"/>
            <a:alphaOff val="0"/>
          </a:schemeClr>
        </a:solidFill>
        <a:ln w="12700" cap="flat" cmpd="sng" algn="ctr">
          <a:solidFill>
            <a:srgbClr val="9595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集团共享职能</a:t>
          </a:r>
          <a:endParaRPr sz="1050" kern="1200">
            <a:latin typeface="微软雅黑" panose="020B0503020204020204" pitchFamily="34" charset="-122"/>
            <a:ea typeface="微软雅黑" panose="020B0503020204020204" pitchFamily="34" charset="-122"/>
          </a:endParaRPr>
        </a:p>
      </dsp:txBody>
      <dsp:txXfrm>
        <a:off x="10948780" y="2493391"/>
        <a:ext cx="849821" cy="424910"/>
      </dsp:txXfrm>
    </dsp:sp>
    <dsp:sp modelId="{86A272D1-C15C-47F0-A211-F5B53224C546}">
      <dsp:nvSpPr>
        <dsp:cNvPr id="0" name=""/>
        <dsp:cNvSpPr/>
      </dsp:nvSpPr>
      <dsp:spPr>
        <a:xfrm>
          <a:off x="10761594" y="3096764"/>
          <a:ext cx="295278" cy="1743501"/>
        </a:xfrm>
        <a:prstGeom prst="rect">
          <a:avLst/>
        </a:prstGeom>
        <a:solidFill>
          <a:schemeClr val="lt1">
            <a:hueOff val="0"/>
            <a:satOff val="0"/>
            <a:lumOff val="0"/>
            <a:alphaOff val="0"/>
          </a:schemeClr>
        </a:solidFill>
        <a:ln w="12700" cap="flat" cmpd="sng" algn="ctr">
          <a:solidFill>
            <a:srgbClr val="9595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财务</a:t>
          </a:r>
          <a:endParaRPr sz="1050" kern="1200">
            <a:latin typeface="微软雅黑" panose="020B0503020204020204" pitchFamily="34" charset="-122"/>
            <a:ea typeface="微软雅黑" panose="020B0503020204020204" pitchFamily="34" charset="-122"/>
          </a:endParaRPr>
        </a:p>
      </dsp:txBody>
      <dsp:txXfrm>
        <a:off x="10761594" y="3096764"/>
        <a:ext cx="295278" cy="1743501"/>
      </dsp:txXfrm>
    </dsp:sp>
    <dsp:sp modelId="{61CD5931-136F-43DF-AF0D-8410C07C2C12}">
      <dsp:nvSpPr>
        <dsp:cNvPr id="0" name=""/>
        <dsp:cNvSpPr/>
      </dsp:nvSpPr>
      <dsp:spPr>
        <a:xfrm>
          <a:off x="11235335" y="3096764"/>
          <a:ext cx="295278" cy="1743501"/>
        </a:xfrm>
        <a:prstGeom prst="rect">
          <a:avLst/>
        </a:prstGeom>
        <a:solidFill>
          <a:schemeClr val="lt1">
            <a:hueOff val="0"/>
            <a:satOff val="0"/>
            <a:lumOff val="0"/>
            <a:alphaOff val="0"/>
          </a:schemeClr>
        </a:solidFill>
        <a:ln w="12700" cap="flat" cmpd="sng" algn="ctr">
          <a:solidFill>
            <a:srgbClr val="9595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solidFill>
                <a:schemeClr val="tx1"/>
              </a:solidFill>
              <a:latin typeface="微软雅黑" panose="020B0503020204020204" pitchFamily="34" charset="-122"/>
              <a:ea typeface="微软雅黑" panose="020B0503020204020204" pitchFamily="34" charset="-122"/>
            </a:rPr>
            <a:t>行政</a:t>
          </a:r>
          <a:endParaRPr sz="1050" kern="1200">
            <a:latin typeface="微软雅黑" panose="020B0503020204020204" pitchFamily="34" charset="-122"/>
            <a:ea typeface="微软雅黑" panose="020B0503020204020204" pitchFamily="34" charset="-122"/>
          </a:endParaRPr>
        </a:p>
      </dsp:txBody>
      <dsp:txXfrm>
        <a:off x="11235335" y="3096764"/>
        <a:ext cx="295278" cy="1743501"/>
      </dsp:txXfrm>
    </dsp:sp>
    <dsp:sp modelId="{6144E9A9-D15E-4A3E-8090-27ADDD8FBDC6}">
      <dsp:nvSpPr>
        <dsp:cNvPr id="0" name=""/>
        <dsp:cNvSpPr/>
      </dsp:nvSpPr>
      <dsp:spPr>
        <a:xfrm>
          <a:off x="11693508" y="3096764"/>
          <a:ext cx="276710" cy="1723284"/>
        </a:xfrm>
        <a:prstGeom prst="rect">
          <a:avLst/>
        </a:prstGeom>
        <a:solidFill>
          <a:schemeClr val="lt1">
            <a:hueOff val="0"/>
            <a:satOff val="0"/>
            <a:lumOff val="0"/>
            <a:alphaOff val="0"/>
          </a:schemeClr>
        </a:solidFill>
        <a:ln w="12700" cap="flat" cmpd="sng" algn="ctr">
          <a:solidFill>
            <a:srgbClr val="9595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sz="1050" kern="1200">
              <a:latin typeface="微软雅黑" panose="020B0503020204020204" pitchFamily="34" charset="-122"/>
              <a:ea typeface="微软雅黑" panose="020B0503020204020204" pitchFamily="34" charset="-122"/>
            </a:rPr>
            <a:t>本体</a:t>
          </a:r>
        </a:p>
      </dsp:txBody>
      <dsp:txXfrm>
        <a:off x="11693508" y="3096764"/>
        <a:ext cx="276710" cy="1723284"/>
      </dsp:txXfrm>
    </dsp:sp>
    <dsp:sp modelId="{AEF26E25-1387-4E53-B1D6-21E583DDF3C1}">
      <dsp:nvSpPr>
        <dsp:cNvPr id="0" name=""/>
        <dsp:cNvSpPr/>
      </dsp:nvSpPr>
      <dsp:spPr>
        <a:xfrm>
          <a:off x="5694754" y="1890018"/>
          <a:ext cx="1522293" cy="42491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100000"/>
            </a:lnSpc>
            <a:spcBef>
              <a:spcPct val="0"/>
            </a:spcBef>
            <a:spcAft>
              <a:spcPct val="35000"/>
            </a:spcAft>
            <a:buNone/>
          </a:pPr>
          <a:r>
            <a:rPr lang="zh-CN" altLang="en-US" sz="1050" kern="1200" dirty="0">
              <a:latin typeface="微软雅黑" panose="020B0503020204020204" pitchFamily="34" charset="-122"/>
              <a:ea typeface="微软雅黑" panose="020B0503020204020204" pitchFamily="34" charset="-122"/>
            </a:rPr>
            <a:t>执行总经理（陈文博）</a:t>
          </a:r>
          <a:endParaRPr sz="1050" kern="1200" dirty="0">
            <a:latin typeface="微软雅黑" panose="020B0503020204020204" pitchFamily="34" charset="-122"/>
            <a:ea typeface="微软雅黑" panose="020B0503020204020204" pitchFamily="34" charset="-122"/>
          </a:endParaRPr>
        </a:p>
      </dsp:txBody>
      <dsp:txXfrm>
        <a:off x="5694754" y="1890018"/>
        <a:ext cx="1522293" cy="4249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B82E76-E300-4116-A8E6-8E1E784F537B}" type="slidenum">
              <a:rPr lang="zh-CN" altLang="en-US" smtClean="0"/>
            </a:fld>
            <a:endParaRPr lang="zh-CN" altLang="en-US"/>
          </a:p>
        </p:txBody>
      </p:sp>
      <p:grpSp>
        <p:nvGrpSpPr>
          <p:cNvPr id="14" name="组合 13"/>
          <p:cNvGrpSpPr/>
          <p:nvPr userDrawn="1"/>
        </p:nvGrpSpPr>
        <p:grpSpPr>
          <a:xfrm>
            <a:off x="0" y="635"/>
            <a:ext cx="12191365" cy="475615"/>
            <a:chOff x="181" y="249"/>
            <a:chExt cx="57741" cy="624"/>
          </a:xfrm>
        </p:grpSpPr>
        <p:sp>
          <p:nvSpPr>
            <p:cNvPr id="15" name="矩形 14"/>
            <p:cNvSpPr/>
            <p:nvPr userDrawn="1"/>
          </p:nvSpPr>
          <p:spPr>
            <a:xfrm>
              <a:off x="11748"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新旧组织架构对比</a:t>
              </a:r>
              <a:endParaRPr lang="zh-CN" altLang="en-US" sz="1430" b="1" dirty="0">
                <a:latin typeface="微软雅黑" panose="020B0503020204020204" pitchFamily="34" charset="-122"/>
                <a:ea typeface="微软雅黑" panose="020B0503020204020204" pitchFamily="34" charset="-122"/>
              </a:endParaRPr>
            </a:p>
          </p:txBody>
        </p:sp>
        <p:sp>
          <p:nvSpPr>
            <p:cNvPr id="17" name="矩形 16"/>
            <p:cNvSpPr/>
            <p:nvPr userDrawn="1"/>
          </p:nvSpPr>
          <p:spPr>
            <a:xfrm>
              <a:off x="181" y="249"/>
              <a:ext cx="11509" cy="624"/>
            </a:xfrm>
            <a:prstGeom prst="rect">
              <a:avLst/>
            </a:prstGeom>
            <a:solidFill>
              <a:srgbClr val="226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solidFill>
                    <a:schemeClr val="bg1"/>
                  </a:solidFill>
                  <a:latin typeface="微软雅黑" panose="020B0503020204020204" pitchFamily="34" charset="-122"/>
                  <a:ea typeface="微软雅黑" panose="020B0503020204020204" pitchFamily="34" charset="-122"/>
                  <a:sym typeface="+mn-ea"/>
                </a:rPr>
                <a:t>要解决的主要问题</a:t>
              </a:r>
              <a:endParaRPr lang="zh-CN" altLang="en-US" sz="1430" b="1" dirty="0">
                <a:solidFill>
                  <a:schemeClr val="bg1"/>
                </a:solidFill>
                <a:latin typeface="微软雅黑" panose="020B0503020204020204" pitchFamily="34" charset="-122"/>
                <a:ea typeface="微软雅黑" panose="020B0503020204020204" pitchFamily="34" charset="-122"/>
                <a:sym typeface="+mn-ea"/>
              </a:endParaRPr>
            </a:p>
          </p:txBody>
        </p:sp>
        <p:sp>
          <p:nvSpPr>
            <p:cNvPr id="7" name="矩形 6"/>
            <p:cNvSpPr/>
            <p:nvPr userDrawn="1"/>
          </p:nvSpPr>
          <p:spPr>
            <a:xfrm>
              <a:off x="23307"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项目协作新路径示例</a:t>
              </a:r>
              <a:endParaRPr lang="zh-CN" altLang="en-US" sz="1430" b="1"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34854"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关键岗位的责权利设置</a:t>
              </a:r>
              <a:endParaRPr lang="zh-CN" altLang="en-US" sz="1430" b="1"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46413"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后续工作推进计划</a:t>
              </a:r>
              <a:endParaRPr lang="zh-CN" altLang="en-US" sz="1430" b="1" dirty="0">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左上带标">
    <p:spTree>
      <p:nvGrpSpPr>
        <p:cNvPr id="1" name=""/>
        <p:cNvGrpSpPr/>
        <p:nvPr/>
      </p:nvGrpSpPr>
      <p:grpSpPr>
        <a:xfrm>
          <a:off x="0" y="0"/>
          <a:ext cx="0" cy="0"/>
          <a:chOff x="0" y="0"/>
          <a:chExt cx="0" cy="0"/>
        </a:xfrm>
      </p:grpSpPr>
      <p:grpSp>
        <p:nvGrpSpPr>
          <p:cNvPr id="14" name="组合 13"/>
          <p:cNvGrpSpPr/>
          <p:nvPr userDrawn="1"/>
        </p:nvGrpSpPr>
        <p:grpSpPr>
          <a:xfrm>
            <a:off x="0" y="635"/>
            <a:ext cx="12191365" cy="475615"/>
            <a:chOff x="181" y="249"/>
            <a:chExt cx="57741" cy="624"/>
          </a:xfrm>
        </p:grpSpPr>
        <p:sp>
          <p:nvSpPr>
            <p:cNvPr id="15" name="矩形 14"/>
            <p:cNvSpPr/>
            <p:nvPr userDrawn="1"/>
          </p:nvSpPr>
          <p:spPr>
            <a:xfrm>
              <a:off x="11748" y="249"/>
              <a:ext cx="11509" cy="624"/>
            </a:xfrm>
            <a:prstGeom prst="rect">
              <a:avLst/>
            </a:prstGeom>
            <a:solidFill>
              <a:srgbClr val="226E4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solidFill>
                    <a:schemeClr val="bg1"/>
                  </a:solidFill>
                  <a:latin typeface="微软雅黑" panose="020B0503020204020204" pitchFamily="34" charset="-122"/>
                  <a:ea typeface="微软雅黑" panose="020B0503020204020204" pitchFamily="34" charset="-122"/>
                  <a:sym typeface="+mn-ea"/>
                </a:rPr>
                <a:t>新旧组织架构对比</a:t>
              </a:r>
              <a:endParaRPr lang="zh-CN" altLang="en-US" sz="1430" b="1" dirty="0">
                <a:solidFill>
                  <a:schemeClr val="bg1"/>
                </a:solidFill>
                <a:latin typeface="微软雅黑" panose="020B0503020204020204" pitchFamily="34" charset="-122"/>
                <a:ea typeface="微软雅黑" panose="020B0503020204020204" pitchFamily="34" charset="-122"/>
                <a:sym typeface="+mn-ea"/>
              </a:endParaRPr>
            </a:p>
          </p:txBody>
        </p:sp>
        <p:sp>
          <p:nvSpPr>
            <p:cNvPr id="17" name="矩形 16"/>
            <p:cNvSpPr/>
            <p:nvPr userDrawn="1"/>
          </p:nvSpPr>
          <p:spPr>
            <a:xfrm>
              <a:off x="181"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要解决的主要问题</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userDrawn="1"/>
          </p:nvSpPr>
          <p:spPr>
            <a:xfrm>
              <a:off x="23307"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项目协作新路径示例</a:t>
              </a:r>
              <a:endParaRPr lang="zh-CN" altLang="en-US" sz="1430" b="1"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34854"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关键岗位的责权利设置</a:t>
              </a:r>
              <a:endParaRPr lang="zh-CN" altLang="en-US" sz="1430" b="1"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46413"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后续工作推进计划</a:t>
              </a:r>
              <a:endParaRPr lang="zh-CN" altLang="en-US" sz="1430" b="1" dirty="0">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左上带标">
    <p:spTree>
      <p:nvGrpSpPr>
        <p:cNvPr id="1" name=""/>
        <p:cNvGrpSpPr/>
        <p:nvPr/>
      </p:nvGrpSpPr>
      <p:grpSpPr>
        <a:xfrm>
          <a:off x="0" y="0"/>
          <a:ext cx="0" cy="0"/>
          <a:chOff x="0" y="0"/>
          <a:chExt cx="0" cy="0"/>
        </a:xfrm>
      </p:grpSpPr>
      <p:grpSp>
        <p:nvGrpSpPr>
          <p:cNvPr id="14" name="组合 13"/>
          <p:cNvGrpSpPr/>
          <p:nvPr userDrawn="1"/>
        </p:nvGrpSpPr>
        <p:grpSpPr>
          <a:xfrm>
            <a:off x="0" y="635"/>
            <a:ext cx="12191365" cy="475615"/>
            <a:chOff x="181" y="249"/>
            <a:chExt cx="57741" cy="624"/>
          </a:xfrm>
        </p:grpSpPr>
        <p:sp>
          <p:nvSpPr>
            <p:cNvPr id="15" name="矩形 14"/>
            <p:cNvSpPr/>
            <p:nvPr userDrawn="1"/>
          </p:nvSpPr>
          <p:spPr>
            <a:xfrm>
              <a:off x="11757"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新旧组织架构对比</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矩形 16"/>
            <p:cNvSpPr/>
            <p:nvPr userDrawn="1"/>
          </p:nvSpPr>
          <p:spPr>
            <a:xfrm>
              <a:off x="181"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要解决的主要问题</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userDrawn="1"/>
          </p:nvSpPr>
          <p:spPr>
            <a:xfrm>
              <a:off x="23307" y="249"/>
              <a:ext cx="11509" cy="624"/>
            </a:xfrm>
            <a:prstGeom prst="rect">
              <a:avLst/>
            </a:prstGeom>
            <a:solidFill>
              <a:srgbClr val="226E4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solidFill>
                    <a:schemeClr val="bg1"/>
                  </a:solidFill>
                  <a:latin typeface="微软雅黑" panose="020B0503020204020204" pitchFamily="34" charset="-122"/>
                  <a:ea typeface="微软雅黑" panose="020B0503020204020204" pitchFamily="34" charset="-122"/>
                  <a:sym typeface="+mn-ea"/>
                </a:rPr>
                <a:t>项目协作新路径示例</a:t>
              </a:r>
              <a:endParaRPr lang="zh-CN" altLang="en-US" sz="1430" b="1" dirty="0">
                <a:solidFill>
                  <a:schemeClr val="bg1"/>
                </a:solidFill>
                <a:latin typeface="微软雅黑" panose="020B0503020204020204" pitchFamily="34" charset="-122"/>
                <a:ea typeface="微软雅黑" panose="020B0503020204020204" pitchFamily="34" charset="-122"/>
                <a:sym typeface="+mn-ea"/>
              </a:endParaRPr>
            </a:p>
          </p:txBody>
        </p:sp>
        <p:sp>
          <p:nvSpPr>
            <p:cNvPr id="8" name="矩形 7"/>
            <p:cNvSpPr/>
            <p:nvPr userDrawn="1"/>
          </p:nvSpPr>
          <p:spPr>
            <a:xfrm>
              <a:off x="34854"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关键岗位的责权利设置</a:t>
              </a:r>
              <a:endParaRPr lang="zh-CN" altLang="en-US" sz="1430" b="1"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46413"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后续工作推进计划</a:t>
              </a:r>
              <a:endParaRPr lang="zh-CN" altLang="en-US" sz="1430" b="1" dirty="0">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左上带标">
    <p:spTree>
      <p:nvGrpSpPr>
        <p:cNvPr id="1" name=""/>
        <p:cNvGrpSpPr/>
        <p:nvPr/>
      </p:nvGrpSpPr>
      <p:grpSpPr>
        <a:xfrm>
          <a:off x="0" y="0"/>
          <a:ext cx="0" cy="0"/>
          <a:chOff x="0" y="0"/>
          <a:chExt cx="0" cy="0"/>
        </a:xfrm>
      </p:grpSpPr>
      <p:grpSp>
        <p:nvGrpSpPr>
          <p:cNvPr id="14" name="组合 13"/>
          <p:cNvGrpSpPr/>
          <p:nvPr userDrawn="1"/>
        </p:nvGrpSpPr>
        <p:grpSpPr>
          <a:xfrm>
            <a:off x="0" y="635"/>
            <a:ext cx="12191365" cy="475615"/>
            <a:chOff x="181" y="249"/>
            <a:chExt cx="57741" cy="624"/>
          </a:xfrm>
        </p:grpSpPr>
        <p:sp>
          <p:nvSpPr>
            <p:cNvPr id="15" name="矩形 14"/>
            <p:cNvSpPr/>
            <p:nvPr userDrawn="1"/>
          </p:nvSpPr>
          <p:spPr>
            <a:xfrm>
              <a:off x="11748"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新旧组织架构对比</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矩形 16"/>
            <p:cNvSpPr/>
            <p:nvPr userDrawn="1"/>
          </p:nvSpPr>
          <p:spPr>
            <a:xfrm>
              <a:off x="181"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要解决的主要问题</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userDrawn="1"/>
          </p:nvSpPr>
          <p:spPr>
            <a:xfrm>
              <a:off x="23307"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项目协作新路径示例</a:t>
              </a:r>
              <a:endParaRPr lang="zh-CN" altLang="en-US" sz="1430" b="1"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34854" y="249"/>
              <a:ext cx="11509" cy="624"/>
            </a:xfrm>
            <a:prstGeom prst="rect">
              <a:avLst/>
            </a:prstGeom>
            <a:solidFill>
              <a:srgbClr val="226E4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solidFill>
                    <a:schemeClr val="bg1"/>
                  </a:solidFill>
                  <a:latin typeface="微软雅黑" panose="020B0503020204020204" pitchFamily="34" charset="-122"/>
                  <a:ea typeface="微软雅黑" panose="020B0503020204020204" pitchFamily="34" charset="-122"/>
                  <a:sym typeface="+mn-ea"/>
                </a:rPr>
                <a:t>关键岗位的责权利设置</a:t>
              </a:r>
              <a:endParaRPr lang="zh-CN" altLang="en-US" sz="1430" b="1" dirty="0">
                <a:solidFill>
                  <a:schemeClr val="bg1"/>
                </a:solidFill>
                <a:latin typeface="微软雅黑" panose="020B0503020204020204" pitchFamily="34" charset="-122"/>
                <a:ea typeface="微软雅黑" panose="020B0503020204020204" pitchFamily="34" charset="-122"/>
                <a:sym typeface="+mn-ea"/>
              </a:endParaRPr>
            </a:p>
          </p:txBody>
        </p:sp>
        <p:sp>
          <p:nvSpPr>
            <p:cNvPr id="9" name="矩形 8"/>
            <p:cNvSpPr/>
            <p:nvPr userDrawn="1"/>
          </p:nvSpPr>
          <p:spPr>
            <a:xfrm>
              <a:off x="46413"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后续工作推进计划</a:t>
              </a:r>
              <a:endParaRPr lang="zh-CN" altLang="en-US" sz="1430" b="1" dirty="0">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左上带标">
    <p:spTree>
      <p:nvGrpSpPr>
        <p:cNvPr id="1" name=""/>
        <p:cNvGrpSpPr/>
        <p:nvPr/>
      </p:nvGrpSpPr>
      <p:grpSpPr>
        <a:xfrm>
          <a:off x="0" y="0"/>
          <a:ext cx="0" cy="0"/>
          <a:chOff x="0" y="0"/>
          <a:chExt cx="0" cy="0"/>
        </a:xfrm>
      </p:grpSpPr>
      <p:grpSp>
        <p:nvGrpSpPr>
          <p:cNvPr id="14" name="组合 13"/>
          <p:cNvGrpSpPr/>
          <p:nvPr userDrawn="1"/>
        </p:nvGrpSpPr>
        <p:grpSpPr>
          <a:xfrm>
            <a:off x="0" y="635"/>
            <a:ext cx="12191365" cy="475615"/>
            <a:chOff x="181" y="249"/>
            <a:chExt cx="57741" cy="624"/>
          </a:xfrm>
        </p:grpSpPr>
        <p:sp>
          <p:nvSpPr>
            <p:cNvPr id="15" name="矩形 14"/>
            <p:cNvSpPr/>
            <p:nvPr userDrawn="1"/>
          </p:nvSpPr>
          <p:spPr>
            <a:xfrm>
              <a:off x="11748"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新旧组织架构对比</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矩形 16"/>
            <p:cNvSpPr/>
            <p:nvPr userDrawn="1"/>
          </p:nvSpPr>
          <p:spPr>
            <a:xfrm>
              <a:off x="181"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要解决的主要问题</a:t>
              </a:r>
              <a:endPar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userDrawn="1"/>
          </p:nvSpPr>
          <p:spPr>
            <a:xfrm>
              <a:off x="23307"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项目协作新路径示例</a:t>
              </a:r>
              <a:endParaRPr lang="zh-CN" altLang="en-US" sz="1430" b="1"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34854" y="249"/>
              <a:ext cx="11509" cy="6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30" b="1" dirty="0">
                  <a:latin typeface="微软雅黑" panose="020B0503020204020204" pitchFamily="34" charset="-122"/>
                  <a:ea typeface="微软雅黑" panose="020B0503020204020204" pitchFamily="34" charset="-122"/>
                  <a:cs typeface="微软雅黑" panose="020B0503020204020204" pitchFamily="34" charset="-122"/>
                  <a:sym typeface="+mn-ea"/>
                </a:rPr>
                <a:t>关键岗位的责权利设置</a:t>
              </a:r>
              <a:endParaRPr lang="zh-CN" altLang="en-US" sz="1430" b="1"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46413" y="249"/>
              <a:ext cx="11509" cy="624"/>
            </a:xfrm>
            <a:prstGeom prst="rect">
              <a:avLst/>
            </a:prstGeom>
            <a:solidFill>
              <a:srgbClr val="226E4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430" b="1" dirty="0">
                  <a:solidFill>
                    <a:schemeClr val="bg1"/>
                  </a:solidFill>
                  <a:latin typeface="微软雅黑" panose="020B0503020204020204" pitchFamily="34" charset="-122"/>
                  <a:ea typeface="微软雅黑" panose="020B0503020204020204" pitchFamily="34" charset="-122"/>
                  <a:sym typeface="+mn-ea"/>
                </a:rPr>
                <a:t>后续工作推进计划</a:t>
              </a:r>
              <a:endParaRPr lang="zh-CN" altLang="en-US" sz="1430" b="1"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上带标+标题线">
    <p:spTree>
      <p:nvGrpSpPr>
        <p:cNvPr id="1" name=""/>
        <p:cNvGrpSpPr/>
        <p:nvPr/>
      </p:nvGrpSpPr>
      <p:grpSpPr>
        <a:xfrm>
          <a:off x="0" y="0"/>
          <a:ext cx="0" cy="0"/>
          <a:chOff x="0" y="0"/>
          <a:chExt cx="0" cy="0"/>
        </a:xfrm>
      </p:grpSpPr>
      <p:pic>
        <p:nvPicPr>
          <p:cNvPr id="7" name="图片 4"/>
          <p:cNvPicPr>
            <a:picLocks noChangeAspect="1"/>
          </p:cNvPicPr>
          <p:nvPr userDrawn="1"/>
        </p:nvPicPr>
        <p:blipFill rotWithShape="1">
          <a:blip r:embed="rId2" cstate="screen">
            <a:lum bright="-20000"/>
          </a:blip>
          <a:srcRect r="74874"/>
          <a:stretch>
            <a:fillRect/>
          </a:stretch>
        </p:blipFill>
        <p:spPr bwMode="auto">
          <a:xfrm>
            <a:off x="428" y="31843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6"/>
          <p:cNvCxnSpPr/>
          <p:nvPr userDrawn="1"/>
        </p:nvCxnSpPr>
        <p:spPr>
          <a:xfrm>
            <a:off x="743606" y="753889"/>
            <a:ext cx="10229194" cy="0"/>
          </a:xfrm>
          <a:prstGeom prst="line">
            <a:avLst/>
          </a:prstGeom>
          <a:noFill/>
          <a:ln w="69850" cap="rnd" cmpd="sng" algn="ctr">
            <a:solidFill>
              <a:schemeClr val="accent6">
                <a:lumMod val="75000"/>
              </a:schemeClr>
            </a:solidFill>
            <a:prstDash val="solid"/>
          </a:ln>
          <a:effec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E0A19CB-AF90-45FA-BCEF-F3BBB96ACA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B82E76-E300-4116-A8E6-8E1E784F53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A19CB-AF90-45FA-BCEF-F3BBB96ACA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82E76-E300-4116-A8E6-8E1E784F53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tags" Target="../tags/tag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678180" y="2101850"/>
            <a:ext cx="9480550" cy="922020"/>
          </a:xfrm>
          <a:prstGeom prst="rect">
            <a:avLst/>
          </a:prstGeom>
          <a:noFill/>
        </p:spPr>
        <p:txBody>
          <a:bodyPr wrap="square" rtlCol="0">
            <a:spAutoFit/>
          </a:bodyPr>
          <a:lstStyle/>
          <a:p>
            <a:pPr algn="l">
              <a:lnSpc>
                <a:spcPct val="150000"/>
              </a:lnSpc>
            </a:pPr>
            <a:r>
              <a:rPr lang="zh-CN" sz="3600" b="1" dirty="0">
                <a:solidFill>
                  <a:srgbClr val="007440"/>
                </a:solidFill>
                <a:latin typeface="微软雅黑" panose="020B0503020204020204" pitchFamily="34" charset="-122"/>
                <a:ea typeface="微软雅黑" panose="020B0503020204020204" pitchFamily="34" charset="-122"/>
              </a:rPr>
              <a:t>咨询公司业务全景图与新组织架构汇报</a:t>
            </a:r>
            <a:endParaRPr lang="zh-CN" sz="3600" b="1" dirty="0">
              <a:solidFill>
                <a:srgbClr val="00744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078862" y="6358270"/>
            <a:ext cx="1907814" cy="246221"/>
          </a:xfrm>
          <a:prstGeom prst="rect">
            <a:avLst/>
          </a:prstGeom>
          <a:noFill/>
        </p:spPr>
        <p:txBody>
          <a:bodyPr wrap="square" rtlCol="0">
            <a:spAutoFit/>
          </a:bodyPr>
          <a:lstStyle/>
          <a:p>
            <a:pPr algn="dist"/>
            <a:r>
              <a:rPr lang="zh-CN" altLang="en-US" sz="1000" dirty="0">
                <a:solidFill>
                  <a:schemeClr val="tx1">
                    <a:lumMod val="50000"/>
                    <a:lumOff val="50000"/>
                  </a:schemeClr>
                </a:solidFill>
                <a:latin typeface="方正悠宋体加粗" panose="02010600010101010101" charset="-122"/>
                <a:ea typeface="方正悠宋体加粗" panose="02010600010101010101" charset="-122"/>
              </a:rPr>
              <a:t>真诚 善意 精致 完美</a:t>
            </a:r>
            <a:endParaRPr lang="zh-CN" altLang="en-US" sz="1000" dirty="0">
              <a:solidFill>
                <a:schemeClr val="tx1">
                  <a:lumMod val="50000"/>
                  <a:lumOff val="50000"/>
                </a:schemeClr>
              </a:solidFill>
              <a:latin typeface="方正悠宋体加粗" panose="02010600010101010101" charset="-122"/>
              <a:ea typeface="方正悠宋体加粗" panose="02010600010101010101" charset="-122"/>
            </a:endParaRPr>
          </a:p>
        </p:txBody>
      </p:sp>
      <p:sp>
        <p:nvSpPr>
          <p:cNvPr id="16" name="文本框 15"/>
          <p:cNvSpPr txBox="1"/>
          <p:nvPr/>
        </p:nvSpPr>
        <p:spPr>
          <a:xfrm>
            <a:off x="5091436" y="6358270"/>
            <a:ext cx="2649074" cy="246221"/>
          </a:xfrm>
          <a:prstGeom prst="rect">
            <a:avLst/>
          </a:prstGeom>
          <a:noFill/>
        </p:spPr>
        <p:txBody>
          <a:bodyPr wrap="square" rtlCol="0">
            <a:spAutoFit/>
          </a:bodyPr>
          <a:lstStyle/>
          <a:p>
            <a:pPr algn="dist"/>
            <a:r>
              <a:rPr lang="en-US" altLang="zh-CN" sz="1000" dirty="0">
                <a:solidFill>
                  <a:schemeClr val="tx1">
                    <a:lumMod val="50000"/>
                    <a:lumOff val="50000"/>
                  </a:schemeClr>
                </a:solidFill>
                <a:latin typeface="方正悠宋体加粗" panose="02010600010101010101" charset="-122"/>
                <a:ea typeface="方正悠宋体加粗" panose="02010600010101010101" charset="-122"/>
              </a:rPr>
              <a:t>GREENTOWN SERVICE</a:t>
            </a:r>
            <a:endParaRPr lang="zh-CN" altLang="en-US" sz="1000" dirty="0">
              <a:solidFill>
                <a:schemeClr val="tx1">
                  <a:lumMod val="50000"/>
                  <a:lumOff val="50000"/>
                </a:schemeClr>
              </a:solidFill>
              <a:latin typeface="方正悠宋体加粗" panose="02010600010101010101" charset="-122"/>
              <a:ea typeface="方正悠宋体加粗" panose="02010600010101010101" charset="-122"/>
            </a:endParaRPr>
          </a:p>
        </p:txBody>
      </p:sp>
      <p:pic>
        <p:nvPicPr>
          <p:cNvPr id="1026" name="Picture 2" descr="C:\Users\dj\Desktop\咨询集团新版产品PPT\PPT底版\绿城咨询LOGO.png"/>
          <p:cNvPicPr>
            <a:picLocks noChangeAspect="1" noChangeArrowheads="1"/>
          </p:cNvPicPr>
          <p:nvPr/>
        </p:nvPicPr>
        <p:blipFill>
          <a:blip r:embed="rId2" cstate="print"/>
          <a:srcRect/>
          <a:stretch>
            <a:fillRect/>
          </a:stretch>
        </p:blipFill>
        <p:spPr bwMode="auto">
          <a:xfrm>
            <a:off x="389541" y="253332"/>
            <a:ext cx="1297760" cy="414885"/>
          </a:xfrm>
          <a:prstGeom prst="rect">
            <a:avLst/>
          </a:prstGeom>
          <a:noFill/>
        </p:spPr>
      </p:pic>
      <p:sp>
        <p:nvSpPr>
          <p:cNvPr id="12" name="矩形 11"/>
          <p:cNvSpPr/>
          <p:nvPr/>
        </p:nvSpPr>
        <p:spPr>
          <a:xfrm>
            <a:off x="830580" y="3110865"/>
            <a:ext cx="3945255" cy="76200"/>
          </a:xfrm>
          <a:prstGeom prst="rect">
            <a:avLst/>
          </a:prstGeom>
          <a:solidFill>
            <a:srgbClr val="00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拓展全景图各环节详表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2"/>
            </p:custDataLst>
          </p:nvPr>
        </p:nvGraphicFramePr>
        <p:xfrm>
          <a:off x="399415" y="1161415"/>
          <a:ext cx="11062335" cy="4354195"/>
        </p:xfrm>
        <a:graphic>
          <a:graphicData uri="http://schemas.openxmlformats.org/drawingml/2006/table">
            <a:tbl>
              <a:tblPr firstRow="1" bandRow="1">
                <a:tableStyleId>{5C22544A-7EE6-4342-B048-85BDC9FD1C3A}</a:tableStyleId>
              </a:tblPr>
              <a:tblGrid>
                <a:gridCol w="868680"/>
                <a:gridCol w="1445260"/>
                <a:gridCol w="1673225"/>
                <a:gridCol w="1485265"/>
                <a:gridCol w="1666081"/>
                <a:gridCol w="1307941"/>
                <a:gridCol w="1308100"/>
                <a:gridCol w="1307782"/>
              </a:tblGrid>
              <a:tr h="372745">
                <a:tc rowSpan="2">
                  <a:txBody>
                    <a:bodyPr/>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gridSpan="3">
                  <a:txBody>
                    <a:bodyPr/>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1 </a:t>
                      </a:r>
                      <a:r>
                        <a:rPr lang="zh-CN" altLang="en-US" sz="1200" b="1">
                          <a:solidFill>
                            <a:srgbClr val="000000"/>
                          </a:solidFill>
                          <a:latin typeface="微软雅黑" panose="020B0503020204020204" pitchFamily="34" charset="-122"/>
                          <a:ea typeface="微软雅黑" panose="020B0503020204020204" pitchFamily="34" charset="-122"/>
                        </a:rPr>
                        <a:t>信息获取</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rowSpan="2">
                  <a:txBody>
                    <a:bodyPr/>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2 </a:t>
                      </a:r>
                      <a:r>
                        <a:rPr lang="zh-CN" altLang="en-US" sz="1200" b="1">
                          <a:solidFill>
                            <a:srgbClr val="000000"/>
                          </a:solidFill>
                          <a:latin typeface="微软雅黑" panose="020B0503020204020204" pitchFamily="34" charset="-122"/>
                          <a:ea typeface="微软雅黑" panose="020B0503020204020204" pitchFamily="34" charset="-122"/>
                        </a:rPr>
                        <a:t>初步沟通</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2">
                  <a:txBody>
                    <a:bodyPr/>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3 </a:t>
                      </a:r>
                      <a:r>
                        <a:rPr lang="zh-CN" altLang="en-US" sz="1200" b="1">
                          <a:solidFill>
                            <a:srgbClr val="000000"/>
                          </a:solidFill>
                          <a:latin typeface="微软雅黑" panose="020B0503020204020204" pitchFamily="34" charset="-122"/>
                          <a:ea typeface="微软雅黑" panose="020B0503020204020204" pitchFamily="34" charset="-122"/>
                        </a:rPr>
                        <a:t>首次洽谈拜访</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2">
                  <a:txBody>
                    <a:bodyPr/>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4 </a:t>
                      </a:r>
                      <a:r>
                        <a:rPr lang="zh-CN" altLang="en-US" sz="1200" b="1">
                          <a:solidFill>
                            <a:srgbClr val="000000"/>
                          </a:solidFill>
                          <a:latin typeface="微软雅黑" panose="020B0503020204020204" pitchFamily="34" charset="-122"/>
                          <a:ea typeface="微软雅黑" panose="020B0503020204020204" pitchFamily="34" charset="-122"/>
                        </a:rPr>
                        <a:t>提交服务方案</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2">
                  <a:txBody>
                    <a:bodyPr/>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5 </a:t>
                      </a:r>
                      <a:r>
                        <a:rPr lang="zh-CN" altLang="en-US" sz="1200" b="1">
                          <a:solidFill>
                            <a:srgbClr val="000000"/>
                          </a:solidFill>
                          <a:latin typeface="微软雅黑" panose="020B0503020204020204" pitchFamily="34" charset="-122"/>
                          <a:ea typeface="微软雅黑" panose="020B0503020204020204" pitchFamily="34" charset="-122"/>
                        </a:rPr>
                        <a:t>合同洽谈</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r>
              <a:tr h="37338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1.1 </a:t>
                      </a:r>
                      <a:r>
                        <a:rPr lang="zh-CN" altLang="en-US" sz="1200" b="0">
                          <a:solidFill>
                            <a:srgbClr val="000000"/>
                          </a:solidFill>
                          <a:latin typeface="微软雅黑" panose="020B0503020204020204" pitchFamily="34" charset="-122"/>
                          <a:ea typeface="微软雅黑" panose="020B0503020204020204" pitchFamily="34" charset="-122"/>
                        </a:rPr>
                        <a:t>市场调研</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1.2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客户画像</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1.3 </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建立渠道</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r h="931545">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参与</a:t>
                      </a:r>
                      <a:r>
                        <a:rPr lang="zh-CN" sz="1400" b="1">
                          <a:solidFill>
                            <a:srgbClr val="000000"/>
                          </a:solidFill>
                          <a:latin typeface="微软雅黑" panose="020B0503020204020204" pitchFamily="34" charset="-122"/>
                          <a:ea typeface="微软雅黑" panose="020B0503020204020204" pitchFamily="34" charset="-122"/>
                        </a:rPr>
                        <a:t>人员</a:t>
                      </a:r>
                      <a:endParaRPr lang="zh-CN"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公司市场负责制定标准，战区市场主责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战区市场主责，公司市场做汇总</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u="sng">
                          <a:solidFill>
                            <a:srgbClr val="000000"/>
                          </a:solidFill>
                          <a:latin typeface="微软雅黑" panose="020B0503020204020204" pitchFamily="34" charset="-122"/>
                          <a:ea typeface="微软雅黑" panose="020B0503020204020204" pitchFamily="34" charset="-122"/>
                        </a:rPr>
                        <a:t>详见下一张</a:t>
                      </a:r>
                      <a:r>
                        <a:rPr lang="en-US" altLang="zh-CN" sz="1200" b="0" u="sng">
                          <a:solidFill>
                            <a:srgbClr val="000000"/>
                          </a:solidFill>
                          <a:latin typeface="微软雅黑" panose="020B0503020204020204" pitchFamily="34" charset="-122"/>
                          <a:ea typeface="微软雅黑" panose="020B0503020204020204" pitchFamily="34" charset="-122"/>
                        </a:rPr>
                        <a:t>ppt</a:t>
                      </a:r>
                      <a:endParaRPr lang="en-US" altLang="zh-CN" sz="1200" b="0" u="sng">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战区负责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战区负责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86485">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输出成果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市场调研报告（表头由公司市场设计）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目标客户的目录</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rPr>
                        <a:t>（深耕城市</a:t>
                      </a:r>
                      <a:r>
                        <a:rPr lang="en-US" altLang="zh-CN" sz="1200" b="0">
                          <a:solidFill>
                            <a:srgbClr val="000000"/>
                          </a:solidFill>
                          <a:latin typeface="微软雅黑" panose="020B0503020204020204" pitchFamily="34" charset="-122"/>
                          <a:ea typeface="微软雅黑" panose="020B0503020204020204" pitchFamily="34" charset="-122"/>
                        </a:rPr>
                        <a:t>topN</a:t>
                      </a:r>
                      <a:r>
                        <a:rPr lang="zh-CN" altLang="en-US" sz="1200" b="0">
                          <a:solidFill>
                            <a:srgbClr val="000000"/>
                          </a:solidFill>
                          <a:latin typeface="微软雅黑" panose="020B0503020204020204" pitchFamily="34" charset="-122"/>
                          <a:ea typeface="微软雅黑" panose="020B0503020204020204" pitchFamily="34" charset="-122"/>
                        </a:rPr>
                        <a:t>客户信息</a:t>
                      </a:r>
                      <a:r>
                        <a:rPr lang="en-US" altLang="zh-CN" sz="1200" b="0">
                          <a:solidFill>
                            <a:srgbClr val="000000"/>
                          </a:solidFill>
                          <a:latin typeface="微软雅黑" panose="020B0503020204020204" pitchFamily="34" charset="-122"/>
                          <a:ea typeface="微软雅黑" panose="020B0503020204020204" pitchFamily="34" charset="-122"/>
                        </a:rPr>
                        <a:t>  </a:t>
                      </a:r>
                      <a:r>
                        <a:rPr lang="zh-CN" altLang="en-US" sz="1200" b="0">
                          <a:solidFill>
                            <a:srgbClr val="000000"/>
                          </a:solidFill>
                          <a:latin typeface="微软雅黑" panose="020B0503020204020204" pitchFamily="34" charset="-122"/>
                          <a:ea typeface="微软雅黑" panose="020B0503020204020204" pitchFamily="34" charset="-122"/>
                        </a:rPr>
                        <a:t>地级市</a:t>
                      </a:r>
                      <a:r>
                        <a:rPr lang="en-US" altLang="zh-CN" sz="1200" b="0">
                          <a:solidFill>
                            <a:srgbClr val="000000"/>
                          </a:solidFill>
                          <a:latin typeface="微软雅黑" panose="020B0503020204020204" pitchFamily="34" charset="-122"/>
                          <a:ea typeface="微软雅黑" panose="020B0503020204020204" pitchFamily="34" charset="-122"/>
                        </a:rPr>
                        <a:t>top10</a:t>
                      </a:r>
                      <a:r>
                        <a:rPr lang="zh-CN" altLang="en-US" sz="1200" b="0">
                          <a:solidFill>
                            <a:srgbClr val="000000"/>
                          </a:solidFill>
                          <a:latin typeface="微软雅黑" panose="020B0503020204020204" pitchFamily="34" charset="-122"/>
                          <a:ea typeface="微软雅黑" panose="020B0503020204020204" pitchFamily="34" charset="-122"/>
                        </a:rPr>
                        <a:t>县级市</a:t>
                      </a:r>
                      <a:r>
                        <a:rPr lang="en-US" altLang="zh-CN" sz="1200" b="0">
                          <a:solidFill>
                            <a:srgbClr val="000000"/>
                          </a:solidFill>
                          <a:latin typeface="微软雅黑" panose="020B0503020204020204" pitchFamily="34" charset="-122"/>
                          <a:ea typeface="微软雅黑" panose="020B0503020204020204" pitchFamily="34" charset="-122"/>
                        </a:rPr>
                        <a:t>top5</a:t>
                      </a:r>
                      <a:r>
                        <a:rPr lang="zh-CN" altLang="en-US" sz="1200" b="0">
                          <a:solidFill>
                            <a:srgbClr val="000000"/>
                          </a:solidFill>
                          <a:latin typeface="微软雅黑" panose="020B0503020204020204" pitchFamily="34" charset="-122"/>
                          <a:ea typeface="微软雅黑" panose="020B0503020204020204" pitchFamily="34" charset="-122"/>
                        </a:rPr>
                        <a:t>）</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沟通拜访记录</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内部会议明确项目是否立项；</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录入CRM系统确定项目跟进负责人</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录入CRM系统（三个及以上项目需上报公司）</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0">
                          <a:solidFill>
                            <a:srgbClr val="000000"/>
                          </a:solidFill>
                          <a:latin typeface="微软雅黑" panose="020B0503020204020204" pitchFamily="34" charset="-122"/>
                          <a:ea typeface="微软雅黑" panose="020B0503020204020204" pitchFamily="34" charset="-122"/>
                        </a:rPr>
                        <a:t>3-5</a:t>
                      </a:r>
                      <a:r>
                        <a:rPr lang="zh-CN" altLang="en-US" sz="1200" b="0">
                          <a:solidFill>
                            <a:srgbClr val="000000"/>
                          </a:solidFill>
                          <a:latin typeface="微软雅黑" panose="020B0503020204020204" pitchFamily="34" charset="-122"/>
                          <a:ea typeface="微软雅黑" panose="020B0503020204020204" pitchFamily="34" charset="-122"/>
                        </a:rPr>
                        <a:t>天出具报告，之后的</a:t>
                      </a:r>
                      <a:r>
                        <a:rPr lang="en-US" altLang="zh-CN" sz="1200" b="0">
                          <a:solidFill>
                            <a:srgbClr val="000000"/>
                          </a:solidFill>
                          <a:latin typeface="微软雅黑" panose="020B0503020204020204" pitchFamily="34" charset="-122"/>
                          <a:ea typeface="微软雅黑" panose="020B0503020204020204" pitchFamily="34" charset="-122"/>
                        </a:rPr>
                        <a:t>3-5</a:t>
                      </a:r>
                      <a:r>
                        <a:rPr lang="zh-CN" altLang="en-US" sz="1200" b="0">
                          <a:solidFill>
                            <a:srgbClr val="000000"/>
                          </a:solidFill>
                          <a:latin typeface="微软雅黑" panose="020B0503020204020204" pitchFamily="34" charset="-122"/>
                          <a:ea typeface="微软雅黑" panose="020B0503020204020204" pitchFamily="34" charset="-122"/>
                        </a:rPr>
                        <a:t>天</a:t>
                      </a:r>
                      <a:r>
                        <a:rPr lang="en-US" altLang="zh-CN" sz="1200" b="0">
                          <a:solidFill>
                            <a:srgbClr val="000000"/>
                          </a:solidFill>
                          <a:latin typeface="微软雅黑" panose="020B0503020204020204" pitchFamily="34" charset="-122"/>
                          <a:ea typeface="微软雅黑" panose="020B0503020204020204" pitchFamily="34" charset="-122"/>
                        </a:rPr>
                        <a:t>2</a:t>
                      </a:r>
                      <a:r>
                        <a:rPr lang="zh-CN" altLang="en-US" sz="1200" b="0">
                          <a:solidFill>
                            <a:srgbClr val="000000"/>
                          </a:solidFill>
                          <a:latin typeface="微软雅黑" panose="020B0503020204020204" pitchFamily="34" charset="-122"/>
                          <a:ea typeface="微软雅黑" panose="020B0503020204020204" pitchFamily="34" charset="-122"/>
                        </a:rPr>
                        <a:t>次跟进；</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rPr>
                        <a:t>优化方案存档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双方盖章的纸质、电子合同存档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0292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更新频次</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每月一次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每季度一次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每月一次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每周一次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每周一次</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项目相应阶段</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项目合同签订</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8712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管控动作</a:t>
                      </a:r>
                      <a:endParaRPr lang="zh-CN" sz="1400" b="1">
                        <a:solidFill>
                          <a:srgbClr val="000000"/>
                        </a:solidFill>
                        <a:latin typeface="微软雅黑" panose="020B0503020204020204" pitchFamily="34" charset="-122"/>
                        <a:ea typeface="微软雅黑" panose="020B0503020204020204" pitchFamily="34" charset="-122"/>
                      </a:endParaRPr>
                    </a:p>
                    <a:p>
                      <a:pPr indent="0" algn="ctr">
                        <a:buNone/>
                      </a:pPr>
                      <a:r>
                        <a:rPr lang="zh-CN" sz="1400">
                          <a:solidFill>
                            <a:srgbClr val="000000"/>
                          </a:solidFill>
                          <a:latin typeface="微软雅黑" panose="020B0503020204020204" pitchFamily="34" charset="-122"/>
                          <a:ea typeface="微软雅黑" panose="020B0503020204020204" pitchFamily="34" charset="-122"/>
                          <a:sym typeface="+mn-ea"/>
                        </a:rPr>
                        <a:t>市场营销中心负责</a:t>
                      </a:r>
                      <a:endParaRPr lang="zh-CN" sz="1400">
                        <a:solidFill>
                          <a:srgbClr val="000000"/>
                        </a:solidFill>
                        <a:latin typeface="微软雅黑" panose="020B0503020204020204" pitchFamily="34" charset="-122"/>
                        <a:ea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抽查提交表格的准确性、及时性</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rPr>
                        <a:t>制定表格参数定期刷新</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rPr>
                        <a:t>和区域市场线上会议同步了解情况</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endParaRPr lang="zh-CN"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制定外出拜访计划刷新表；</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战区小运营渠道会议</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明确</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CRM</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录入标准</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CRM导出洽谈表</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CRM导出表核对</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对文档分类存档；</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每周一市场营销中心和经营班子开会</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合同流程合规</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超</a:t>
                      </a:r>
                      <a:r>
                        <a:rPr lang="en-US" altLang="zh-CN" sz="1200" b="0">
                          <a:solidFill>
                            <a:srgbClr val="000000"/>
                          </a:solidFill>
                          <a:latin typeface="微软雅黑" panose="020B0503020204020204" pitchFamily="34" charset="-122"/>
                          <a:ea typeface="微软雅黑" panose="020B0503020204020204" pitchFamily="34" charset="-122"/>
                        </a:rPr>
                        <a:t>7</a:t>
                      </a:r>
                      <a:r>
                        <a:rPr lang="zh-CN" altLang="en-US" sz="1200" b="0">
                          <a:solidFill>
                            <a:srgbClr val="000000"/>
                          </a:solidFill>
                          <a:latin typeface="微软雅黑" panose="020B0503020204020204" pitchFamily="34" charset="-122"/>
                          <a:ea typeface="微软雅黑" panose="020B0503020204020204" pitchFamily="34" charset="-122"/>
                        </a:rPr>
                        <a:t>天干预 </a:t>
                      </a:r>
                      <a:r>
                        <a:rPr lang="en-US" altLang="zh-CN" sz="1200" b="0">
                          <a:solidFill>
                            <a:srgbClr val="000000"/>
                          </a:solidFill>
                          <a:latin typeface="微软雅黑" panose="020B0503020204020204" pitchFamily="34" charset="-122"/>
                          <a:ea typeface="微软雅黑" panose="020B0503020204020204" pitchFamily="34" charset="-122"/>
                        </a:rPr>
                        <a:t>+7</a:t>
                      </a:r>
                      <a:r>
                        <a:rPr lang="zh-CN" altLang="en-US" sz="1200" b="0">
                          <a:solidFill>
                            <a:srgbClr val="000000"/>
                          </a:solidFill>
                          <a:latin typeface="微软雅黑" panose="020B0503020204020204" pitchFamily="34" charset="-122"/>
                          <a:ea typeface="微软雅黑" panose="020B0503020204020204" pitchFamily="34" charset="-122"/>
                        </a:rPr>
                        <a:t>天上报公司经营层协同会议</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拓展全景图环节详表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2"/>
            </p:custDataLst>
          </p:nvPr>
        </p:nvGraphicFramePr>
        <p:xfrm>
          <a:off x="637540" y="1016000"/>
          <a:ext cx="10773410" cy="5357495"/>
        </p:xfrm>
        <a:graphic>
          <a:graphicData uri="http://schemas.openxmlformats.org/drawingml/2006/table">
            <a:tbl>
              <a:tblPr firstRow="1" bandRow="1">
                <a:tableStyleId>{5C22544A-7EE6-4342-B048-85BDC9FD1C3A}</a:tableStyleId>
              </a:tblPr>
              <a:tblGrid>
                <a:gridCol w="650240"/>
                <a:gridCol w="540385"/>
                <a:gridCol w="2109470"/>
                <a:gridCol w="3963670"/>
                <a:gridCol w="3509645"/>
              </a:tblGrid>
              <a:tr h="487680">
                <a:tc>
                  <a:txBody>
                    <a:bodyPr/>
                    <a:p>
                      <a:pPr indent="0" algn="ctr">
                        <a:buNone/>
                      </a:pP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400" b="1">
                          <a:solidFill>
                            <a:srgbClr val="000000"/>
                          </a:solidFill>
                          <a:latin typeface="Arial" panose="020B0604020202020204" pitchFamily="34" charset="0"/>
                          <a:ea typeface="宋体" panose="02010600030101010101" pitchFamily="2" charset="-122"/>
                        </a:rPr>
                        <a:t>序号</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400" b="1">
                          <a:solidFill>
                            <a:srgbClr val="000000"/>
                          </a:solidFill>
                          <a:latin typeface="Arial" panose="020B0604020202020204" pitchFamily="34" charset="0"/>
                          <a:ea typeface="宋体" panose="02010600030101010101" pitchFamily="2" charset="-122"/>
                        </a:rPr>
                        <a:t>客户</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400" b="1">
                          <a:solidFill>
                            <a:srgbClr val="000000"/>
                          </a:solidFill>
                          <a:latin typeface="Arial" panose="020B0604020202020204" pitchFamily="34" charset="0"/>
                          <a:ea typeface="宋体" panose="02010600030101010101" pitchFamily="2" charset="-122"/>
                        </a:rPr>
                        <a:t>对接对象</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400" b="1">
                          <a:solidFill>
                            <a:srgbClr val="000000"/>
                          </a:solidFill>
                          <a:latin typeface="Arial" panose="020B0604020202020204" pitchFamily="34" charset="0"/>
                          <a:ea typeface="宋体" panose="02010600030101010101" pitchFamily="2" charset="-122"/>
                        </a:rPr>
                        <a:t>咨询公司对接主责</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r>
              <a:tr h="257175">
                <a:tc rowSpan="15">
                  <a:txBody>
                    <a:bodyPr/>
                    <a:p>
                      <a:pPr indent="0" algn="ctr">
                        <a:buNone/>
                      </a:pPr>
                      <a:r>
                        <a:rPr lang="zh-CN" sz="1400" b="1">
                          <a:solidFill>
                            <a:srgbClr val="000000"/>
                          </a:solidFill>
                          <a:latin typeface="Arial" panose="020B0604020202020204" pitchFamily="34" charset="0"/>
                          <a:ea typeface="宋体" panose="02010600030101010101" pitchFamily="2" charset="-122"/>
                        </a:rPr>
                        <a:t>内部</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6">
                  <a:txBody>
                    <a:bodyPr/>
                    <a:p>
                      <a:pPr indent="0" algn="ctr">
                        <a:buNone/>
                      </a:pPr>
                      <a:r>
                        <a:rPr lang="en-US" alt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6">
                  <a:txBody>
                    <a:bodyPr/>
                    <a:p>
                      <a:pPr indent="0" algn="ctr">
                        <a:buNone/>
                      </a:pPr>
                      <a:r>
                        <a:rPr lang="zh-CN" sz="1100" b="0">
                          <a:solidFill>
                            <a:srgbClr val="000000"/>
                          </a:solidFill>
                          <a:latin typeface="Arial" panose="020B0604020202020204" pitchFamily="34" charset="0"/>
                          <a:ea typeface="宋体" panose="02010600030101010101" pitchFamily="2" charset="-122"/>
                        </a:rPr>
                        <a:t>物业分子公司</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战区领导（物业）</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樊琍、陈文博</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zh-CN" sz="1100" b="0">
                          <a:solidFill>
                            <a:srgbClr val="000000"/>
                          </a:solidFill>
                          <a:latin typeface="Arial" panose="020B0604020202020204" pitchFamily="34" charset="0"/>
                          <a:ea typeface="宋体" panose="02010600030101010101" pitchFamily="2" charset="-122"/>
                        </a:rPr>
                        <a:t>分子公司总经理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咨询公司经营班子成员</a:t>
                      </a:r>
                      <a:endParaRPr lang="zh-CN" sz="11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1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分子公司市场负责人（分管市场总）</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战区负责人+市场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分子公司区域负责人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分子公司区域市场负责人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1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2</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咨询集团总部市场中心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分管市场+市场中心（经营班子）</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en-US" altLang="en-US" sz="1100" b="0">
                          <a:solidFill>
                            <a:srgbClr val="000000"/>
                          </a:solidFill>
                          <a:latin typeface="宋体" panose="02010600030101010101" pitchFamily="2" charset="-122"/>
                        </a:rPr>
                        <a:t>3</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100" b="0">
                          <a:solidFill>
                            <a:srgbClr val="000000"/>
                          </a:solidFill>
                          <a:latin typeface="Arial" panose="020B0604020202020204" pitchFamily="34" charset="0"/>
                          <a:ea typeface="宋体" panose="02010600030101010101" pitchFamily="2" charset="-122"/>
                        </a:rPr>
                        <a:t>咨询集团专业公司</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总经理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总经理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4</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科技集团</a:t>
                      </a:r>
                      <a:r>
                        <a:rPr lang="en-US" altLang="zh-CN" sz="1100" b="0">
                          <a:solidFill>
                            <a:srgbClr val="000000"/>
                          </a:solidFill>
                          <a:latin typeface="Arial" panose="020B0604020202020204" pitchFamily="34" charset="0"/>
                          <a:ea typeface="宋体" panose="02010600030101010101" pitchFamily="2" charset="-122"/>
                        </a:rPr>
                        <a:t>/</a:t>
                      </a:r>
                      <a:r>
                        <a:rPr lang="zh-CN" sz="1100">
                          <a:solidFill>
                            <a:srgbClr val="000000"/>
                          </a:solidFill>
                          <a:latin typeface="Arial" panose="020B0604020202020204" pitchFamily="34" charset="0"/>
                          <a:ea typeface="宋体" panose="02010600030101010101" pitchFamily="2" charset="-122"/>
                          <a:sym typeface="+mn-ea"/>
                        </a:rPr>
                        <a:t>生活集团</a:t>
                      </a:r>
                      <a:endParaRPr lang="en-US" altLang="zh-CN" sz="11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集团总</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樊琍</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1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5</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a:solidFill>
                            <a:srgbClr val="000000"/>
                          </a:solidFill>
                          <a:latin typeface="Arial" panose="020B0604020202020204" pitchFamily="34" charset="0"/>
                          <a:ea typeface="宋体" panose="02010600030101010101" pitchFamily="2" charset="-122"/>
                          <a:sym typeface="+mn-ea"/>
                        </a:rPr>
                        <a:t>科技集团</a:t>
                      </a:r>
                      <a:r>
                        <a:rPr lang="en-US" altLang="zh-CN" sz="1100">
                          <a:solidFill>
                            <a:srgbClr val="000000"/>
                          </a:solidFill>
                          <a:latin typeface="Arial" panose="020B0604020202020204" pitchFamily="34" charset="0"/>
                          <a:ea typeface="宋体" panose="02010600030101010101" pitchFamily="2" charset="-122"/>
                          <a:sym typeface="+mn-ea"/>
                        </a:rPr>
                        <a:t>/</a:t>
                      </a:r>
                      <a:r>
                        <a:rPr lang="zh-CN" sz="1100" b="0">
                          <a:solidFill>
                            <a:srgbClr val="000000"/>
                          </a:solidFill>
                          <a:latin typeface="Arial" panose="020B0604020202020204" pitchFamily="34" charset="0"/>
                          <a:ea typeface="宋体" panose="02010600030101010101" pitchFamily="2" charset="-122"/>
                        </a:rPr>
                        <a:t>生活集团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市场总</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分管市场经营班子+市场中心负责人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物业集团发展中心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发展中心总经理/内控岗</a:t>
                      </a:r>
                      <a:endParaRPr lang="zh-CN"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周荣辉</a:t>
                      </a:r>
                      <a:r>
                        <a:rPr lang="en-US" altLang="zh-CN" sz="1100" b="0">
                          <a:solidFill>
                            <a:srgbClr val="000000"/>
                          </a:solidFill>
                          <a:latin typeface="Arial" panose="020B0604020202020204" pitchFamily="34" charset="0"/>
                          <a:ea typeface="宋体" panose="02010600030101010101" pitchFamily="2" charset="-122"/>
                        </a:rPr>
                        <a:t>/</a:t>
                      </a:r>
                      <a:r>
                        <a:rPr lang="zh-CN" sz="1100" b="0">
                          <a:solidFill>
                            <a:srgbClr val="000000"/>
                          </a:solidFill>
                          <a:latin typeface="Arial" panose="020B0604020202020204" pitchFamily="34" charset="0"/>
                          <a:ea typeface="宋体" panose="02010600030101010101" pitchFamily="2" charset="-122"/>
                        </a:rPr>
                        <a:t>市场中心负责人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7</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绿城中国</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客服总、片区项目群营销总、片区项目群投拓负责人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战区负责人+战区市场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1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8</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绿城管理</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总部或平台投拓负责</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公司市场中心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en-US" sz="1100" b="0">
                          <a:solidFill>
                            <a:srgbClr val="000000"/>
                          </a:solidFill>
                          <a:latin typeface="宋体" panose="02010600030101010101" pitchFamily="2" charset="-122"/>
                        </a:rPr>
                        <a:t>9</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蓝城</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各城市中的驻场项目总、营销总</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战区负责人+战区市场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rowSpan="4">
                  <a:txBody>
                    <a:bodyPr/>
                    <a:p>
                      <a:pPr indent="0" algn="ctr">
                        <a:buNone/>
                      </a:pPr>
                      <a:r>
                        <a:rPr lang="zh-CN" sz="1400" b="1">
                          <a:solidFill>
                            <a:srgbClr val="000000"/>
                          </a:solidFill>
                          <a:latin typeface="Arial" panose="020B0604020202020204" pitchFamily="34" charset="0"/>
                          <a:ea typeface="宋体" panose="02010600030101010101" pitchFamily="2" charset="-122"/>
                        </a:rPr>
                        <a:t>外部</a:t>
                      </a:r>
                      <a:endParaRPr lang="zh-CN" altLang="en-US" sz="14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2">
                  <a:txBody>
                    <a:bodyPr/>
                    <a:p>
                      <a:pPr indent="0" algn="ctr">
                        <a:buNone/>
                      </a:pPr>
                      <a:r>
                        <a:rPr lang="en-US" alt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100" b="0">
                          <a:solidFill>
                            <a:srgbClr val="000000"/>
                          </a:solidFill>
                          <a:latin typeface="Arial" panose="020B0604020202020204" pitchFamily="34" charset="0"/>
                          <a:ea typeface="宋体" panose="02010600030101010101" pitchFamily="2" charset="-122"/>
                        </a:rPr>
                        <a:t>其他渠道</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全国性</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市场中心</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地方性</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战区负责</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1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altLang="en-US" sz="1100" b="0">
                          <a:solidFill>
                            <a:srgbClr val="000000"/>
                          </a:solidFill>
                          <a:latin typeface="宋体" panose="02010600030101010101" pitchFamily="2" charset="-122"/>
                        </a:rPr>
                        <a:t>2</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老客户</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市场项目负责人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590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en-US" sz="1100" b="0">
                          <a:solidFill>
                            <a:srgbClr val="000000"/>
                          </a:solidFill>
                          <a:latin typeface="宋体" panose="02010600030101010101" pitchFamily="2" charset="-122"/>
                        </a:rPr>
                        <a:t>3</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行业协会</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省内地级市、省外</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公司市场+战区市场</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4449445" y="588645"/>
            <a:ext cx="2858770" cy="398780"/>
          </a:xfrm>
          <a:prstGeom prst="rect">
            <a:avLst/>
          </a:prstGeom>
          <a:noFill/>
        </p:spPr>
        <p:txBody>
          <a:bodyPr wrap="square" rtlCol="0">
            <a:spAutoFit/>
          </a:bodyPr>
          <a:p>
            <a:r>
              <a:rPr lang="en-US" altLang="zh-CN" sz="2000" b="1" dirty="0">
                <a:solidFill>
                  <a:srgbClr val="226E4B"/>
                </a:solidFill>
                <a:latin typeface="微软雅黑" panose="020B0503020204020204" pitchFamily="34" charset="-122"/>
                <a:ea typeface="微软雅黑" panose="020B0503020204020204" pitchFamily="34" charset="-122"/>
              </a:rPr>
              <a:t>1.3 </a:t>
            </a:r>
            <a:r>
              <a:rPr lang="zh-CN" altLang="en-US" sz="2000" b="1" dirty="0">
                <a:solidFill>
                  <a:srgbClr val="226E4B"/>
                </a:solidFill>
                <a:latin typeface="微软雅黑" panose="020B0503020204020204" pitchFamily="34" charset="-122"/>
                <a:ea typeface="微软雅黑" panose="020B0503020204020204" pitchFamily="34" charset="-122"/>
              </a:rPr>
              <a:t>建立渠道</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分工详表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nvGrpSpPr>
        <p:grpSpPr>
          <a:xfrm>
            <a:off x="309245" y="910590"/>
            <a:ext cx="11386185" cy="5329555"/>
            <a:chOff x="389" y="588"/>
            <a:chExt cx="17931" cy="8393"/>
          </a:xfrm>
        </p:grpSpPr>
        <p:cxnSp>
          <p:nvCxnSpPr>
            <p:cNvPr id="99" name="直接连接符 98"/>
            <p:cNvCxnSpPr/>
            <p:nvPr/>
          </p:nvCxnSpPr>
          <p:spPr>
            <a:xfrm flipH="1">
              <a:off x="4523" y="5694"/>
              <a:ext cx="16" cy="3026"/>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207" y="927"/>
              <a:ext cx="18" cy="3388"/>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389" y="4279"/>
              <a:ext cx="17931" cy="1492"/>
              <a:chOff x="111" y="4389"/>
              <a:chExt cx="17931" cy="1492"/>
            </a:xfrm>
          </p:grpSpPr>
          <p:cxnSp>
            <p:nvCxnSpPr>
              <p:cNvPr id="4" name="直接箭头连接符 3"/>
              <p:cNvCxnSpPr/>
              <p:nvPr/>
            </p:nvCxnSpPr>
            <p:spPr>
              <a:xfrm>
                <a:off x="200" y="4686"/>
                <a:ext cx="17842" cy="0"/>
              </a:xfrm>
              <a:prstGeom prst="straightConnector1">
                <a:avLst/>
              </a:prstGeom>
              <a:ln w="63500" cmpd="sng">
                <a:solidFill>
                  <a:schemeClr val="bg1">
                    <a:lumMod val="50000"/>
                  </a:schemeClr>
                </a:solidFill>
                <a:prstDash val="solid"/>
                <a:tailEnd type="arrow" w="med" len="med"/>
              </a:ln>
              <a:effectLst>
                <a:outerShdw blurRad="114300" dist="38100" dir="2700000" algn="tl" rotWithShape="0">
                  <a:prstClr val="black">
                    <a:alpha val="27000"/>
                  </a:prstClr>
                </a:outerShdw>
              </a:effectLst>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1" y="4389"/>
                <a:ext cx="16555" cy="1492"/>
                <a:chOff x="111" y="4389"/>
                <a:chExt cx="16555" cy="1492"/>
              </a:xfrm>
            </p:grpSpPr>
            <p:grpSp>
              <p:nvGrpSpPr>
                <p:cNvPr id="7" name="组合 6"/>
                <p:cNvGrpSpPr/>
                <p:nvPr/>
              </p:nvGrpSpPr>
              <p:grpSpPr>
                <a:xfrm>
                  <a:off x="111" y="4419"/>
                  <a:ext cx="2859" cy="1462"/>
                  <a:chOff x="111" y="4404"/>
                  <a:chExt cx="2859" cy="1462"/>
                </a:xfrm>
              </p:grpSpPr>
              <p:sp>
                <p:nvSpPr>
                  <p:cNvPr id="6" name="文本框 5"/>
                  <p:cNvSpPr txBox="1"/>
                  <p:nvPr/>
                </p:nvSpPr>
                <p:spPr>
                  <a:xfrm>
                    <a:off x="111" y="5183"/>
                    <a:ext cx="2859" cy="68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Ⅰ</a:t>
                    </a:r>
                    <a:r>
                      <a:rPr lang="zh-CN" altLang="en-US" b="1">
                        <a:solidFill>
                          <a:schemeClr val="bg1"/>
                        </a:solidFill>
                      </a:rPr>
                      <a:t>项目启动会</a:t>
                    </a:r>
                    <a:endParaRPr lang="zh-CN" altLang="en-US" b="1">
                      <a:solidFill>
                        <a:schemeClr val="bg1"/>
                      </a:solidFill>
                    </a:endParaRPr>
                  </a:p>
                </p:txBody>
              </p:sp>
              <p:sp>
                <p:nvSpPr>
                  <p:cNvPr id="5" name="椭圆 4"/>
                  <p:cNvSpPr/>
                  <p:nvPr/>
                </p:nvSpPr>
                <p:spPr>
                  <a:xfrm>
                    <a:off x="648" y="4404"/>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8" name="组合 7"/>
                <p:cNvGrpSpPr/>
                <p:nvPr/>
              </p:nvGrpSpPr>
              <p:grpSpPr>
                <a:xfrm>
                  <a:off x="3332" y="4389"/>
                  <a:ext cx="3144" cy="1459"/>
                  <a:chOff x="982" y="4374"/>
                  <a:chExt cx="3144" cy="1459"/>
                </a:xfrm>
              </p:grpSpPr>
              <p:sp>
                <p:nvSpPr>
                  <p:cNvPr id="10" name="文本框 9"/>
                  <p:cNvSpPr txBox="1"/>
                  <p:nvPr/>
                </p:nvSpPr>
                <p:spPr>
                  <a:xfrm>
                    <a:off x="982" y="5204"/>
                    <a:ext cx="3144" cy="629"/>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Ⅱ </a:t>
                    </a:r>
                    <a:r>
                      <a:rPr lang="zh-CN" altLang="en-US" b="1">
                        <a:solidFill>
                          <a:schemeClr val="bg1"/>
                        </a:solidFill>
                      </a:rPr>
                      <a:t>首次专业服务</a:t>
                    </a:r>
                    <a:endParaRPr lang="zh-CN" altLang="en-US" b="1">
                      <a:solidFill>
                        <a:schemeClr val="bg1"/>
                      </a:solidFill>
                    </a:endParaRPr>
                  </a:p>
                </p:txBody>
              </p:sp>
              <p:sp>
                <p:nvSpPr>
                  <p:cNvPr id="9" name="椭圆 8"/>
                  <p:cNvSpPr/>
                  <p:nvPr/>
                </p:nvSpPr>
                <p:spPr>
                  <a:xfrm>
                    <a:off x="1621" y="4374"/>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1" name="组合 10"/>
                <p:cNvGrpSpPr/>
                <p:nvPr/>
              </p:nvGrpSpPr>
              <p:grpSpPr>
                <a:xfrm>
                  <a:off x="6944" y="4419"/>
                  <a:ext cx="2704" cy="1413"/>
                  <a:chOff x="2243" y="4404"/>
                  <a:chExt cx="2704" cy="1413"/>
                </a:xfrm>
              </p:grpSpPr>
              <p:sp>
                <p:nvSpPr>
                  <p:cNvPr id="13" name="文本框 12"/>
                  <p:cNvSpPr txBox="1"/>
                  <p:nvPr/>
                </p:nvSpPr>
                <p:spPr>
                  <a:xfrm>
                    <a:off x="2243" y="5191"/>
                    <a:ext cx="2704" cy="626"/>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Ⅲ </a:t>
                    </a:r>
                    <a:r>
                      <a:rPr lang="zh-CN" altLang="en-US" b="1">
                        <a:solidFill>
                          <a:schemeClr val="bg1"/>
                        </a:solidFill>
                      </a:rPr>
                      <a:t>阶段性服务</a:t>
                    </a:r>
                    <a:endParaRPr lang="zh-CN" altLang="en-US" b="1">
                      <a:solidFill>
                        <a:schemeClr val="bg1"/>
                      </a:solidFill>
                    </a:endParaRPr>
                  </a:p>
                </p:txBody>
              </p:sp>
              <p:sp>
                <p:nvSpPr>
                  <p:cNvPr id="12" name="椭圆 11"/>
                  <p:cNvSpPr/>
                  <p:nvPr/>
                </p:nvSpPr>
                <p:spPr>
                  <a:xfrm>
                    <a:off x="2593" y="4404"/>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4" name="组合 13"/>
                <p:cNvGrpSpPr/>
                <p:nvPr/>
              </p:nvGrpSpPr>
              <p:grpSpPr>
                <a:xfrm>
                  <a:off x="10250" y="4398"/>
                  <a:ext cx="3087" cy="1463"/>
                  <a:chOff x="2745" y="4383"/>
                  <a:chExt cx="3087" cy="1463"/>
                </a:xfrm>
              </p:grpSpPr>
              <p:sp>
                <p:nvSpPr>
                  <p:cNvPr id="16" name="文本框 15"/>
                  <p:cNvSpPr txBox="1"/>
                  <p:nvPr/>
                </p:nvSpPr>
                <p:spPr>
                  <a:xfrm>
                    <a:off x="2745" y="5203"/>
                    <a:ext cx="3087" cy="64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Ⅳ </a:t>
                    </a:r>
                    <a:r>
                      <a:rPr lang="zh-CN" altLang="en-US" b="1">
                        <a:solidFill>
                          <a:schemeClr val="bg1"/>
                        </a:solidFill>
                      </a:rPr>
                      <a:t>合同结束</a:t>
                    </a:r>
                    <a:endParaRPr lang="zh-CN" altLang="en-US" b="1">
                      <a:solidFill>
                        <a:schemeClr val="bg1"/>
                      </a:solidFill>
                    </a:endParaRPr>
                  </a:p>
                </p:txBody>
              </p:sp>
              <p:sp>
                <p:nvSpPr>
                  <p:cNvPr id="15" name="椭圆 14"/>
                  <p:cNvSpPr/>
                  <p:nvPr/>
                </p:nvSpPr>
                <p:spPr>
                  <a:xfrm>
                    <a:off x="3679" y="438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7" name="组合 16"/>
                <p:cNvGrpSpPr/>
                <p:nvPr/>
              </p:nvGrpSpPr>
              <p:grpSpPr>
                <a:xfrm>
                  <a:off x="14253" y="4438"/>
                  <a:ext cx="2413" cy="1443"/>
                  <a:chOff x="3944" y="4423"/>
                  <a:chExt cx="2413" cy="1443"/>
                </a:xfrm>
              </p:grpSpPr>
              <p:sp>
                <p:nvSpPr>
                  <p:cNvPr id="19" name="文本框 18"/>
                  <p:cNvSpPr txBox="1"/>
                  <p:nvPr/>
                </p:nvSpPr>
                <p:spPr>
                  <a:xfrm>
                    <a:off x="3944" y="5223"/>
                    <a:ext cx="2413" cy="64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Ⅴ </a:t>
                    </a:r>
                    <a:r>
                      <a:rPr lang="zh-CN" altLang="en-US" b="1">
                        <a:solidFill>
                          <a:schemeClr val="bg1"/>
                        </a:solidFill>
                      </a:rPr>
                      <a:t>复盘</a:t>
                    </a:r>
                    <a:endParaRPr lang="zh-CN" altLang="en-US" b="1">
                      <a:solidFill>
                        <a:schemeClr val="bg1"/>
                      </a:solidFill>
                    </a:endParaRPr>
                  </a:p>
                </p:txBody>
              </p:sp>
              <p:sp>
                <p:nvSpPr>
                  <p:cNvPr id="18" name="椭圆 17"/>
                  <p:cNvSpPr/>
                  <p:nvPr/>
                </p:nvSpPr>
                <p:spPr>
                  <a:xfrm>
                    <a:off x="4633" y="442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grpSp>
        <p:sp>
          <p:nvSpPr>
            <p:cNvPr id="43" name="文本框 42"/>
            <p:cNvSpPr txBox="1"/>
            <p:nvPr/>
          </p:nvSpPr>
          <p:spPr>
            <a:xfrm>
              <a:off x="961" y="588"/>
              <a:ext cx="3813" cy="3706"/>
            </a:xfrm>
            <a:prstGeom prst="rect">
              <a:avLst/>
            </a:prstGeom>
            <a:noFill/>
          </p:spPr>
          <p:txBody>
            <a:bodyPr wrap="square" rtlCol="0">
              <a:spAutoFit/>
            </a:bodyPr>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内部启动会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en-US" sz="140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合同交底</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en-US" sz="140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服务计划确定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外部启动会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1.21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团队亮相</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1.22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服务计划提报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1.23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服务计划优化</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0" name="直接连接符 99"/>
            <p:cNvCxnSpPr/>
            <p:nvPr/>
          </p:nvCxnSpPr>
          <p:spPr>
            <a:xfrm>
              <a:off x="7862" y="1519"/>
              <a:ext cx="0" cy="2757"/>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11746" y="5725"/>
              <a:ext cx="6" cy="1322"/>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49" y="5929"/>
              <a:ext cx="3183" cy="3052"/>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团队评审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2.2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报告撰写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2.3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报告评审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2.4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报告优化</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2.5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现场提报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文本框 44"/>
            <p:cNvSpPr txBox="1"/>
            <p:nvPr/>
          </p:nvSpPr>
          <p:spPr>
            <a:xfrm>
              <a:off x="7603" y="1078"/>
              <a:ext cx="3868" cy="2470"/>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3.1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季度签收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3.2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半年度满意度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3.3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年度服务总结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3.4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联合检查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文本框 45"/>
            <p:cNvSpPr txBox="1"/>
            <p:nvPr/>
          </p:nvSpPr>
          <p:spPr>
            <a:xfrm>
              <a:off x="11486" y="5992"/>
              <a:ext cx="3045" cy="1307"/>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4.1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服务总结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4.2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项目交底</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2" name="直接连接符 101"/>
            <p:cNvCxnSpPr/>
            <p:nvPr/>
          </p:nvCxnSpPr>
          <p:spPr>
            <a:xfrm>
              <a:off x="15501" y="3087"/>
              <a:ext cx="18" cy="1241"/>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5220" y="2664"/>
              <a:ext cx="3100" cy="725"/>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5.1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现场复盘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物业咨询服务全景图</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552190" y="846455"/>
            <a:ext cx="4834890" cy="2567940"/>
            <a:chOff x="5536" y="1357"/>
            <a:chExt cx="7614" cy="4044"/>
          </a:xfrm>
        </p:grpSpPr>
        <p:cxnSp>
          <p:nvCxnSpPr>
            <p:cNvPr id="23" name="直接连接符 22"/>
            <p:cNvCxnSpPr/>
            <p:nvPr/>
          </p:nvCxnSpPr>
          <p:spPr>
            <a:xfrm flipV="1">
              <a:off x="13147" y="1357"/>
              <a:ext cx="0" cy="4044"/>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V="1">
              <a:off x="5536" y="1357"/>
              <a:ext cx="0" cy="4044"/>
            </a:xfrm>
            <a:prstGeom prst="line">
              <a:avLst/>
            </a:prstGeom>
            <a:ln w="31750">
              <a:prstDash val="lgDash"/>
              <a:headEnd type="triangle" w="lg" len="lg"/>
            </a:ln>
          </p:spPr>
          <p:style>
            <a:lnRef idx="1">
              <a:schemeClr val="accent2"/>
            </a:lnRef>
            <a:fillRef idx="0">
              <a:schemeClr val="accent2"/>
            </a:fillRef>
            <a:effectRef idx="0">
              <a:schemeClr val="accent2"/>
            </a:effectRef>
            <a:fontRef idx="minor">
              <a:schemeClr val="tx1"/>
            </a:fontRef>
          </p:style>
        </p:cxnSp>
        <p:cxnSp>
          <p:nvCxnSpPr>
            <p:cNvPr id="26" name="直接连接符 25"/>
            <p:cNvCxnSpPr/>
            <p:nvPr/>
          </p:nvCxnSpPr>
          <p:spPr>
            <a:xfrm flipV="1">
              <a:off x="5536" y="1364"/>
              <a:ext cx="7614" cy="16"/>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grpSp>
      <p:sp>
        <p:nvSpPr>
          <p:cNvPr id="31" name="文本框 30"/>
          <p:cNvSpPr txBox="1"/>
          <p:nvPr/>
        </p:nvSpPr>
        <p:spPr>
          <a:xfrm>
            <a:off x="5471160" y="635000"/>
            <a:ext cx="995680" cy="337185"/>
          </a:xfrm>
          <a:prstGeom prst="rect">
            <a:avLst/>
          </a:prstGeom>
          <a:solidFill>
            <a:srgbClr val="F18870"/>
          </a:solid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洽谈升级</a:t>
            </a:r>
            <a:endParaRPr lang="zh-CN" altLang="en-US" sz="16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sym typeface="+mn-ea"/>
              </a:rPr>
              <a:t>物业咨询</a:t>
            </a:r>
            <a:r>
              <a:rPr lang="zh-CN" sz="2000" b="1" dirty="0">
                <a:solidFill>
                  <a:srgbClr val="226E4B"/>
                </a:solidFill>
                <a:latin typeface="微软雅黑" panose="020B0503020204020204" pitchFamily="34" charset="-122"/>
                <a:ea typeface="微软雅黑" panose="020B0503020204020204" pitchFamily="34" charset="-122"/>
              </a:rPr>
              <a:t>洽谈升级机制</a:t>
            </a:r>
            <a:endParaRPr lang="zh-CN" sz="2000" b="1" dirty="0">
              <a:solidFill>
                <a:srgbClr val="226E4B"/>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27075" y="640715"/>
            <a:ext cx="11206480" cy="6287770"/>
          </a:xfrm>
        </p:spPr>
        <p:txBody>
          <a:bodyPr>
            <a:noAutofit/>
          </a:bodyPr>
          <a:p>
            <a:pPr marL="171450" indent="-171450" algn="l" fontAlgn="auto">
              <a:lnSpc>
                <a:spcPct val="150000"/>
              </a:lnSpc>
              <a:buNone/>
            </a:pPr>
            <a:r>
              <a:rPr lang="en-US" altLang="zh-CN" sz="1600" b="1" dirty="0">
                <a:latin typeface="微软雅黑" panose="020B0503020204020204" pitchFamily="34" charset="-122"/>
                <a:ea typeface="微软雅黑" panose="020B0503020204020204" pitchFamily="34" charset="-122"/>
              </a:rPr>
              <a:t>一、关键节点升级机制</a:t>
            </a:r>
            <a:endParaRPr lang="en-US" altLang="zh-CN" sz="16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1、一般项目的签约、开盘等由战区负责人与物业咨询负责人参与。</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2、战略合作客户（中交、绿城体系等）签约、开盘等由战区负责人与总经理（执总）参与。</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3、标杆（城市地标）的签约、开盘等由战区负责人与总经理（执总）参与。</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4、新业态项目的签约、开盘等由战区负责人与总经理（执总）参与。</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b="1" dirty="0">
                <a:latin typeface="微软雅黑" panose="020B0503020204020204" pitchFamily="34" charset="-122"/>
                <a:ea typeface="微软雅黑" panose="020B0503020204020204" pitchFamily="34" charset="-122"/>
              </a:rPr>
              <a:t>二、服务层面升级机制</a:t>
            </a:r>
            <a:endParaRPr lang="en-US" altLang="zh-CN" sz="16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1、公司组织的或第三方组织的满意度调查分数低于80分的，由战区负责人与物业咨询负责人负责拜访沟通提出解决措施。</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2、甲方股权调整（含总经理）由战区负责人与物业咨询负责人负责拜访沟通提出解决措施。</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3、甲方有重大投诉的由战区负责人与总经理（执总）负责拜访沟通提出解决措施。</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4、费用收取延期超过三个月的由战区负责人与物业咨询负责人负责拜访沟通提出解决措施，无法协调的升级至总经理（执总）。</a:t>
            </a:r>
            <a:endParaRPr lang="en-US" altLang="zh-CN" sz="16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4041775"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物业咨询服务全景图各环节详表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2"/>
            </p:custDataLst>
          </p:nvPr>
        </p:nvGraphicFramePr>
        <p:xfrm>
          <a:off x="584835" y="1466850"/>
          <a:ext cx="10821670" cy="3930015"/>
        </p:xfrm>
        <a:graphic>
          <a:graphicData uri="http://schemas.openxmlformats.org/drawingml/2006/table">
            <a:tbl>
              <a:tblPr firstRow="1" bandRow="1">
                <a:tableStyleId>{5C22544A-7EE6-4342-B048-85BDC9FD1C3A}</a:tableStyleId>
              </a:tblPr>
              <a:tblGrid>
                <a:gridCol w="965200"/>
                <a:gridCol w="2548890"/>
                <a:gridCol w="2104390"/>
                <a:gridCol w="2666365"/>
                <a:gridCol w="1369060"/>
                <a:gridCol w="1167765"/>
              </a:tblGrid>
              <a:tr h="375285">
                <a:tc>
                  <a:txBody>
                    <a:bodyPr/>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1">
                          <a:solidFill>
                            <a:srgbClr val="000000"/>
                          </a:solidFill>
                          <a:latin typeface="微软雅黑" panose="020B0503020204020204" pitchFamily="34" charset="-122"/>
                          <a:ea typeface="微软雅黑" panose="020B0503020204020204" pitchFamily="34" charset="-122"/>
                        </a:rPr>
                        <a:t>项目启动会</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1">
                          <a:solidFill>
                            <a:srgbClr val="000000"/>
                          </a:solidFill>
                          <a:latin typeface="微软雅黑" panose="020B0503020204020204" pitchFamily="34" charset="-122"/>
                          <a:ea typeface="微软雅黑" panose="020B0503020204020204" pitchFamily="34" charset="-122"/>
                        </a:rPr>
                        <a:t>首次专业服务</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1">
                          <a:solidFill>
                            <a:srgbClr val="000000"/>
                          </a:solidFill>
                          <a:latin typeface="微软雅黑" panose="020B0503020204020204" pitchFamily="34" charset="-122"/>
                          <a:ea typeface="微软雅黑" panose="020B0503020204020204" pitchFamily="34" charset="-122"/>
                        </a:rPr>
                        <a:t>阶段性服务</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1">
                          <a:solidFill>
                            <a:srgbClr val="000000"/>
                          </a:solidFill>
                          <a:latin typeface="微软雅黑" panose="020B0503020204020204" pitchFamily="34" charset="-122"/>
                          <a:ea typeface="微软雅黑" panose="020B0503020204020204" pitchFamily="34" charset="-122"/>
                        </a:rPr>
                        <a:t>合同结束</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1">
                          <a:solidFill>
                            <a:srgbClr val="000000"/>
                          </a:solidFill>
                          <a:latin typeface="微软雅黑" panose="020B0503020204020204" pitchFamily="34" charset="-122"/>
                          <a:ea typeface="微软雅黑" panose="020B0503020204020204" pitchFamily="34" charset="-122"/>
                        </a:rPr>
                        <a:t>复盘</a:t>
                      </a:r>
                      <a:endParaRPr lang="zh-CN" altLang="en-US" sz="12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r>
              <a:tr h="938530">
                <a:tc>
                  <a:txBody>
                    <a:bodyPr/>
                    <a:p>
                      <a:pPr indent="0" algn="ctr">
                        <a:buNone/>
                      </a:pPr>
                      <a:r>
                        <a:rPr lang="zh-CN" altLang="en-US" sz="1400" b="1">
                          <a:solidFill>
                            <a:srgbClr val="000000"/>
                          </a:solidFill>
                          <a:latin typeface="微软雅黑" panose="020B0503020204020204" pitchFamily="34" charset="-122"/>
                          <a:ea typeface="微软雅黑" panose="020B0503020204020204" pitchFamily="34" charset="-122"/>
                        </a:rPr>
                        <a:t>参与人员</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战区、运营、经营班子（标杆项目）</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en-US" altLang="zh-CN" sz="1200" b="0">
                          <a:solidFill>
                            <a:srgbClr val="000000"/>
                          </a:solidFill>
                          <a:latin typeface="微软雅黑" panose="020B0503020204020204" pitchFamily="34" charset="-122"/>
                          <a:ea typeface="微软雅黑" panose="020B0503020204020204" pitchFamily="34" charset="-122"/>
                        </a:rPr>
                        <a:t>A B </a:t>
                      </a:r>
                      <a:r>
                        <a:rPr lang="en-US" altLang="zh-CN" sz="1200" b="0">
                          <a:solidFill>
                            <a:srgbClr val="000000"/>
                          </a:solidFill>
                          <a:latin typeface="微软雅黑" panose="020B0503020204020204" pitchFamily="34" charset="-122"/>
                          <a:ea typeface="微软雅黑" panose="020B0503020204020204" pitchFamily="34" charset="-122"/>
                        </a:rPr>
                        <a:t>C</a:t>
                      </a:r>
                      <a:endParaRPr lang="en-US" altLang="zh-CN"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a:t>
                      </a:r>
                      <a:r>
                        <a:rPr lang="zh-CN" altLang="en-US" sz="1200" b="0">
                          <a:solidFill>
                            <a:srgbClr val="000000"/>
                          </a:solidFill>
                          <a:latin typeface="微软雅黑" panose="020B0503020204020204" pitchFamily="34" charset="-122"/>
                          <a:ea typeface="微软雅黑" panose="020B0503020204020204" pitchFamily="34" charset="-122"/>
                        </a:rPr>
                        <a:t>专业技术支持、运营、经营班子（标杆项目）</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a:t>
                      </a:r>
                      <a:r>
                        <a:rPr lang="zh-CN" altLang="en-US" sz="1200" b="0">
                          <a:solidFill>
                            <a:srgbClr val="000000"/>
                          </a:solidFill>
                          <a:latin typeface="微软雅黑" panose="020B0503020204020204" pitchFamily="34" charset="-122"/>
                          <a:ea typeface="微软雅黑" panose="020B0503020204020204" pitchFamily="34" charset="-122"/>
                        </a:rPr>
                        <a:t>专业</a:t>
                      </a:r>
                      <a:r>
                        <a:rPr lang="zh-CN" altLang="en-US" sz="1200">
                          <a:solidFill>
                            <a:srgbClr val="000000"/>
                          </a:solidFill>
                          <a:latin typeface="微软雅黑" panose="020B0503020204020204" pitchFamily="34" charset="-122"/>
                          <a:ea typeface="微软雅黑" panose="020B0503020204020204" pitchFamily="34" charset="-122"/>
                          <a:sym typeface="+mn-ea"/>
                        </a:rPr>
                        <a:t>技术支持、运营、经营班子（出现不满意</a:t>
                      </a:r>
                      <a:r>
                        <a:rPr 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项时</a:t>
                      </a:r>
                      <a:r>
                        <a:rPr lang="zh-CN" altLang="en-US" sz="1200">
                          <a:solidFill>
                            <a:srgbClr val="000000"/>
                          </a:solidFill>
                          <a:latin typeface="微软雅黑" panose="020B0503020204020204" pitchFamily="34" charset="-122"/>
                          <a:ea typeface="微软雅黑" panose="020B0503020204020204" pitchFamily="34" charset="-122"/>
                          <a:sym typeface="+mn-ea"/>
                        </a:rPr>
                        <a:t>）</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a:t>
                      </a:r>
                      <a:r>
                        <a:rPr lang="zh-CN" altLang="en-US" sz="1200" b="0">
                          <a:solidFill>
                            <a:srgbClr val="000000"/>
                          </a:solidFill>
                          <a:latin typeface="微软雅黑" panose="020B0503020204020204" pitchFamily="34" charset="-122"/>
                          <a:ea typeface="微软雅黑" panose="020B0503020204020204" pitchFamily="34" charset="-122"/>
                        </a:rPr>
                        <a:t>运营</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战区、</a:t>
                      </a:r>
                      <a:r>
                        <a:rPr lang="zh-CN" altLang="en-US" sz="1200" b="0">
                          <a:solidFill>
                            <a:srgbClr val="000000"/>
                          </a:solidFill>
                          <a:latin typeface="微软雅黑" panose="020B0503020204020204" pitchFamily="34" charset="-122"/>
                          <a:ea typeface="微软雅黑" panose="020B0503020204020204" pitchFamily="34" charset="-122"/>
                        </a:rPr>
                        <a:t>运营</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2146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输出成果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内部启动会议记录、服务计划</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（签订合同后</a:t>
                      </a:r>
                      <a:r>
                        <a:rPr lang="en-US" altLang="zh-CN" sz="1200" b="0">
                          <a:solidFill>
                            <a:srgbClr val="000000"/>
                          </a:solidFill>
                          <a:latin typeface="微软雅黑" panose="020B0503020204020204" pitchFamily="34" charset="-122"/>
                          <a:ea typeface="微软雅黑" panose="020B0503020204020204" pitchFamily="34" charset="-122"/>
                        </a:rPr>
                        <a:t>3</a:t>
                      </a:r>
                      <a:r>
                        <a:rPr lang="zh-CN" altLang="en-US" sz="1200" b="0">
                          <a:solidFill>
                            <a:srgbClr val="000000"/>
                          </a:solidFill>
                          <a:latin typeface="微软雅黑" panose="020B0503020204020204" pitchFamily="34" charset="-122"/>
                          <a:ea typeface="微软雅黑" panose="020B0503020204020204" pitchFamily="34" charset="-122"/>
                        </a:rPr>
                        <a:t>天内）；</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外部启动会议记录、服务计划终稿</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（签到合同后</a:t>
                      </a:r>
                      <a:r>
                        <a:rPr lang="en-US" altLang="zh-CN" sz="1200" b="0">
                          <a:solidFill>
                            <a:srgbClr val="000000"/>
                          </a:solidFill>
                          <a:latin typeface="微软雅黑" panose="020B0503020204020204" pitchFamily="34" charset="-122"/>
                          <a:ea typeface="微软雅黑" panose="020B0503020204020204" pitchFamily="34" charset="-122"/>
                        </a:rPr>
                        <a:t>10</a:t>
                      </a:r>
                      <a:r>
                        <a:rPr lang="zh-CN" altLang="en-US" sz="1200" b="0">
                          <a:solidFill>
                            <a:srgbClr val="000000"/>
                          </a:solidFill>
                          <a:latin typeface="微软雅黑" panose="020B0503020204020204" pitchFamily="34" charset="-122"/>
                          <a:ea typeface="微软雅黑" panose="020B0503020204020204" pitchFamily="34" charset="-122"/>
                        </a:rPr>
                        <a:t>天内）</a:t>
                      </a:r>
                      <a:endParaRPr lang="en-US" altLang="zh-CN"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终稿报告</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（签到合同后</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天内）</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季度签收单（服务频次、报告数量）；</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半年满意度调查表；</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项目合同签订后满半年后</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天）</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年度服务总结报告；</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（项目结束前</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天）</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联合检查报告</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（每季度根据项目进度检查一次，三个工作日内出具检查</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报告）</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服务总结报告；</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项目交底记录</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（一个</a:t>
                      </a:r>
                      <a:r>
                        <a:rPr lang="zh-CN" altLang="en-US" sz="1200" b="0">
                          <a:solidFill>
                            <a:srgbClr val="000000"/>
                          </a:solidFill>
                          <a:latin typeface="微软雅黑" panose="020B0503020204020204" pitchFamily="34" charset="-122"/>
                          <a:ea typeface="微软雅黑" panose="020B0503020204020204" pitchFamily="34" charset="-122"/>
                        </a:rPr>
                        <a:t>月内）</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现场复盘报告</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（项目交付后</a:t>
                      </a:r>
                      <a:r>
                        <a:rPr lang="en-US" altLang="zh-CN" sz="1200" b="0">
                          <a:solidFill>
                            <a:srgbClr val="000000"/>
                          </a:solidFill>
                          <a:latin typeface="微软雅黑" panose="020B0503020204020204" pitchFamily="34" charset="-122"/>
                          <a:ea typeface="微软雅黑" panose="020B0503020204020204" pitchFamily="34" charset="-122"/>
                        </a:rPr>
                        <a:t>1</a:t>
                      </a:r>
                      <a:r>
                        <a:rPr lang="zh-CN" altLang="en-US" sz="1200" b="0">
                          <a:solidFill>
                            <a:srgbClr val="000000"/>
                          </a:solidFill>
                          <a:latin typeface="微软雅黑" panose="020B0503020204020204" pitchFamily="34" charset="-122"/>
                          <a:ea typeface="微软雅黑" panose="020B0503020204020204" pitchFamily="34" charset="-122"/>
                        </a:rPr>
                        <a:t>年内</a:t>
                      </a:r>
                      <a:r>
                        <a:rPr lang="zh-CN" altLang="en-US" sz="1200" b="0">
                          <a:solidFill>
                            <a:srgbClr val="000000"/>
                          </a:solidFill>
                          <a:latin typeface="微软雅黑" panose="020B0503020204020204" pitchFamily="34" charset="-122"/>
                          <a:ea typeface="微软雅黑" panose="020B0503020204020204" pitchFamily="34" charset="-122"/>
                        </a:rPr>
                        <a:t>完成）</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9474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管控动作</a:t>
                      </a:r>
                      <a:endParaRPr lang="zh-CN" sz="1400">
                        <a:solidFill>
                          <a:srgbClr val="000000"/>
                        </a:solidFill>
                        <a:latin typeface="微软雅黑" panose="020B0503020204020204" pitchFamily="34" charset="-122"/>
                        <a:ea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文件留档备案</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rPr>
                        <a:t>（</a:t>
                      </a:r>
                      <a:r>
                        <a:rPr lang="zh-CN" sz="1200">
                          <a:solidFill>
                            <a:srgbClr val="000000"/>
                          </a:solidFill>
                          <a:latin typeface="微软雅黑" panose="020B0503020204020204" pitchFamily="34" charset="-122"/>
                          <a:ea typeface="微软雅黑" panose="020B0503020204020204" pitchFamily="34" charset="-122"/>
                          <a:sym typeface="+mn-ea"/>
                        </a:rPr>
                        <a:t>次日/隔一天</a:t>
                      </a:r>
                      <a:r>
                        <a:rPr lang="zh-CN" altLang="en-US" sz="1200" b="0">
                          <a:solidFill>
                            <a:srgbClr val="000000"/>
                          </a:solidFill>
                          <a:latin typeface="微软雅黑" panose="020B0503020204020204" pitchFamily="34" charset="-122"/>
                          <a:ea typeface="微软雅黑" panose="020B0503020204020204" pitchFamily="34" charset="-122"/>
                        </a:rPr>
                        <a:t>）</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流程进行管控</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sym typeface="+mn-ea"/>
                        </a:rPr>
                        <a:t>一月一次）</a:t>
                      </a:r>
                      <a:endParaRPr lang="zh-CN" altLang="en-US" sz="1200" b="0">
                        <a:solidFill>
                          <a:srgbClr val="000000"/>
                        </a:solidFill>
                        <a:latin typeface="微软雅黑" panose="020B0503020204020204" pitchFamily="34" charset="-122"/>
                        <a:ea typeface="微软雅黑" panose="020B0503020204020204" pitchFamily="34" charset="-122"/>
                      </a:endParaRPr>
                    </a:p>
                    <a:p>
                      <a:pPr indent="0" algn="ctr">
                        <a:buNone/>
                      </a:pP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回收纸质调查表</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（出现不满意项时经营班子回访）</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重要节点报告专业评审</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按需）</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联合检查（</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OA</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流程进行管控（</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每月一次）</a:t>
                      </a:r>
                      <a:endPar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OA</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流程进行管控</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nvGrpSpPr>
        <p:grpSpPr>
          <a:xfrm>
            <a:off x="9525" y="1740535"/>
            <a:ext cx="12705080" cy="3902710"/>
            <a:chOff x="276" y="1933"/>
            <a:chExt cx="20008" cy="6146"/>
          </a:xfrm>
        </p:grpSpPr>
        <p:cxnSp>
          <p:nvCxnSpPr>
            <p:cNvPr id="99" name="直接连接符 98"/>
            <p:cNvCxnSpPr/>
            <p:nvPr/>
          </p:nvCxnSpPr>
          <p:spPr>
            <a:xfrm>
              <a:off x="3044" y="5546"/>
              <a:ext cx="0" cy="1355"/>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165" y="2648"/>
              <a:ext cx="0" cy="1661"/>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276" y="4278"/>
              <a:ext cx="18584" cy="1221"/>
              <a:chOff x="-2" y="4388"/>
              <a:chExt cx="18584" cy="1221"/>
            </a:xfrm>
          </p:grpSpPr>
          <p:cxnSp>
            <p:nvCxnSpPr>
              <p:cNvPr id="4" name="直接箭头连接符 3"/>
              <p:cNvCxnSpPr/>
              <p:nvPr/>
            </p:nvCxnSpPr>
            <p:spPr>
              <a:xfrm>
                <a:off x="78" y="4686"/>
                <a:ext cx="18399" cy="0"/>
              </a:xfrm>
              <a:prstGeom prst="straightConnector1">
                <a:avLst/>
              </a:prstGeom>
              <a:ln w="63500" cmpd="sng">
                <a:solidFill>
                  <a:schemeClr val="bg1">
                    <a:lumMod val="50000"/>
                  </a:schemeClr>
                </a:solidFill>
                <a:prstDash val="solid"/>
                <a:tailEnd type="arrow" w="med" len="med"/>
              </a:ln>
              <a:effectLst>
                <a:outerShdw blurRad="114300" dist="38100" dir="2700000" algn="tl" rotWithShape="0">
                  <a:prstClr val="black">
                    <a:alpha val="27000"/>
                  </a:prstClr>
                </a:outerShdw>
              </a:effectLst>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2" y="4388"/>
                <a:ext cx="18584" cy="1221"/>
                <a:chOff x="-2" y="4388"/>
                <a:chExt cx="18584" cy="1221"/>
              </a:xfrm>
            </p:grpSpPr>
            <p:grpSp>
              <p:nvGrpSpPr>
                <p:cNvPr id="7" name="组合 6"/>
                <p:cNvGrpSpPr/>
                <p:nvPr/>
              </p:nvGrpSpPr>
              <p:grpSpPr>
                <a:xfrm>
                  <a:off x="-2" y="4401"/>
                  <a:ext cx="1867" cy="1207"/>
                  <a:chOff x="-2" y="4386"/>
                  <a:chExt cx="1867" cy="1207"/>
                </a:xfrm>
              </p:grpSpPr>
              <p:sp>
                <p:nvSpPr>
                  <p:cNvPr id="6" name="文本框 5"/>
                  <p:cNvSpPr txBox="1"/>
                  <p:nvPr/>
                </p:nvSpPr>
                <p:spPr>
                  <a:xfrm>
                    <a:off x="-2" y="5058"/>
                    <a:ext cx="1867" cy="535"/>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Ⅰ</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合同交底</a:t>
                    </a:r>
                    <a:endPar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椭圆 4"/>
                  <p:cNvSpPr/>
                  <p:nvPr/>
                </p:nvSpPr>
                <p:spPr>
                  <a:xfrm>
                    <a:off x="596" y="4386"/>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8" name="组合 7"/>
                <p:cNvGrpSpPr/>
                <p:nvPr/>
              </p:nvGrpSpPr>
              <p:grpSpPr>
                <a:xfrm>
                  <a:off x="1927" y="4401"/>
                  <a:ext cx="4064" cy="1208"/>
                  <a:chOff x="-423" y="4386"/>
                  <a:chExt cx="4064" cy="1208"/>
                </a:xfrm>
              </p:grpSpPr>
              <p:sp>
                <p:nvSpPr>
                  <p:cNvPr id="40" name="文本框 39"/>
                  <p:cNvSpPr txBox="1"/>
                  <p:nvPr/>
                </p:nvSpPr>
                <p:spPr>
                  <a:xfrm>
                    <a:off x="-423" y="5058"/>
                    <a:ext cx="1913" cy="536"/>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Ⅱ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团队亮相</a:t>
                    </a: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椭圆 47"/>
                  <p:cNvSpPr/>
                  <p:nvPr/>
                </p:nvSpPr>
                <p:spPr>
                  <a:xfrm>
                    <a:off x="111" y="4386"/>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3" name="椭圆 52"/>
                  <p:cNvSpPr/>
                  <p:nvPr/>
                </p:nvSpPr>
                <p:spPr>
                  <a:xfrm>
                    <a:off x="2353" y="4398"/>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4" name="文本框 53"/>
                  <p:cNvSpPr txBox="1"/>
                  <p:nvPr/>
                </p:nvSpPr>
                <p:spPr>
                  <a:xfrm>
                    <a:off x="1693" y="5053"/>
                    <a:ext cx="1948" cy="527"/>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Ⅲ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设计管控</a:t>
                    </a: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1" name="组合 10"/>
                <p:cNvGrpSpPr/>
                <p:nvPr/>
              </p:nvGrpSpPr>
              <p:grpSpPr>
                <a:xfrm>
                  <a:off x="5991" y="4401"/>
                  <a:ext cx="2487" cy="1207"/>
                  <a:chOff x="1290" y="4386"/>
                  <a:chExt cx="2487" cy="1207"/>
                </a:xfrm>
              </p:grpSpPr>
              <p:sp>
                <p:nvSpPr>
                  <p:cNvPr id="13" name="文本框 12"/>
                  <p:cNvSpPr txBox="1"/>
                  <p:nvPr/>
                </p:nvSpPr>
                <p:spPr>
                  <a:xfrm>
                    <a:off x="1290" y="5058"/>
                    <a:ext cx="2487" cy="535"/>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Ⅳ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全景计划评审</a:t>
                    </a:r>
                    <a:endPar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椭圆 11"/>
                  <p:cNvSpPr/>
                  <p:nvPr/>
                </p:nvSpPr>
                <p:spPr>
                  <a:xfrm>
                    <a:off x="2244" y="4386"/>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4" name="组合 13"/>
                <p:cNvGrpSpPr/>
                <p:nvPr/>
              </p:nvGrpSpPr>
              <p:grpSpPr>
                <a:xfrm>
                  <a:off x="8631" y="4413"/>
                  <a:ext cx="2226" cy="1195"/>
                  <a:chOff x="1126" y="4398"/>
                  <a:chExt cx="2226" cy="1195"/>
                </a:xfrm>
              </p:grpSpPr>
              <p:sp>
                <p:nvSpPr>
                  <p:cNvPr id="16" name="文本框 15"/>
                  <p:cNvSpPr txBox="1"/>
                  <p:nvPr/>
                </p:nvSpPr>
                <p:spPr>
                  <a:xfrm>
                    <a:off x="1126" y="5058"/>
                    <a:ext cx="2226" cy="535"/>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Ⅴ</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示范区开放</a:t>
                    </a: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椭圆 14"/>
                  <p:cNvSpPr/>
                  <p:nvPr/>
                </p:nvSpPr>
                <p:spPr>
                  <a:xfrm>
                    <a:off x="2097" y="4398"/>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7" name="组合 16"/>
                <p:cNvGrpSpPr/>
                <p:nvPr/>
              </p:nvGrpSpPr>
              <p:grpSpPr>
                <a:xfrm>
                  <a:off x="11010" y="4388"/>
                  <a:ext cx="7572" cy="1219"/>
                  <a:chOff x="701" y="4373"/>
                  <a:chExt cx="7572" cy="1219"/>
                </a:xfrm>
              </p:grpSpPr>
              <p:sp>
                <p:nvSpPr>
                  <p:cNvPr id="19" name="文本框 18"/>
                  <p:cNvSpPr txBox="1"/>
                  <p:nvPr/>
                </p:nvSpPr>
                <p:spPr>
                  <a:xfrm>
                    <a:off x="701" y="5058"/>
                    <a:ext cx="1899" cy="534"/>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Ⅵ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施工管控</a:t>
                    </a: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椭圆 17"/>
                  <p:cNvSpPr/>
                  <p:nvPr/>
                </p:nvSpPr>
                <p:spPr>
                  <a:xfrm>
                    <a:off x="1361" y="441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 name="椭圆 1"/>
                  <p:cNvSpPr/>
                  <p:nvPr/>
                </p:nvSpPr>
                <p:spPr>
                  <a:xfrm>
                    <a:off x="3828" y="437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 name="椭圆 2"/>
                  <p:cNvSpPr/>
                  <p:nvPr/>
                </p:nvSpPr>
                <p:spPr>
                  <a:xfrm>
                    <a:off x="6545" y="441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5" name="文本框 24"/>
                  <p:cNvSpPr txBox="1"/>
                  <p:nvPr/>
                </p:nvSpPr>
                <p:spPr>
                  <a:xfrm>
                    <a:off x="3188" y="5051"/>
                    <a:ext cx="1899" cy="541"/>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Ⅶ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验收交付</a:t>
                    </a: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5398" y="5043"/>
                    <a:ext cx="2875" cy="541"/>
                  </a:xfrm>
                  <a:prstGeom prst="roundRect">
                    <a:avLst/>
                  </a:prstGeom>
                  <a:solidFill>
                    <a:srgbClr val="56CA95"/>
                  </a:solidFill>
                  <a:ln>
                    <a:solidFill>
                      <a:schemeClr val="bg1"/>
                    </a:solidFill>
                  </a:ln>
                </p:spPr>
                <p:txBody>
                  <a:bodyPr wrap="square" rtlCol="0">
                    <a:spAutoFit/>
                  </a:bodyPr>
                  <a:p>
                    <a:pPr algn="ctr"/>
                    <a:r>
                      <a:rPr lang="en-US" altLang="zh-CN"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Ⅷ </a:t>
                    </a:r>
                    <a:r>
                      <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合同收尾及复盘</a:t>
                    </a:r>
                    <a:endParaRPr lang="zh-CN" altLang="en-US" sz="1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sp>
          <p:nvSpPr>
            <p:cNvPr id="43" name="文本框 42"/>
            <p:cNvSpPr txBox="1"/>
            <p:nvPr/>
          </p:nvSpPr>
          <p:spPr>
            <a:xfrm>
              <a:off x="906" y="2246"/>
              <a:ext cx="2920" cy="1670"/>
            </a:xfrm>
            <a:prstGeom prst="rect">
              <a:avLst/>
            </a:prstGeom>
            <a:noFill/>
          </p:spPr>
          <p:txBody>
            <a:bodyPr wrap="square" rtlCol="0">
              <a:spAutoFit/>
            </a:bodyPr>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项目筹备会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合同交底交圈</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项目启动会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0" name="直接连接符 99"/>
            <p:cNvCxnSpPr/>
            <p:nvPr/>
          </p:nvCxnSpPr>
          <p:spPr>
            <a:xfrm>
              <a:off x="5297" y="2641"/>
              <a:ext cx="0" cy="1683"/>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2301" y="5488"/>
              <a:ext cx="0" cy="2319"/>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799" y="5984"/>
              <a:ext cx="3623" cy="1161"/>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项目启动会（对外）</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深入调研</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文本框 44"/>
            <p:cNvSpPr txBox="1"/>
            <p:nvPr/>
          </p:nvSpPr>
          <p:spPr>
            <a:xfrm>
              <a:off x="5041" y="2279"/>
              <a:ext cx="3868" cy="1670"/>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3.1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概念方案评审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方案评审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施工图评审</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文本框 45"/>
            <p:cNvSpPr txBox="1"/>
            <p:nvPr/>
          </p:nvSpPr>
          <p:spPr>
            <a:xfrm>
              <a:off x="12053" y="5879"/>
              <a:ext cx="3577" cy="2179"/>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6.1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月度巡查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半年度满意度调查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半年度联合检查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驻场团队月度总结</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2" name="直接连接符 101"/>
            <p:cNvCxnSpPr/>
            <p:nvPr/>
          </p:nvCxnSpPr>
          <p:spPr>
            <a:xfrm>
              <a:off x="10182" y="2295"/>
              <a:ext cx="6" cy="2002"/>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9925" y="1933"/>
              <a:ext cx="3100" cy="2179"/>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5.1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项目开工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示范区验收</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示范区开放</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项目首开</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0" name="直接连接符 79"/>
            <p:cNvCxnSpPr/>
            <p:nvPr/>
          </p:nvCxnSpPr>
          <p:spPr>
            <a:xfrm>
              <a:off x="7553" y="5462"/>
              <a:ext cx="0" cy="2329"/>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7308" y="5900"/>
              <a:ext cx="3623" cy="2179"/>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4.1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全景计划撰写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内部评审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提报（对外）</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定稿</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6" name="直接连接符 85"/>
            <p:cNvCxnSpPr/>
            <p:nvPr/>
          </p:nvCxnSpPr>
          <p:spPr>
            <a:xfrm>
              <a:off x="14710" y="2587"/>
              <a:ext cx="0" cy="1683"/>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4454" y="2225"/>
              <a:ext cx="3868" cy="1670"/>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7.1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项目各专项验收</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7.2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项目竣工预验收</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7.3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项目交付筹备会</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8" name="直接连接符 87"/>
            <p:cNvCxnSpPr/>
            <p:nvPr/>
          </p:nvCxnSpPr>
          <p:spPr>
            <a:xfrm>
              <a:off x="16906" y="5509"/>
              <a:ext cx="0" cy="1849"/>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6661" y="5947"/>
              <a:ext cx="3623" cy="1670"/>
            </a:xfrm>
            <a:prstGeom prst="rect">
              <a:avLst/>
            </a:prstGeom>
            <a:noFill/>
          </p:spPr>
          <p:txBody>
            <a:bodyPr wrap="square" rtlCol="0">
              <a:spAutoFit/>
            </a:bodyPr>
            <a:p>
              <a:pPr marL="285750" indent="-285750">
                <a:lnSpc>
                  <a:spcPct val="150000"/>
                </a:lnSpc>
                <a:buFont typeface="Wingdings" panose="05000000000000000000" charset="0"/>
                <a:buChar char="l"/>
              </a:pPr>
              <a:r>
                <a:rPr lang="en-US" sz="140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项目清算</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团队分流</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8.3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项目复盘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房产咨询服务全景图</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2605405" y="846455"/>
            <a:ext cx="7392670" cy="2583180"/>
            <a:chOff x="4059" y="1357"/>
            <a:chExt cx="11642" cy="4068"/>
          </a:xfrm>
        </p:grpSpPr>
        <p:cxnSp>
          <p:nvCxnSpPr>
            <p:cNvPr id="23" name="直接连接符 22"/>
            <p:cNvCxnSpPr/>
            <p:nvPr/>
          </p:nvCxnSpPr>
          <p:spPr>
            <a:xfrm flipV="1">
              <a:off x="15701" y="1381"/>
              <a:ext cx="0" cy="4044"/>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V="1">
              <a:off x="4059" y="1357"/>
              <a:ext cx="0" cy="4044"/>
            </a:xfrm>
            <a:prstGeom prst="line">
              <a:avLst/>
            </a:prstGeom>
            <a:ln w="31750">
              <a:prstDash val="lgDash"/>
              <a:headEnd type="triangle" w="lg" len="lg"/>
            </a:ln>
          </p:spPr>
          <p:style>
            <a:lnRef idx="1">
              <a:schemeClr val="accent2"/>
            </a:lnRef>
            <a:fillRef idx="0">
              <a:schemeClr val="accent2"/>
            </a:fillRef>
            <a:effectRef idx="0">
              <a:schemeClr val="accent2"/>
            </a:effectRef>
            <a:fontRef idx="minor">
              <a:schemeClr val="tx1"/>
            </a:fontRef>
          </p:style>
        </p:cxnSp>
        <p:cxnSp>
          <p:nvCxnSpPr>
            <p:cNvPr id="26" name="直接连接符 25"/>
            <p:cNvCxnSpPr/>
            <p:nvPr/>
          </p:nvCxnSpPr>
          <p:spPr>
            <a:xfrm>
              <a:off x="4059" y="1364"/>
              <a:ext cx="11612" cy="17"/>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grpSp>
      <p:sp>
        <p:nvSpPr>
          <p:cNvPr id="31" name="文本框 30"/>
          <p:cNvSpPr txBox="1"/>
          <p:nvPr/>
        </p:nvSpPr>
        <p:spPr>
          <a:xfrm>
            <a:off x="5803900" y="687705"/>
            <a:ext cx="995680" cy="337185"/>
          </a:xfrm>
          <a:prstGeom prst="rect">
            <a:avLst/>
          </a:prstGeom>
          <a:solidFill>
            <a:srgbClr val="F18870"/>
          </a:solid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洽谈升级</a:t>
            </a:r>
            <a:endParaRPr lang="zh-CN" altLang="en-US" sz="16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sym typeface="+mn-ea"/>
              </a:rPr>
              <a:t>房产咨询</a:t>
            </a:r>
            <a:r>
              <a:rPr lang="zh-CN" sz="2000" b="1" dirty="0">
                <a:solidFill>
                  <a:srgbClr val="226E4B"/>
                </a:solidFill>
                <a:latin typeface="微软雅黑" panose="020B0503020204020204" pitchFamily="34" charset="-122"/>
                <a:ea typeface="微软雅黑" panose="020B0503020204020204" pitchFamily="34" charset="-122"/>
              </a:rPr>
              <a:t>洽谈升级机制</a:t>
            </a:r>
            <a:endParaRPr lang="zh-CN" sz="2000" b="1" dirty="0">
              <a:solidFill>
                <a:srgbClr val="226E4B"/>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27075" y="640715"/>
            <a:ext cx="11206480" cy="6287770"/>
          </a:xfrm>
        </p:spPr>
        <p:txBody>
          <a:bodyPr>
            <a:noAutofit/>
          </a:bodyPr>
          <a:p>
            <a:pPr marL="171450" indent="-171450" algn="l" fontAlgn="auto">
              <a:lnSpc>
                <a:spcPct val="150000"/>
              </a:lnSpc>
              <a:buNone/>
            </a:pPr>
            <a:r>
              <a:rPr sz="1600" b="1" dirty="0">
                <a:latin typeface="微软雅黑" panose="020B0503020204020204" pitchFamily="34" charset="-122"/>
                <a:ea typeface="微软雅黑" panose="020B0503020204020204" pitchFamily="34" charset="-122"/>
              </a:rPr>
              <a:t>一、关键节点升级机制</a:t>
            </a:r>
            <a:endParaRPr sz="16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1</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一般项目的签约由拓展人员完成，单项目签约标3000万以上需总经理（执总）参与。</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2</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同一客户多项目同时签约的总经理（执总）参与。</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3</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全过程房产咨询项目项目开工仪式执总需参与，重大里程碑节点（示范区开放仪式，首开庆功会等）总经理参与。</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4</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房产全过程咨询项目存在交付延期风险，总经理（执总）拜访沟通并提示经营性风险。</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5</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根据全景计划里程碑节点滞后超过一个月，总经理（执总）拜访沟通并提示经营性风险。</a:t>
            </a:r>
            <a:endParaRPr sz="16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b="1" dirty="0">
                <a:latin typeface="微软雅黑" panose="020B0503020204020204" pitchFamily="34" charset="-122"/>
                <a:ea typeface="微软雅黑" panose="020B0503020204020204" pitchFamily="34" charset="-122"/>
              </a:rPr>
              <a:t>二、服务层面升级机制</a:t>
            </a:r>
            <a:endParaRPr sz="16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1</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公司组织的或第三方组织的满意度调查分数低于80分，执总需在第一时间拜访沟通并提出提升方案。</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2</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委托方有对服务不满意并提出意见后，总经理（执总）拜访沟通并提出解决方案。</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3</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房产全过程咨询项目所在地市场（销售形势、市场环境等）发生重大变化，总经理（执总）拜访沟通并提示经营性风险。</a:t>
            </a:r>
            <a:endParaRPr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sz="1600" dirty="0">
                <a:latin typeface="微软雅黑" panose="020B0503020204020204" pitchFamily="34" charset="-122"/>
                <a:ea typeface="微软雅黑" panose="020B0503020204020204" pitchFamily="34" charset="-122"/>
              </a:rPr>
              <a:t>4</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费用收取延期三个月由执总负责拜访沟通提出解决措施，无法协调的升级至总经理。</a:t>
            </a:r>
            <a:endParaRPr sz="16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4172585" cy="706755"/>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房产咨询服务全景图各</a:t>
            </a:r>
            <a:r>
              <a:rPr lang="zh-CN" altLang="en-US" sz="2000" b="1" dirty="0">
                <a:solidFill>
                  <a:srgbClr val="226E4B"/>
                </a:solidFill>
                <a:latin typeface="微软雅黑" panose="020B0503020204020204" pitchFamily="34" charset="-122"/>
                <a:ea typeface="微软雅黑" panose="020B0503020204020204" pitchFamily="34" charset="-122"/>
                <a:sym typeface="+mn-ea"/>
              </a:rPr>
              <a:t>环节详表</a:t>
            </a:r>
            <a:endParaRPr lang="zh-CN" altLang="en-US" sz="2000" b="1" dirty="0">
              <a:solidFill>
                <a:srgbClr val="226E4B"/>
              </a:solidFill>
              <a:latin typeface="微软雅黑" panose="020B0503020204020204" pitchFamily="34" charset="-122"/>
              <a:ea typeface="微软雅黑" panose="020B0503020204020204" pitchFamily="34" charset="-122"/>
            </a:endParaRPr>
          </a:p>
          <a:p>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2"/>
            </p:custDataLst>
          </p:nvPr>
        </p:nvGraphicFramePr>
        <p:xfrm>
          <a:off x="371475" y="1463675"/>
          <a:ext cx="11407140" cy="4355465"/>
        </p:xfrm>
        <a:graphic>
          <a:graphicData uri="http://schemas.openxmlformats.org/drawingml/2006/table">
            <a:tbl>
              <a:tblPr firstRow="1" bandRow="1">
                <a:tableStyleId>{5C22544A-7EE6-4342-B048-85BDC9FD1C3A}</a:tableStyleId>
              </a:tblPr>
              <a:tblGrid>
                <a:gridCol w="457200"/>
                <a:gridCol w="1430655"/>
                <a:gridCol w="1421130"/>
                <a:gridCol w="1404620"/>
                <a:gridCol w="1163955"/>
                <a:gridCol w="676910"/>
                <a:gridCol w="741045"/>
                <a:gridCol w="673100"/>
                <a:gridCol w="678180"/>
                <a:gridCol w="660400"/>
                <a:gridCol w="907415"/>
                <a:gridCol w="819150"/>
                <a:gridCol w="373380"/>
              </a:tblGrid>
              <a:tr h="685800">
                <a:tc>
                  <a:txBody>
                    <a:bodyPr/>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gridSpan="3">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合同交底</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 团队亮相</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设计管控</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 全景计划评审</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780415">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二级节点</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 项目筹备会</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 合同交底交圈</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 项目启动会</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 项目启动会（对外）</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 深入调研</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3.1概念方案评审</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3.2方案评审</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3.3施工图评审</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4.1 全景计划撰写</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4.2 内部评审</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4.3 提报（对外）</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4.4 定稿</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0391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参与人员</a:t>
                      </a:r>
                      <a:endParaRPr lang="zh-CN"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市场、产品、运营、人力</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市场、产品、运营、人力、财务、驻场团队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樊琍、市场、产品、运营、人力、财务、驻场团队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孟广利、产品、市场、驻场团队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驻场团队、产品组</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孟广利、驻场团队、产品、市场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9187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输出成果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项目筹备会会议纪要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交底会会议纪要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启动会会议纪要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会议纪要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调研报告</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评审会会议纪要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《项目全景计划》</a:t>
                      </a:r>
                      <a:r>
                        <a:rPr lang="zh-CN" sz="1200" b="0">
                          <a:solidFill>
                            <a:srgbClr val="000000"/>
                          </a:solidFill>
                          <a:latin typeface="微软雅黑" panose="020B0503020204020204" pitchFamily="34" charset="-122"/>
                          <a:ea typeface="微软雅黑" panose="020B0503020204020204" pitchFamily="34" charset="-122"/>
                        </a:rPr>
                        <a:t>终稿</a:t>
                      </a:r>
                      <a:endParaRPr lang="zh-CN"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09347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管控动作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合同签约完成3日内开会，1日内输出纪要</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合同签约完成10日内开会，1日内输出纪要</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合同签约完成15日内开会，1日内输出纪要</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合同签订后20日内开会，1日内输出纪要</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团队到场后7日内完成</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①团队亮相90日内完成评审会，</a:t>
                      </a:r>
                      <a:r>
                        <a:rPr lang="en-US" alt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日内出具纪要</a:t>
                      </a:r>
                      <a:endPar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②设计文件同步归档</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c gridSpan="4">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①团队亮相120日内完成全景计划终稿</a:t>
                      </a:r>
                      <a:endPar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zh-CN"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②定稿后1日内归档</a:t>
                      </a:r>
                      <a:endParaRPr lang="zh-CN" altLang="en-US" sz="1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tcPr>
                </a:tc>
                <a:tc hMerge="1">
                  <a:tcPr>
                    <a:lnT w="6350" cap="flat" cmpd="sng">
                      <a:solidFill>
                        <a:srgbClr val="000000"/>
                      </a:solidFill>
                      <a:prstDash val="solid"/>
                      <a:headEnd type="none" w="med" len="med"/>
                      <a:tailEnd type="none" w="med" len="med"/>
                    </a:lnT>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r>
            </a:tbl>
          </a:graphicData>
        </a:graphic>
      </p:graphicFrame>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727075" y="245745"/>
            <a:ext cx="4172585" cy="706755"/>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房产咨询服务全景图各</a:t>
            </a:r>
            <a:r>
              <a:rPr lang="zh-CN" altLang="en-US" sz="2000" b="1" dirty="0">
                <a:solidFill>
                  <a:srgbClr val="226E4B"/>
                </a:solidFill>
                <a:latin typeface="微软雅黑" panose="020B0503020204020204" pitchFamily="34" charset="-122"/>
                <a:ea typeface="微软雅黑" panose="020B0503020204020204" pitchFamily="34" charset="-122"/>
                <a:sym typeface="+mn-ea"/>
              </a:rPr>
              <a:t>环节详表</a:t>
            </a:r>
            <a:endParaRPr lang="zh-CN" altLang="en-US" sz="2000" b="1" dirty="0">
              <a:solidFill>
                <a:srgbClr val="226E4B"/>
              </a:solidFill>
              <a:latin typeface="微软雅黑" panose="020B0503020204020204" pitchFamily="34" charset="-122"/>
              <a:ea typeface="微软雅黑" panose="020B0503020204020204" pitchFamily="34" charset="-122"/>
            </a:endParaRPr>
          </a:p>
          <a:p>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4" name="表格 3"/>
          <p:cNvGraphicFramePr/>
          <p:nvPr>
            <p:custDataLst>
              <p:tags r:id="rId2"/>
            </p:custDataLst>
          </p:nvPr>
        </p:nvGraphicFramePr>
        <p:xfrm>
          <a:off x="226695" y="1094740"/>
          <a:ext cx="11738610" cy="4968875"/>
        </p:xfrm>
        <a:graphic>
          <a:graphicData uri="http://schemas.openxmlformats.org/drawingml/2006/table">
            <a:tbl>
              <a:tblPr firstRow="1" bandRow="1">
                <a:tableStyleId>{5C22544A-7EE6-4342-B048-85BDC9FD1C3A}</a:tableStyleId>
              </a:tblPr>
              <a:tblGrid>
                <a:gridCol w="318135"/>
                <a:gridCol w="612775"/>
                <a:gridCol w="831361"/>
                <a:gridCol w="944880"/>
                <a:gridCol w="717842"/>
                <a:gridCol w="831361"/>
                <a:gridCol w="831361"/>
                <a:gridCol w="831361"/>
                <a:gridCol w="831361"/>
                <a:gridCol w="831361"/>
                <a:gridCol w="831361"/>
                <a:gridCol w="831361"/>
                <a:gridCol w="831361"/>
                <a:gridCol w="726440"/>
                <a:gridCol w="936282"/>
              </a:tblGrid>
              <a:tr h="965835">
                <a:tc>
                  <a:txBody>
                    <a:bodyPr/>
                    <a:p>
                      <a:pPr indent="0" algn="ctr">
                        <a:buNone/>
                      </a:pP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gridSpan="4">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 示范区开放</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 施工管控</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 验收交付</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 合同收尾及复盘</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789940">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二级节点</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5.1 项目开工</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5.2 示范区验收</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5.3 示范区开放</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5.4 项目首开</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6.1 月度巡查</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6.2 半年度满意度调查</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6.3 年度联合检查</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6.4 驻场团队月度总结</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7.1 项目各项专项验收</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7.2 项目竣工预验收</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7.3 项目交付筹备会</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8.1 项目清单</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8.2 团队分流</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8.3 项目复盘</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90575">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参与人员</a:t>
                      </a:r>
                      <a:endParaRPr lang="zh-CN"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孟广利、驻场团队、产品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樊琍、产品、市场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公司运营</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驻场团队、产品、市场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驻场团队、市场</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人力</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产品、市场、驻场团队</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12495">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输出成果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示范区验收记录表</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项目整体营销方案</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月度巡查报告、各类技术方案评审意见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满意度调查表</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联合检查报告</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月度管理者报告</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各专项验收合格表</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项目验收联合检查表</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项目交付筹备会纪要</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费用结算确认函</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复盘报告</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55955">
                <a:tc rowSpan="2">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管控动作</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rowSpan="2" gridSpan="4">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①根据全景计划节点管控</a:t>
                      </a:r>
                      <a:endParaRPr lang="zh-CN" sz="1200" b="0">
                        <a:solidFill>
                          <a:srgbClr val="000000"/>
                        </a:solidFill>
                        <a:latin typeface="微软雅黑" panose="020B0503020204020204" pitchFamily="34" charset="-122"/>
                        <a:ea typeface="微软雅黑" panose="020B0503020204020204" pitchFamily="34" charset="-122"/>
                      </a:endParaRPr>
                    </a:p>
                    <a:p>
                      <a:pPr indent="0" algn="ctr">
                        <a:buNone/>
                      </a:pPr>
                      <a:r>
                        <a:rPr lang="zh-CN" sz="1200" b="0">
                          <a:solidFill>
                            <a:srgbClr val="000000"/>
                          </a:solidFill>
                          <a:latin typeface="微软雅黑" panose="020B0503020204020204" pitchFamily="34" charset="-122"/>
                          <a:ea typeface="微软雅黑" panose="020B0503020204020204" pitchFamily="34" charset="-122"/>
                        </a:rPr>
                        <a:t>②示范区设计方案、实景照片归档</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hMerge="1">
                  <a:tcPr>
                    <a:lnT w="6350" cap="flat" cmpd="sng">
                      <a:solidFill>
                        <a:srgbClr val="000000"/>
                      </a:solidFill>
                      <a:prstDash val="solid"/>
                      <a:headEnd type="none" w="med" len="med"/>
                      <a:tailEnd type="none" w="med" len="med"/>
                    </a:lnT>
                  </a:tcPr>
                </a:tc>
                <a:tc rowSpan="2" hMerge="1">
                  <a:tcPr>
                    <a:lnT w="6350" cap="flat" cmpd="sng">
                      <a:solidFill>
                        <a:srgbClr val="000000"/>
                      </a:solidFill>
                      <a:prstDash val="solid"/>
                      <a:headEnd type="none" w="med" len="med"/>
                      <a:tailEnd type="none" w="med" len="med"/>
                    </a:lnT>
                  </a:tcPr>
                </a:tc>
                <a:tc rowSpan="2"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当月30日前提交</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次月5日前提交</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竣备前15日完成，包括项目实景照片归档</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交付前1个月完成</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合同到期后3日内完成</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合同结束后15日内完成</a:t>
                      </a:r>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540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gridSpan="4">
                  <a:tcPr>
                    <a:lnL w="6350" cap="flat" cmpd="sng">
                      <a:solidFill>
                        <a:srgbClr val="000000"/>
                      </a:solidFill>
                      <a:prstDash val="solid"/>
                      <a:headEnd type="none" w="med" len="med"/>
                      <a:tailEnd type="none" w="med" len="med"/>
                    </a:lnL>
                    <a:lnB w="6350" cap="flat" cmpd="sng">
                      <a:solidFill>
                        <a:srgbClr val="000000"/>
                      </a:solidFill>
                      <a:prstDash val="solid"/>
                      <a:headEnd type="none" w="med" len="med"/>
                      <a:tailEnd type="none" w="med" len="med"/>
                    </a:lnB>
                  </a:tcPr>
                </a:tc>
                <a:tc vMerge="1" hMerge="1">
                  <a:tcPr>
                    <a:lnB w="6350" cap="flat" cmpd="sng">
                      <a:solidFill>
                        <a:srgbClr val="000000"/>
                      </a:solidFill>
                      <a:prstDash val="solid"/>
                      <a:headEnd type="none" w="med" len="med"/>
                      <a:tailEnd type="none" w="med" len="med"/>
                    </a:lnB>
                  </a:tcPr>
                </a:tc>
                <a:tc vMerge="1" hMerge="1">
                  <a:tcPr>
                    <a:lnB w="6350" cap="flat" cmpd="sng">
                      <a:solidFill>
                        <a:srgbClr val="000000"/>
                      </a:solidFill>
                      <a:prstDash val="solid"/>
                      <a:headEnd type="none" w="med" len="med"/>
                      <a:tailEnd type="none" w="med" len="med"/>
                    </a:lnB>
                  </a:tcPr>
                </a:tc>
                <a:tc vMerge="1" hMerge="1">
                  <a:tcPr>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gridSpan="4">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根据全景计划二级节点管控</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p>
                      <a:pPr indent="0" algn="ctr">
                        <a:buNone/>
                      </a:pPr>
                      <a:r>
                        <a:rPr lang="zh-CN" sz="1200" b="0">
                          <a:solidFill>
                            <a:srgbClr val="000000"/>
                          </a:solidFill>
                          <a:latin typeface="微软雅黑" panose="020B0503020204020204" pitchFamily="34" charset="-122"/>
                          <a:ea typeface="微软雅黑" panose="020B0503020204020204" pitchFamily="34" charset="-122"/>
                        </a:rPr>
                        <a:t>根据全景计划竣工备案节点管控</a:t>
                      </a:r>
                      <a:endParaRPr lang="zh-CN"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pic>
        <p:nvPicPr>
          <p:cNvPr id="25"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26"/>
          <p:cNvSpPr txBox="1"/>
          <p:nvPr/>
        </p:nvSpPr>
        <p:spPr>
          <a:xfrm>
            <a:off x="727075" y="236220"/>
            <a:ext cx="2858770" cy="39878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28" name="图示 27"/>
          <p:cNvGraphicFramePr/>
          <p:nvPr/>
        </p:nvGraphicFramePr>
        <p:xfrm>
          <a:off x="95885" y="-106680"/>
          <a:ext cx="11990070" cy="578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文本框 28"/>
          <p:cNvSpPr txBox="1"/>
          <p:nvPr/>
        </p:nvSpPr>
        <p:spPr>
          <a:xfrm>
            <a:off x="768985" y="5443855"/>
            <a:ext cx="1144905" cy="306705"/>
          </a:xfrm>
          <a:prstGeom prst="rect">
            <a:avLst/>
          </a:prstGeom>
          <a:noFill/>
          <a:extLst>
            <a:ext uri="{909E8E84-426E-40DD-AFC4-6F175D3DCCD1}">
              <a14:hiddenFill xmlns:a14="http://schemas.microsoft.com/office/drawing/2010/main">
                <a:solidFill>
                  <a:srgbClr val="C00000"/>
                </a:solidFill>
              </a14:hiddenFill>
            </a:ext>
          </a:extLst>
        </p:spPr>
        <p:txBody>
          <a:bodyPr wrap="square" rtlCol="0">
            <a:spAutoFit/>
          </a:bodyPr>
          <a:lstStyle/>
          <a:p>
            <a:pPr algn="ctr"/>
            <a:r>
              <a:rPr lang="zh-CN" altLang="en-US" sz="1400">
                <a:solidFill>
                  <a:srgbClr val="FF0000"/>
                </a:solidFill>
                <a:latin typeface="微软雅黑" panose="020B0503020204020204" pitchFamily="34" charset="-122"/>
                <a:ea typeface="微软雅黑" panose="020B0503020204020204" pitchFamily="34" charset="-122"/>
              </a:rPr>
              <a:t>深耕城市</a:t>
            </a:r>
            <a:endParaRPr lang="zh-CN" altLang="en-US" sz="1400">
              <a:solidFill>
                <a:srgbClr val="FF0000"/>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577465" y="3199765"/>
            <a:ext cx="6985" cy="2700020"/>
          </a:xfrm>
          <a:prstGeom prst="line">
            <a:avLst/>
          </a:prstGeom>
          <a:ln w="12700">
            <a:solidFill>
              <a:srgbClr val="00805E"/>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699000" y="3225800"/>
            <a:ext cx="635" cy="2708910"/>
          </a:xfrm>
          <a:prstGeom prst="line">
            <a:avLst/>
          </a:prstGeom>
          <a:ln w="12700">
            <a:solidFill>
              <a:srgbClr val="00805E"/>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065780" y="5443855"/>
            <a:ext cx="1144905" cy="306705"/>
          </a:xfrm>
          <a:prstGeom prst="rect">
            <a:avLst/>
          </a:prstGeom>
          <a:noFill/>
          <a:extLst>
            <a:ext uri="{909E8E84-426E-40DD-AFC4-6F175D3DCCD1}">
              <a14:hiddenFill xmlns:a14="http://schemas.microsoft.com/office/drawing/2010/main">
                <a:solidFill>
                  <a:srgbClr val="C00000"/>
                </a:solidFill>
              </a14:hiddenFill>
            </a:ext>
          </a:extLst>
        </p:spPr>
        <p:txBody>
          <a:bodyPr wrap="square" rtlCol="0">
            <a:spAutoFit/>
          </a:bodyPr>
          <a:lstStyle/>
          <a:p>
            <a:pPr algn="ctr"/>
            <a:r>
              <a:rPr lang="zh-CN" altLang="en-US" sz="1400">
                <a:solidFill>
                  <a:srgbClr val="FF0000"/>
                </a:solidFill>
                <a:latin typeface="微软雅黑" panose="020B0503020204020204" pitchFamily="34" charset="-122"/>
                <a:ea typeface="微软雅黑" panose="020B0503020204020204" pitchFamily="34" charset="-122"/>
              </a:rPr>
              <a:t>其他区域</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835" y="5763257"/>
            <a:ext cx="4941479" cy="1015663"/>
          </a:xfrm>
          <a:prstGeom prst="rect">
            <a:avLst/>
          </a:prstGeom>
          <a:noFill/>
          <a:extLst>
            <a:ext uri="{909E8E84-426E-40DD-AFC4-6F175D3DCCD1}">
              <a14:hiddenFill xmlns:a14="http://schemas.microsoft.com/office/drawing/2010/main">
                <a:solidFill>
                  <a:srgbClr val="C00000"/>
                </a:solidFill>
              </a14:hiddenFill>
            </a:ext>
          </a:extLst>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原则：</a:t>
            </a:r>
            <a:endParaRPr lang="zh-CN" altLang="en-US"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、班子成员下沉业务做深耕战区负责人；</a:t>
            </a:r>
            <a:endParaRPr lang="zh-CN" altLang="en-US"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、破格提拔年轻人成为战区负责人；</a:t>
            </a:r>
            <a:endParaRPr lang="zh-CN" altLang="en-US"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、战区裂变“师徒带教”模式，原战区负责人享受新战区提成比例。</a:t>
            </a:r>
            <a:endParaRPr lang="en-US" altLang="zh-CN" sz="1200" dirty="0">
              <a:latin typeface="微软雅黑" panose="020B0503020204020204" pitchFamily="34" charset="-122"/>
              <a:ea typeface="微软雅黑" panose="020B0503020204020204" pitchFamily="34" charset="-122"/>
            </a:endParaRPr>
          </a:p>
          <a:p>
            <a:pPr algn="l"/>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、上级负责制：直接上级对直接下属有人事权限、业务权限管理职责。</a:t>
            </a:r>
            <a:endParaRPr lang="zh-CN" altLang="en-US" sz="12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flipV="1">
            <a:off x="524510" y="4435433"/>
            <a:ext cx="5063604" cy="911731"/>
            <a:chOff x="4059" y="1312"/>
            <a:chExt cx="8236" cy="2330"/>
          </a:xfrm>
        </p:grpSpPr>
        <p:cxnSp>
          <p:nvCxnSpPr>
            <p:cNvPr id="36" name="直接连接符 35"/>
            <p:cNvCxnSpPr/>
            <p:nvPr/>
          </p:nvCxnSpPr>
          <p:spPr>
            <a:xfrm flipH="1" flipV="1">
              <a:off x="12256" y="1357"/>
              <a:ext cx="6" cy="1301"/>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cxnSp>
          <p:nvCxnSpPr>
            <p:cNvPr id="37" name="直接连接符 36"/>
            <p:cNvCxnSpPr/>
            <p:nvPr/>
          </p:nvCxnSpPr>
          <p:spPr>
            <a:xfrm flipV="1">
              <a:off x="4059" y="1357"/>
              <a:ext cx="0" cy="2279"/>
            </a:xfrm>
            <a:prstGeom prst="line">
              <a:avLst/>
            </a:prstGeom>
            <a:ln w="31750">
              <a:prstDash val="lgDash"/>
              <a:headEnd type="triangle" w="lg" len="lg"/>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V="1">
              <a:off x="4059" y="1312"/>
              <a:ext cx="8236" cy="52"/>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V="1">
              <a:off x="7525" y="1363"/>
              <a:ext cx="0" cy="2279"/>
            </a:xfrm>
            <a:prstGeom prst="line">
              <a:avLst/>
            </a:prstGeom>
            <a:ln w="31750">
              <a:prstDash val="lgDash"/>
              <a:headEnd type="triangle" w="lg" len="lg"/>
            </a:ln>
          </p:spPr>
          <p:style>
            <a:lnRef idx="1">
              <a:schemeClr val="accent2"/>
            </a:lnRef>
            <a:fillRef idx="0">
              <a:schemeClr val="accent2"/>
            </a:fillRef>
            <a:effectRef idx="0">
              <a:schemeClr val="accent2"/>
            </a:effectRef>
            <a:fontRef idx="minor">
              <a:schemeClr val="tx1"/>
            </a:fontRef>
          </p:style>
        </p:cxnSp>
      </p:grpSp>
      <p:sp>
        <p:nvSpPr>
          <p:cNvPr id="40" name="矩形 39"/>
          <p:cNvSpPr/>
          <p:nvPr/>
        </p:nvSpPr>
        <p:spPr>
          <a:xfrm>
            <a:off x="10764520" y="2079625"/>
            <a:ext cx="1374775" cy="2994025"/>
          </a:xfrm>
          <a:prstGeom prst="rect">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39878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部门职责</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27075" y="672059"/>
            <a:ext cx="11206480" cy="6070600"/>
          </a:xfrm>
        </p:spPr>
        <p:txBody>
          <a:bodyPr>
            <a:noAutofit/>
          </a:bodyPr>
          <a:lstStyle/>
          <a:p>
            <a:pPr marL="171450" indent="-171450" algn="l" fontAlgn="auto">
              <a:lnSpc>
                <a:spcPct val="80000"/>
              </a:lnSpc>
              <a:spcBef>
                <a:spcPts val="1600"/>
              </a:spcBef>
              <a:buFont typeface="Wingdings" panose="05000000000000000000" charset="0"/>
              <a:buChar char="l"/>
            </a:pPr>
            <a:r>
              <a:rPr lang="zh-CN" altLang="en-US" sz="1400" b="1" dirty="0">
                <a:latin typeface="微软雅黑" panose="020B0503020204020204" pitchFamily="34" charset="-122"/>
                <a:ea typeface="微软雅黑" panose="020B0503020204020204" pitchFamily="34" charset="-122"/>
              </a:rPr>
              <a:t>物业咨询战区：</a:t>
            </a:r>
            <a:endParaRPr lang="en-US" altLang="zh-CN" sz="1400" b="1" dirty="0">
              <a:latin typeface="微软雅黑" panose="020B0503020204020204" pitchFamily="34" charset="-122"/>
              <a:ea typeface="微软雅黑" panose="020B0503020204020204" pitchFamily="34" charset="-122"/>
            </a:endParaRPr>
          </a:p>
          <a:p>
            <a:pPr marL="171450" algn="l" fontAlgn="auto">
              <a:lnSpc>
                <a:spcPct val="150000"/>
              </a:lnSpc>
              <a:buNone/>
            </a:pPr>
            <a:r>
              <a:rPr lang="zh-CN" altLang="en-US" sz="1200" dirty="0">
                <a:latin typeface="微软雅黑" panose="020B0503020204020204" pitchFamily="34" charset="-122"/>
                <a:ea typeface="微软雅黑" panose="020B0503020204020204" pitchFamily="34" charset="-122"/>
              </a:rPr>
              <a:t>物业咨询事业部执行总经理：负责业务条线内整体发展规划；完成业务条线营收指标、利润指标及费用回收率等指标；负责业务条线的经营管理；负责战区裂变。</a:t>
            </a:r>
            <a:endParaRPr lang="zh-CN" altLang="en-US" sz="1200" dirty="0">
              <a:latin typeface="微软雅黑" panose="020B0503020204020204" pitchFamily="34" charset="-122"/>
              <a:ea typeface="微软雅黑" panose="020B0503020204020204" pitchFamily="34" charset="-122"/>
            </a:endParaRPr>
          </a:p>
          <a:p>
            <a:pPr marL="171450" algn="l">
              <a:lnSpc>
                <a:spcPct val="150000"/>
              </a:lnSpc>
            </a:pPr>
            <a:r>
              <a:rPr lang="zh-CN" altLang="en-US" sz="1200" dirty="0">
                <a:latin typeface="微软雅黑" panose="020B0503020204020204" pitchFamily="34" charset="-122"/>
                <a:ea typeface="微软雅黑" panose="020B0503020204020204" pitchFamily="34" charset="-122"/>
              </a:rPr>
              <a:t>战区负责人：对战区内市场和产品负责，承担本战区市场指标；对市场渠道开拓负责，为各业务挖掘市场信息，承担本战区新拓指标。负责战区内各区域发展规划；负责战区内项目满意度及回款率；负责战区内人员编制及培育。</a:t>
            </a:r>
            <a:endParaRPr lang="en-US" altLang="zh-CN" sz="1200" dirty="0">
              <a:latin typeface="微软雅黑" panose="020B0503020204020204" pitchFamily="34" charset="-122"/>
              <a:ea typeface="微软雅黑" panose="020B0503020204020204" pitchFamily="34" charset="-122"/>
              <a:sym typeface="+mn-ea"/>
            </a:endParaRPr>
          </a:p>
          <a:p>
            <a:pPr marL="171450" algn="l" fontAlgn="auto">
              <a:lnSpc>
                <a:spcPct val="150000"/>
              </a:lnSpc>
              <a:buNone/>
            </a:pPr>
            <a:r>
              <a:rPr lang="zh-CN" altLang="en-US" sz="1200" dirty="0">
                <a:latin typeface="微软雅黑" panose="020B0503020204020204" pitchFamily="34" charset="-122"/>
                <a:ea typeface="微软雅黑" panose="020B0503020204020204" pitchFamily="34" charset="-122"/>
              </a:rPr>
              <a:t>项目组：负责项目的洽谈和报告的输出，承担本战区项目满意度及回款率指标。</a:t>
            </a:r>
            <a:endParaRPr lang="en-US" altLang="zh-CN" sz="1200" dirty="0">
              <a:latin typeface="微软雅黑" panose="020B0503020204020204" pitchFamily="34" charset="-122"/>
              <a:ea typeface="微软雅黑" panose="020B0503020204020204" pitchFamily="34" charset="-122"/>
            </a:endParaRPr>
          </a:p>
          <a:p>
            <a:pPr marL="171450" algn="l">
              <a:lnSpc>
                <a:spcPct val="150000"/>
              </a:lnSpc>
            </a:pPr>
            <a:r>
              <a:rPr lang="zh-CN" altLang="en-US" sz="1200" dirty="0">
                <a:latin typeface="微软雅黑" panose="020B0503020204020204" pitchFamily="34" charset="-122"/>
                <a:ea typeface="微软雅黑" panose="020B0503020204020204" pitchFamily="34" charset="-122"/>
                <a:sym typeface="+mn-ea"/>
              </a:rPr>
              <a:t>小运营岗</a:t>
            </a:r>
            <a:r>
              <a:rPr lang="zh-CN" altLang="en-US" sz="1200" dirty="0">
                <a:latin typeface="微软雅黑" panose="020B0503020204020204" pitchFamily="34" charset="-122"/>
                <a:ea typeface="微软雅黑" panose="020B0503020204020204" pitchFamily="34" charset="-122"/>
              </a:rPr>
              <a:t>：负责本战区内业务的合同、数据、开票等一系列的保障工作。</a:t>
            </a:r>
            <a:endParaRPr lang="en-US" altLang="zh-CN" sz="1200" dirty="0">
              <a:latin typeface="微软雅黑" panose="020B0503020204020204" pitchFamily="34" charset="-122"/>
              <a:ea typeface="微软雅黑" panose="020B0503020204020204" pitchFamily="34" charset="-122"/>
            </a:endParaRPr>
          </a:p>
          <a:p>
            <a:pPr marL="171450" indent="-171450" algn="l" fontAlgn="auto">
              <a:lnSpc>
                <a:spcPct val="80000"/>
              </a:lnSpc>
              <a:spcBef>
                <a:spcPts val="1600"/>
              </a:spcBef>
              <a:buFont typeface="Wingdings" panose="05000000000000000000" charset="0"/>
              <a:buChar char="l"/>
            </a:pPr>
            <a:r>
              <a:rPr lang="zh-CN" altLang="en-US" sz="1400" b="1" dirty="0">
                <a:latin typeface="微软雅黑" panose="020B0503020204020204" pitchFamily="34" charset="-122"/>
                <a:ea typeface="微软雅黑" panose="020B0503020204020204" pitchFamily="34" charset="-122"/>
                <a:sym typeface="+mn-ea"/>
              </a:rPr>
              <a:t>运营部：</a:t>
            </a:r>
            <a:endParaRPr lang="en-US" altLang="zh-CN" sz="1400" b="1" dirty="0">
              <a:latin typeface="微软雅黑" panose="020B0503020204020204" pitchFamily="34" charset="-122"/>
              <a:ea typeface="微软雅黑" panose="020B0503020204020204" pitchFamily="34" charset="-122"/>
            </a:endParaRPr>
          </a:p>
          <a:p>
            <a:pPr marL="171450" algn="l" fontAlgn="auto">
              <a:lnSpc>
                <a:spcPct val="150000"/>
              </a:lnSpc>
              <a:buNone/>
            </a:pPr>
            <a:r>
              <a:rPr lang="zh-CN" altLang="en-US" sz="1200" dirty="0">
                <a:latin typeface="微软雅黑" panose="020B0503020204020204" pitchFamily="34" charset="-122"/>
                <a:ea typeface="微软雅黑" panose="020B0503020204020204" pitchFamily="34" charset="-122"/>
                <a:sym typeface="+mn-ea"/>
              </a:rPr>
              <a:t>专家组：专业技术支持（设计、景观、精装、机电、成本、土建）、专业学习能力提升、项目服务品质运营管控，承担项目满意度和业务线产品组满意度指标。同时负责产品研发、标准化建设、新业态新类型服务实施。</a:t>
            </a:r>
            <a:endParaRPr lang="en-US" altLang="zh-CN" sz="1200" dirty="0">
              <a:latin typeface="微软雅黑" panose="020B0503020204020204" pitchFamily="34" charset="-122"/>
              <a:ea typeface="微软雅黑" panose="020B0503020204020204" pitchFamily="34" charset="-122"/>
              <a:sym typeface="+mn-ea"/>
            </a:endParaRPr>
          </a:p>
          <a:p>
            <a:pPr algn="l">
              <a:lnSpc>
                <a:spcPct val="150000"/>
              </a:lnSpc>
            </a:pPr>
            <a:r>
              <a:rPr lang="zh-CN" altLang="en-US" sz="1200" b="1"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运营组：负责运营数据基础工作，项目计划运营的督促与管理。各战区小运营标准动作制定、监督。各战区案例包装方案孵化（协同技术支撑）。</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80000"/>
              </a:lnSpc>
              <a:spcBef>
                <a:spcPts val="1600"/>
              </a:spcBef>
              <a:buFont typeface="Wingdings" panose="05000000000000000000" charset="0"/>
              <a:buChar char="l"/>
            </a:pPr>
            <a:r>
              <a:rPr lang="zh-CN" altLang="en-US" sz="1400" b="1" dirty="0">
                <a:latin typeface="微软雅黑" panose="020B0503020204020204" pitchFamily="34" charset="-122"/>
                <a:ea typeface="微软雅黑" panose="020B0503020204020204" pitchFamily="34" charset="-122"/>
                <a:sym typeface="+mn-ea"/>
              </a:rPr>
              <a:t>市场部：</a:t>
            </a:r>
            <a:endParaRPr lang="en-US" altLang="zh-CN" sz="14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sym typeface="+mn-ea"/>
              </a:rPr>
              <a:t>    各战区内外渠道赋能。配合各经营班子指定区域的市场开拓。承担公司业务指标。</a:t>
            </a:r>
            <a:endParaRPr lang="en-US" altLang="zh-CN" sz="12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39878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部门职责</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27075" y="640715"/>
            <a:ext cx="11206480" cy="6287770"/>
          </a:xfrm>
        </p:spPr>
        <p:txBody>
          <a:bodyPr>
            <a:noAutofit/>
          </a:bodyPr>
          <a:lstStyle/>
          <a:p>
            <a:pPr marL="171450" indent="-171450" algn="l">
              <a:lnSpc>
                <a:spcPct val="80000"/>
              </a:lnSpc>
              <a:buClrTx/>
              <a:buSzTx/>
              <a:buFont typeface="Wingdings" panose="05000000000000000000" charset="0"/>
              <a:buChar char="l"/>
            </a:pPr>
            <a:r>
              <a:rPr lang="zh-CN" altLang="en-US" sz="1400" b="1" dirty="0">
                <a:latin typeface="微软雅黑" panose="020B0503020204020204" pitchFamily="34" charset="-122"/>
                <a:ea typeface="微软雅黑" panose="020B0503020204020204" pitchFamily="34" charset="-122"/>
              </a:rPr>
              <a:t>房产咨询：</a:t>
            </a:r>
            <a:endParaRPr lang="zh-CN" altLang="en-US" sz="1400" b="1"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b="1" dirty="0">
                <a:latin typeface="微软雅黑" panose="020B0503020204020204" pitchFamily="34" charset="-122"/>
                <a:ea typeface="微软雅黑" panose="020B0503020204020204" pitchFamily="34" charset="-122"/>
              </a:rPr>
              <a:t>房产咨询负责人</a:t>
            </a:r>
            <a:r>
              <a:rPr lang="zh-CN" altLang="en-US" sz="1200" dirty="0">
                <a:latin typeface="微软雅黑" panose="020B0503020204020204" pitchFamily="34" charset="-122"/>
                <a:ea typeface="微软雅黑" panose="020B0503020204020204" pitchFamily="34" charset="-122"/>
              </a:rPr>
              <a:t>：全面负责房产咨询业务拓展及运营工作，承担房产咨询年度经营指标。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营销部负责人</a:t>
            </a:r>
            <a:r>
              <a:rPr lang="zh-CN" altLang="en-US" sz="1200" dirty="0">
                <a:latin typeface="微软雅黑" panose="020B0503020204020204" pitchFamily="34" charset="-122"/>
                <a:ea typeface="微软雅黑" panose="020B0503020204020204" pitchFamily="34" charset="-122"/>
              </a:rPr>
              <a:t>：负责房产咨询业务拓展、运营、项目营销管理及合伙人管理，承担年度经营指标及项目年度销售分项指标，向房产咨询负责人汇报。</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市场岗：负责房产咨询业务拓展日常工作，承担年度新拓分项指标。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营销岗：负责操作行程咨询项目的营销位等管理工作，承担项目年度销售分项指标。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运营岗：负责房产咨询所有经营性数据统筹及在服务计划管理。</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合伙人岗：负责合伙人开拓及日常管理，承担合伙人新拓业绩指标及合伙人项目回款指标。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产品部负责人</a:t>
            </a:r>
            <a:r>
              <a:rPr lang="zh-CN" altLang="en-US" sz="1200" dirty="0">
                <a:latin typeface="微软雅黑" panose="020B0503020204020204" pitchFamily="34" charset="-122"/>
                <a:ea typeface="微软雅黑" panose="020B0503020204020204" pitchFamily="34" charset="-122"/>
              </a:rPr>
              <a:t>：负责房产咨询公司项目操盘、工程管理（含土建、安装、精装等专业），设计管理、成本管理及驻场团队管理，承担年度项目回款指标及服务满意度指标。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设计岗：负责项目设计管理工作及年度项目巡查工作，承担服务满意度指标。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工程岗：负责项目相关工程条线管理工作及年度项目巡查工作，承担服务满意度指标。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成本岗：负责项目成本条线管理工作及年度项目巡查工作，承担服务满意度指标。</a:t>
            </a:r>
            <a:endParaRPr lang="zh-CN" altLang="en-US" sz="12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zh-CN" altLang="en-US" sz="1200" dirty="0">
                <a:latin typeface="微软雅黑" panose="020B0503020204020204" pitchFamily="34" charset="-122"/>
                <a:ea typeface="微软雅黑" panose="020B0503020204020204" pitchFamily="34" charset="-122"/>
              </a:rPr>
              <a:t>驻场团队：负责所在项目房地产开发管理及本项目服务费收取工作，承担本项目回款指标及本项目服务满意度指标。</a:t>
            </a:r>
            <a:endParaRPr lang="en-US" altLang="zh-CN" sz="1200" b="1" dirty="0">
              <a:latin typeface="微软雅黑" panose="020B0503020204020204" pitchFamily="34" charset="-122"/>
              <a:ea typeface="微软雅黑" panose="020B0503020204020204" pitchFamily="34" charset="-122"/>
            </a:endParaRPr>
          </a:p>
          <a:p>
            <a:pPr marL="171450" indent="-171450" algn="l" fontAlgn="auto">
              <a:lnSpc>
                <a:spcPct val="80000"/>
              </a:lnSpc>
              <a:spcBef>
                <a:spcPts val="1600"/>
              </a:spcBef>
              <a:buFont typeface="Wingdings" panose="05000000000000000000" charset="0"/>
              <a:buChar char="l"/>
            </a:pPr>
            <a:r>
              <a:rPr lang="zh-CN" altLang="en-US" sz="1400" b="1" dirty="0">
                <a:latin typeface="微软雅黑" panose="020B0503020204020204" pitchFamily="34" charset="-122"/>
                <a:ea typeface="微软雅黑" panose="020B0503020204020204" pitchFamily="34" charset="-122"/>
                <a:sym typeface="+mn-ea"/>
              </a:rPr>
              <a:t>集团共享职能：</a:t>
            </a:r>
            <a:endParaRPr lang="en-US" altLang="zh-CN" sz="1400" b="1" dirty="0">
              <a:latin typeface="微软雅黑" panose="020B0503020204020204" pitchFamily="34" charset="-122"/>
              <a:ea typeface="微软雅黑" panose="020B0503020204020204" pitchFamily="34" charset="-122"/>
            </a:endParaRPr>
          </a:p>
          <a:p>
            <a:pPr marL="171450" indent="-171450" algn="l">
              <a:lnSpc>
                <a:spcPct val="80000"/>
              </a:lnSpc>
              <a:buNone/>
            </a:pP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 </a:t>
            </a:r>
            <a:r>
              <a:rPr lang="en-US" altLang="zh-CN" sz="1200" dirty="0">
                <a:latin typeface="微软雅黑" panose="020B0503020204020204" pitchFamily="34" charset="-122"/>
                <a:ea typeface="微软雅黑" panose="020B0503020204020204" pitchFamily="34" charset="-122"/>
                <a:sym typeface="+mn-ea"/>
              </a:rPr>
              <a:t> </a:t>
            </a:r>
            <a:r>
              <a:rPr lang="zh-CN" altLang="en-US" sz="1200" dirty="0">
                <a:latin typeface="微软雅黑" panose="020B0503020204020204" pitchFamily="34" charset="-122"/>
                <a:ea typeface="微软雅黑" panose="020B0503020204020204" pitchFamily="34" charset="-122"/>
                <a:sym typeface="+mn-ea"/>
              </a:rPr>
              <a:t>本体、财务、行政。由咨询集团相应职能</a:t>
            </a:r>
            <a:r>
              <a:rPr lang="en-US" altLang="zh-CN" sz="1200" dirty="0">
                <a:latin typeface="微软雅黑" panose="020B0503020204020204" pitchFamily="34" charset="-122"/>
                <a:ea typeface="微软雅黑" panose="020B0503020204020204" pitchFamily="34" charset="-122"/>
                <a:sym typeface="+mn-ea"/>
              </a:rPr>
              <a:t>BP</a:t>
            </a:r>
            <a:r>
              <a:rPr lang="zh-CN" altLang="en-US" sz="1200" dirty="0">
                <a:latin typeface="微软雅黑" panose="020B0503020204020204" pitchFamily="34" charset="-122"/>
                <a:ea typeface="微软雅黑" panose="020B0503020204020204" pitchFamily="34" charset="-122"/>
                <a:sym typeface="+mn-ea"/>
              </a:rPr>
              <a:t>担任人财物的管理与支持工作。</a:t>
            </a:r>
            <a:endParaRPr lang="en-US" altLang="zh-CN" sz="1200" b="1" dirty="0">
              <a:latin typeface="微软雅黑" panose="020B0503020204020204" pitchFamily="34" charset="-122"/>
              <a:ea typeface="微软雅黑" panose="020B0503020204020204" pitchFamily="34" charset="-122"/>
            </a:endParaRPr>
          </a:p>
          <a:p>
            <a:pPr marL="0" indent="0" algn="l">
              <a:buNone/>
            </a:pPr>
            <a:endParaRPr lang="en-US" altLang="zh-CN" sz="1200" b="1"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40011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缺编情况</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6" name="表格 5"/>
          <p:cNvGraphicFramePr/>
          <p:nvPr>
            <p:custDataLst>
              <p:tags r:id="rId2"/>
            </p:custDataLst>
          </p:nvPr>
        </p:nvGraphicFramePr>
        <p:xfrm>
          <a:off x="727075" y="1834342"/>
          <a:ext cx="10681156" cy="4279079"/>
        </p:xfrm>
        <a:graphic>
          <a:graphicData uri="http://schemas.openxmlformats.org/drawingml/2006/table">
            <a:tbl>
              <a:tblPr firstRow="1" bandRow="1">
                <a:tableStyleId>{5940675A-B579-460E-94D1-54222C63F5DA}</a:tableStyleId>
              </a:tblPr>
              <a:tblGrid>
                <a:gridCol w="1611147"/>
                <a:gridCol w="1674190"/>
                <a:gridCol w="1347295"/>
                <a:gridCol w="1512131"/>
                <a:gridCol w="1512131"/>
                <a:gridCol w="1512131"/>
                <a:gridCol w="1512131"/>
              </a:tblGrid>
              <a:tr h="475399">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战区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负责人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现有人员</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缺编人员</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到岗时间</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业务责任人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本体责任人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237730">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嘉兴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陈锋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2">
                  <a:txBody>
                    <a:bodyPr/>
                    <a:lstStyle/>
                    <a:p>
                      <a:pPr indent="0" algn="ctr">
                        <a:buNone/>
                      </a:pPr>
                      <a:r>
                        <a:rPr lang="en-US" altLang="zh-CN" sz="1400" b="0" dirty="0">
                          <a:latin typeface="宋体" panose="02010600030101010101" pitchFamily="2" charset="-122"/>
                          <a:ea typeface="宋体" panose="02010600030101010101" pitchFamily="2" charset="-122"/>
                          <a:cs typeface="宋体" panose="02010600030101010101" pitchFamily="2" charset="-122"/>
                        </a:rPr>
                        <a:t>12</a:t>
                      </a:r>
                      <a:r>
                        <a:rPr lang="zh-CN" altLang="en-US" sz="1400" b="0" dirty="0">
                          <a:latin typeface="宋体" panose="02010600030101010101" pitchFamily="2" charset="-122"/>
                          <a:ea typeface="宋体" panose="02010600030101010101" pitchFamily="2" charset="-122"/>
                          <a:cs typeface="宋体" panose="02010600030101010101" pitchFamily="2" charset="-122"/>
                        </a:rPr>
                        <a:t>月</a:t>
                      </a:r>
                      <a:r>
                        <a:rPr lang="en-US" altLang="zh-CN" sz="1400" b="0" dirty="0">
                          <a:latin typeface="宋体" panose="02010600030101010101" pitchFamily="2" charset="-122"/>
                          <a:ea typeface="宋体" panose="02010600030101010101" pitchFamily="2" charset="-122"/>
                          <a:cs typeface="宋体" panose="02010600030101010101" pitchFamily="2" charset="-122"/>
                        </a:rPr>
                        <a:t>31</a:t>
                      </a:r>
                      <a:r>
                        <a:rPr lang="zh-CN" altLang="en-US" sz="1400" b="0" dirty="0">
                          <a:latin typeface="宋体" panose="02010600030101010101" pitchFamily="2" charset="-122"/>
                          <a:ea typeface="宋体" panose="02010600030101010101" pitchFamily="2" charset="-122"/>
                          <a:cs typeface="宋体" panose="02010600030101010101" pitchFamily="2" charset="-122"/>
                        </a:rPr>
                        <a:t>日前</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1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各战区负责人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1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闫珍黎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湖州</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周荣辉</a:t>
                      </a:r>
                      <a:r>
                        <a:rPr lang="zh-CN" altLang="en-US" sz="1400" b="0" dirty="0">
                          <a:latin typeface="宋体" panose="02010600030101010101" pitchFamily="2" charset="-122"/>
                          <a:ea typeface="宋体" panose="02010600030101010101" pitchFamily="2" charset="-122"/>
                          <a:cs typeface="宋体" panose="02010600030101010101" pitchFamily="2" charset="-122"/>
                        </a:rPr>
                        <a:t>（薛擎）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tc>
                <a:tc vMerge="1">
                  <a:tcPr/>
                </a:tc>
                <a:tc vMerge="1">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金华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3">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周荣辉</a:t>
                      </a:r>
                      <a:r>
                        <a:rPr lang="zh-CN" altLang="en-US" sz="1400" b="0" dirty="0">
                          <a:latin typeface="宋体" panose="02010600030101010101" pitchFamily="2" charset="-122"/>
                          <a:ea typeface="宋体" panose="02010600030101010101" pitchFamily="2" charset="-122"/>
                          <a:cs typeface="宋体" panose="02010600030101010101" pitchFamily="2" charset="-122"/>
                        </a:rPr>
                        <a:t>（傅康振）</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丽水</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tc>
                <a:tc vMerge="1">
                  <a:tcPr/>
                </a:tc>
                <a:tc vMerge="1">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衢州</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tc>
                <a:tc vMerge="1">
                  <a:tcPr/>
                </a:tc>
                <a:tc vMerge="1">
                  <a:tcPr/>
                </a:tc>
              </a:tr>
              <a:tr h="237730">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温州</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陈文博</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台州</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张磊</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tc>
                <a:tc vMerge="1">
                  <a:tcPr/>
                </a:tc>
                <a:tc vMerge="1">
                  <a:tcPr/>
                </a:tc>
              </a:tr>
              <a:tr h="237730">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绍兴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许虎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23773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宁波</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2">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樊琍</a:t>
                      </a:r>
                      <a:r>
                        <a:rPr lang="zh-CN" altLang="en-US" sz="1400" b="0" dirty="0">
                          <a:latin typeface="宋体" panose="02010600030101010101" pitchFamily="2" charset="-122"/>
                          <a:ea typeface="宋体" panose="02010600030101010101" pitchFamily="2" charset="-122"/>
                          <a:cs typeface="宋体" panose="02010600030101010101" pitchFamily="2" charset="-122"/>
                        </a:rPr>
                        <a:t>（周振华）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tc>
                <a:tc vMerge="1">
                  <a:tcPr/>
                </a:tc>
                <a:tc vMerge="1">
                  <a:tcPr/>
                </a:tc>
              </a:tr>
              <a:tr h="237730">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舟山</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tc>
                <a:tc vMerge="1">
                  <a:tcPr/>
                </a:tc>
                <a:tc vMerge="1">
                  <a:tcPr/>
                </a:tc>
              </a:tr>
              <a:tr h="47546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杭州（市内</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孟龙飞</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2">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460">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杭州（外域</a:t>
                      </a:r>
                      <a:r>
                        <a:rPr 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err="1">
                          <a:latin typeface="宋体" panose="02010600030101010101" pitchFamily="2" charset="-122"/>
                          <a:ea typeface="宋体" panose="02010600030101010101" pitchFamily="2" charset="-122"/>
                          <a:cs typeface="宋体" panose="02010600030101010101" pitchFamily="2" charset="-122"/>
                        </a:rPr>
                        <a:t>陈文博</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tc>
                <a:tc vMerge="1">
                  <a:tcPr/>
                </a:tc>
                <a:tc vMerge="1">
                  <a:tcPr/>
                </a:tc>
              </a:tr>
              <a:tr h="475460">
                <a:tc gridSpan="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合计</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12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13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r>
            </a:tbl>
          </a:graphicData>
        </a:graphic>
      </p:graphicFrame>
      <p:sp>
        <p:nvSpPr>
          <p:cNvPr id="7" name="文本框 6"/>
          <p:cNvSpPr txBox="1"/>
          <p:nvPr/>
        </p:nvSpPr>
        <p:spPr>
          <a:xfrm>
            <a:off x="2522711" y="1168684"/>
            <a:ext cx="6587837" cy="400110"/>
          </a:xfrm>
          <a:prstGeom prst="rect">
            <a:avLst/>
          </a:prstGeom>
          <a:noFill/>
        </p:spPr>
        <p:txBody>
          <a:bodyPr wrap="square">
            <a:spAutoFit/>
          </a:bodyPr>
          <a:lstStyle/>
          <a:p>
            <a:pPr algn="ctr" fontAlgn="ctr"/>
            <a:r>
              <a:rPr lang="zh-CN" altLang="en-US" sz="2000" b="1" u="none" strike="noStrike" dirty="0">
                <a:effectLst/>
                <a:latin typeface="宋体" panose="02010600030101010101" pitchFamily="2" charset="-122"/>
                <a:ea typeface="宋体" panose="02010600030101010101" pitchFamily="2" charset="-122"/>
              </a:rPr>
              <a:t>物业咨询各战区</a:t>
            </a:r>
            <a:r>
              <a:rPr lang="zh-CN" altLang="en-US" sz="2000" b="1" u="none" strike="noStrike" dirty="0">
                <a:solidFill>
                  <a:srgbClr val="FF0000"/>
                </a:solidFill>
                <a:effectLst/>
                <a:latin typeface="宋体" panose="02010600030101010101" pitchFamily="2" charset="-122"/>
                <a:ea typeface="宋体" panose="02010600030101010101" pitchFamily="2" charset="-122"/>
              </a:rPr>
              <a:t>省内深耕</a:t>
            </a:r>
            <a:r>
              <a:rPr lang="zh-CN" altLang="en-US" sz="2000" b="1" u="none" strike="noStrike" dirty="0">
                <a:effectLst/>
                <a:latin typeface="宋体" panose="02010600030101010101" pitchFamily="2" charset="-122"/>
                <a:ea typeface="宋体" panose="02010600030101010101" pitchFamily="2" charset="-122"/>
              </a:rPr>
              <a:t>区域人员与缺编招聘计划</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40011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缺编情况</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6" name="表格 5"/>
          <p:cNvGraphicFramePr/>
          <p:nvPr>
            <p:custDataLst>
              <p:tags r:id="rId2"/>
            </p:custDataLst>
          </p:nvPr>
        </p:nvGraphicFramePr>
        <p:xfrm>
          <a:off x="727075" y="1834340"/>
          <a:ext cx="10585359" cy="4139738"/>
        </p:xfrm>
        <a:graphic>
          <a:graphicData uri="http://schemas.openxmlformats.org/drawingml/2006/table">
            <a:tbl>
              <a:tblPr firstRow="1" bandRow="1">
                <a:tableStyleId>{5940675A-B579-460E-94D1-54222C63F5DA}</a:tableStyleId>
              </a:tblPr>
              <a:tblGrid>
                <a:gridCol w="2242548"/>
                <a:gridCol w="1010194"/>
                <a:gridCol w="1338341"/>
                <a:gridCol w="1498569"/>
                <a:gridCol w="1498569"/>
                <a:gridCol w="1498569"/>
                <a:gridCol w="1498569"/>
              </a:tblGrid>
              <a:tr h="587265">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战区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负责人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现有人员</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缺编人员</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到岗时间</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业务责任人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本体责任人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93193">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安徽</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丁松超</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4</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8">
                  <a:txBody>
                    <a:bodyPr/>
                    <a:lstStyle/>
                    <a:p>
                      <a:pPr indent="0" algn="ctr">
                        <a:buNone/>
                      </a:pPr>
                      <a:r>
                        <a:rPr lang="en-US" altLang="zh-CN" sz="1400" b="0" dirty="0">
                          <a:latin typeface="宋体" panose="02010600030101010101" pitchFamily="2" charset="-122"/>
                          <a:ea typeface="宋体" panose="02010600030101010101" pitchFamily="2" charset="-122"/>
                          <a:cs typeface="宋体" panose="02010600030101010101" pitchFamily="2" charset="-122"/>
                        </a:rPr>
                        <a:t>2022</a:t>
                      </a:r>
                      <a:r>
                        <a:rPr lang="zh-CN" altLang="en-US" sz="1400" b="0" dirty="0">
                          <a:latin typeface="宋体" panose="02010600030101010101" pitchFamily="2" charset="-122"/>
                          <a:ea typeface="宋体" panose="02010600030101010101" pitchFamily="2" charset="-122"/>
                          <a:cs typeface="宋体" panose="02010600030101010101" pitchFamily="2" charset="-122"/>
                        </a:rPr>
                        <a:t>年一季度</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8">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各战区负责人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8">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闫珍黎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457348">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江苏（苏南、苏北）</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徐征</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0" dirty="0">
                          <a:latin typeface="宋体" panose="02010600030101010101" pitchFamily="2" charset="-122"/>
                          <a:ea typeface="宋体" panose="02010600030101010101" pitchFamily="2" charset="-122"/>
                          <a:cs typeface="宋体" panose="02010600030101010101" pitchFamily="2" charset="-122"/>
                        </a:rPr>
                        <a:t>2</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r>
              <a:tr h="493433">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河北、天津、北京</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赵强</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2</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3</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a:lnL w="12700" cap="flat" cmpd="sng" algn="ctr">
                      <a:solidFill>
                        <a:srgbClr val="080000"/>
                      </a:solidFill>
                      <a:prstDash val="solid"/>
                      <a:round/>
                      <a:headEnd type="none" w="med" len="med"/>
                      <a:tailEnd type="none" w="med" len="med"/>
                    </a:lnL>
                  </a:tcPr>
                </a:tc>
                <a:tc vMerge="1">
                  <a:tcPr/>
                </a:tc>
                <a:tc vMerge="1">
                  <a:tcPr/>
                </a:tc>
              </a:tr>
              <a:tr h="293670">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山东</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翁跃丰</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3</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2</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lgn="ctr">
                      <a:solidFill>
                        <a:srgbClr val="080000"/>
                      </a:solidFill>
                      <a:prstDash val="solid"/>
                      <a:round/>
                      <a:headEnd type="none" w="med" len="med"/>
                      <a:tailEnd type="none" w="med" len="med"/>
                    </a:lnL>
                  </a:tcPr>
                </a:tc>
                <a:tc vMerge="1">
                  <a:tcPr/>
                </a:tc>
                <a:tc vMerge="1">
                  <a:tcPr/>
                </a:tc>
              </a:tr>
              <a:tr h="293670">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西南</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余晓伟</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3</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2</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tc>
                <a:tc vMerge="1">
                  <a:tcPr/>
                </a:tc>
                <a:tc vMerge="1">
                  <a:tcPr/>
                </a:tc>
              </a:tr>
              <a:tr h="442496">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江西（南昌、赣州）</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朱振宇</a:t>
                      </a:r>
                      <a:endParaRPr lang="en-US" altLang="en-US" sz="1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1</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rPr>
                        <a:t>3</a:t>
                      </a:r>
                      <a:endParaRPr lang="zh-CN" altLang="en-US" sz="1400" b="0" kern="1200" dirty="0">
                        <a:solidFill>
                          <a:schemeClr val="tx1"/>
                        </a:solidFill>
                        <a:latin typeface="宋体" panose="02010600030101010101" pitchFamily="2" charset="-122"/>
                        <a:ea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tc>
                <a:tc vMerge="1">
                  <a:tcPr/>
                </a:tc>
                <a:tc vMerge="1">
                  <a:tcPr/>
                </a:tc>
              </a:tr>
              <a:tr h="59132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a:latin typeface="宋体" panose="02010600030101010101" pitchFamily="2" charset="-122"/>
                          <a:ea typeface="宋体" panose="02010600030101010101" pitchFamily="2" charset="-122"/>
                          <a:cs typeface="宋体" panose="02010600030101010101" pitchFamily="2" charset="-122"/>
                        </a:rPr>
                        <a:t>湖南（长沙、益阳、株洲）</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mn-cs"/>
                        </a:rPr>
                        <a:t>孙雷</a:t>
                      </a:r>
                      <a:endParaRPr lang="en-US"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2</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2</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lgn="ctr">
                      <a:solidFill>
                        <a:srgbClr val="080000"/>
                      </a:solidFill>
                      <a:prstDash val="solid"/>
                      <a:round/>
                      <a:headEnd type="none" w="med" len="med"/>
                      <a:tailEnd type="none" w="med" len="med"/>
                    </a:lnL>
                  </a:tcPr>
                </a:tc>
                <a:tc vMerge="1">
                  <a:tcPr/>
                </a:tc>
                <a:tc vMerge="1">
                  <a:tcPr/>
                </a:tc>
              </a:tr>
              <a:tr h="29367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a:latin typeface="宋体" panose="02010600030101010101" pitchFamily="2" charset="-122"/>
                          <a:ea typeface="宋体" panose="02010600030101010101" pitchFamily="2" charset="-122"/>
                          <a:cs typeface="宋体" panose="02010600030101010101" pitchFamily="2" charset="-122"/>
                        </a:rPr>
                        <a:t>上海</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a:solidFill>
                            <a:schemeClr val="tx1"/>
                          </a:solidFill>
                          <a:latin typeface="宋体" panose="02010600030101010101" pitchFamily="2" charset="-122"/>
                          <a:ea typeface="宋体" panose="02010600030101010101" pitchFamily="2" charset="-122"/>
                          <a:cs typeface="+mn-cs"/>
                        </a:rPr>
                        <a:t>孟龙飞</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1</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1</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a:lnL w="12700" cap="flat" cmpd="sng" algn="ctr">
                      <a:solidFill>
                        <a:srgbClr val="080000"/>
                      </a:solidFill>
                      <a:prstDash val="solid"/>
                      <a:round/>
                      <a:headEnd type="none" w="med" len="med"/>
                      <a:tailEnd type="none" w="med" len="med"/>
                    </a:lnL>
                  </a:tcPr>
                </a:tc>
                <a:tc vMerge="1">
                  <a:tcPr/>
                </a:tc>
                <a:tc vMerge="1">
                  <a:tcPr/>
                </a:tc>
              </a:tr>
              <a:tr h="293670">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a:latin typeface="宋体" panose="02010600030101010101" pitchFamily="2" charset="-122"/>
                          <a:ea typeface="宋体" panose="02010600030101010101" pitchFamily="2" charset="-122"/>
                          <a:cs typeface="宋体" panose="02010600030101010101" pitchFamily="2" charset="-122"/>
                        </a:rPr>
                        <a:t>合计</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16</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19</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r>
            </a:tbl>
          </a:graphicData>
        </a:graphic>
      </p:graphicFrame>
      <p:sp>
        <p:nvSpPr>
          <p:cNvPr id="7" name="文本框 6"/>
          <p:cNvSpPr txBox="1"/>
          <p:nvPr/>
        </p:nvSpPr>
        <p:spPr>
          <a:xfrm>
            <a:off x="2522711" y="1168684"/>
            <a:ext cx="6587837" cy="400110"/>
          </a:xfrm>
          <a:prstGeom prst="rect">
            <a:avLst/>
          </a:prstGeom>
          <a:noFill/>
        </p:spPr>
        <p:txBody>
          <a:bodyPr wrap="square">
            <a:spAutoFit/>
          </a:bodyPr>
          <a:lstStyle/>
          <a:p>
            <a:pPr algn="ctr" fontAlgn="ctr"/>
            <a:r>
              <a:rPr lang="zh-CN" altLang="en-US" sz="2000" b="1" u="none" strike="noStrike" dirty="0">
                <a:effectLst/>
                <a:latin typeface="宋体" panose="02010600030101010101" pitchFamily="2" charset="-122"/>
                <a:ea typeface="宋体" panose="02010600030101010101" pitchFamily="2" charset="-122"/>
              </a:rPr>
              <a:t>物业咨询各战区</a:t>
            </a:r>
            <a:r>
              <a:rPr lang="zh-CN" altLang="en-US" sz="2000" b="1" u="none" strike="noStrike" dirty="0">
                <a:solidFill>
                  <a:srgbClr val="FF0000"/>
                </a:solidFill>
                <a:effectLst/>
                <a:latin typeface="宋体" panose="02010600030101010101" pitchFamily="2" charset="-122"/>
                <a:ea typeface="宋体" panose="02010600030101010101" pitchFamily="2" charset="-122"/>
              </a:rPr>
              <a:t>省外区域</a:t>
            </a:r>
            <a:r>
              <a:rPr lang="zh-CN" altLang="en-US" sz="2000" b="1" u="none" strike="noStrike" dirty="0">
                <a:effectLst/>
                <a:latin typeface="宋体" panose="02010600030101010101" pitchFamily="2" charset="-122"/>
                <a:ea typeface="宋体" panose="02010600030101010101" pitchFamily="2" charset="-122"/>
              </a:rPr>
              <a:t>人员与缺编招聘计划</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400110"/>
          </a:xfrm>
          <a:prstGeom prst="rect">
            <a:avLst/>
          </a:prstGeom>
          <a:noFill/>
        </p:spPr>
        <p:txBody>
          <a:bodyPr wrap="square" rtlCol="0">
            <a:spAutoFit/>
          </a:bodyPr>
          <a:lstStyle/>
          <a:p>
            <a:r>
              <a:rPr lang="zh-CN" altLang="en-US" sz="2000" b="1" dirty="0">
                <a:solidFill>
                  <a:srgbClr val="226E4B"/>
                </a:solidFill>
                <a:latin typeface="微软雅黑" panose="020B0503020204020204" pitchFamily="34" charset="-122"/>
                <a:ea typeface="微软雅黑" panose="020B0503020204020204" pitchFamily="34" charset="-122"/>
              </a:rPr>
              <a:t>新组织架构研讨</a:t>
            </a:r>
            <a:r>
              <a:rPr lang="en-US" altLang="zh-CN" sz="2000" b="1" dirty="0">
                <a:solidFill>
                  <a:srgbClr val="226E4B"/>
                </a:solidFill>
                <a:latin typeface="微软雅黑" panose="020B0503020204020204" pitchFamily="34" charset="-122"/>
                <a:ea typeface="微软雅黑" panose="020B0503020204020204" pitchFamily="34" charset="-122"/>
              </a:rPr>
              <a:t>-</a:t>
            </a:r>
            <a:r>
              <a:rPr lang="zh-CN" altLang="en-US" sz="2000" b="1" dirty="0">
                <a:solidFill>
                  <a:srgbClr val="226E4B"/>
                </a:solidFill>
                <a:latin typeface="微软雅黑" panose="020B0503020204020204" pitchFamily="34" charset="-122"/>
                <a:ea typeface="微软雅黑" panose="020B0503020204020204" pitchFamily="34" charset="-122"/>
              </a:rPr>
              <a:t>缺编情况</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aphicFrame>
        <p:nvGraphicFramePr>
          <p:cNvPr id="6" name="表格 5"/>
          <p:cNvGraphicFramePr/>
          <p:nvPr>
            <p:custDataLst>
              <p:tags r:id="rId2"/>
            </p:custDataLst>
          </p:nvPr>
        </p:nvGraphicFramePr>
        <p:xfrm>
          <a:off x="733425" y="1834515"/>
          <a:ext cx="10410825" cy="3617224"/>
        </p:xfrm>
        <a:graphic>
          <a:graphicData uri="http://schemas.openxmlformats.org/drawingml/2006/table">
            <a:tbl>
              <a:tblPr firstRow="1" bandRow="1">
                <a:tableStyleId>{5940675A-B579-460E-94D1-54222C63F5DA}</a:tableStyleId>
              </a:tblPr>
              <a:tblGrid>
                <a:gridCol w="1718310"/>
                <a:gridCol w="1147445"/>
                <a:gridCol w="1386840"/>
                <a:gridCol w="1518285"/>
                <a:gridCol w="1752600"/>
                <a:gridCol w="1352550"/>
                <a:gridCol w="1534795"/>
              </a:tblGrid>
              <a:tr h="1226854">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类别</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负责人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现有人员</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1" dirty="0" err="1">
                          <a:latin typeface="宋体" panose="02010600030101010101" pitchFamily="2" charset="-122"/>
                          <a:ea typeface="宋体" panose="02010600030101010101" pitchFamily="2" charset="-122"/>
                          <a:cs typeface="宋体" panose="02010600030101010101" pitchFamily="2" charset="-122"/>
                        </a:rPr>
                        <a:t>缺编人员</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到岗时间</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业务责任人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本体责任人</a:t>
                      </a:r>
                      <a:endParaRPr lang="en-US" altLang="en-US" sz="14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821419">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营销部</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刘寅</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3</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基于项目数量</a:t>
                      </a:r>
                      <a:r>
                        <a:rPr lang="en-US" altLang="zh-CN" sz="1400" b="0" dirty="0">
                          <a:latin typeface="宋体" panose="02010600030101010101" pitchFamily="2" charset="-122"/>
                          <a:ea typeface="宋体" panose="02010600030101010101" pitchFamily="2" charset="-122"/>
                          <a:cs typeface="宋体" panose="02010600030101010101" pitchFamily="2" charset="-122"/>
                        </a:rPr>
                        <a:t>5-10</a:t>
                      </a:r>
                      <a:r>
                        <a:rPr lang="zh-CN" altLang="en-US" sz="1400" b="0" dirty="0">
                          <a:latin typeface="宋体" panose="02010600030101010101" pitchFamily="2" charset="-122"/>
                          <a:ea typeface="宋体" panose="02010600030101010101" pitchFamily="2" charset="-122"/>
                          <a:cs typeface="宋体" panose="02010600030101010101" pitchFamily="2" charset="-122"/>
                        </a:rPr>
                        <a:t>个项目为一个项目群，增加一套营销部和产品部人员。</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2">
                  <a:txBody>
                    <a:bodyPr/>
                    <a:lstStyle/>
                    <a:p>
                      <a:pPr indent="0" algn="ctr">
                        <a:buNone/>
                      </a:pPr>
                      <a:r>
                        <a:rPr sz="1400" b="0" dirty="0">
                          <a:latin typeface="宋体" panose="02010600030101010101" pitchFamily="2" charset="-122"/>
                          <a:ea typeface="宋体" panose="02010600030101010101" pitchFamily="2" charset="-122"/>
                          <a:cs typeface="宋体" panose="02010600030101010101" pitchFamily="2" charset="-122"/>
                        </a:rPr>
                        <a:t>根据项目数量配置</a:t>
                      </a:r>
                      <a:endParaRPr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各部门负责人</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rowSpan="2">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闫珍黎</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955446">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产品部</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1400" b="0" dirty="0">
                          <a:latin typeface="宋体" panose="02010600030101010101" pitchFamily="2" charset="-122"/>
                          <a:ea typeface="宋体" panose="02010600030101010101" pitchFamily="2" charset="-122"/>
                          <a:cs typeface="宋体" panose="02010600030101010101" pitchFamily="2" charset="-122"/>
                        </a:rPr>
                        <a:t>周辉晖</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7</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c v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B w="12700" cap="flat" cmpd="sng" algn="ctr">
                      <a:solidFill>
                        <a:srgbClr val="080000"/>
                      </a:solidFill>
                      <a:prstDash val="solid"/>
                      <a:round/>
                      <a:headEnd type="none" w="med" len="med"/>
                      <a:tailEnd type="none" w="med" len="med"/>
                    </a:lnB>
                    <a:lnTlToBr>
                      <a:noFill/>
                    </a:lnTlToBr>
                    <a:lnBlToTr>
                      <a:noFill/>
                    </a:lnBlToTr>
                    <a:noFill/>
                  </a:tcPr>
                </a:tc>
              </a:tr>
              <a:tr h="613505">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a:latin typeface="宋体" panose="02010600030101010101" pitchFamily="2" charset="-122"/>
                          <a:ea typeface="宋体" panose="02010600030101010101" pitchFamily="2" charset="-122"/>
                          <a:cs typeface="宋体" panose="02010600030101010101" pitchFamily="2" charset="-122"/>
                        </a:rPr>
                        <a:t>合计</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10</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zh-CN" sz="1400" b="0" kern="1200" dirty="0">
                          <a:solidFill>
                            <a:schemeClr val="tx1"/>
                          </a:solidFill>
                          <a:latin typeface="宋体" panose="02010600030101010101" pitchFamily="2" charset="-122"/>
                          <a:ea typeface="宋体" panose="02010600030101010101" pitchFamily="2" charset="-122"/>
                          <a:cs typeface="+mn-cs"/>
                        </a:rPr>
                        <a:t>/</a:t>
                      </a:r>
                      <a:endParaRPr lang="zh-CN" altLang="en-US" sz="1400" b="0" kern="1200" dirty="0">
                        <a:solidFill>
                          <a:schemeClr val="tx1"/>
                        </a:solidFill>
                        <a:latin typeface="宋体" panose="02010600030101010101" pitchFamily="2" charset="-122"/>
                        <a:ea typeface="宋体" panose="02010600030101010101" pitchFamily="2" charset="-122"/>
                        <a:cs typeface="+mn-cs"/>
                      </a:endParaRPr>
                    </a:p>
                  </a:txBody>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altLang="en-US" sz="1400" b="0" dirty="0">
                          <a:latin typeface="宋体" panose="02010600030101010101" pitchFamily="2" charset="-122"/>
                          <a:ea typeface="宋体" panose="02010600030101010101" pitchFamily="2" charset="-122"/>
                          <a:cs typeface="宋体" panose="02010600030101010101" pitchFamily="2" charset="-122"/>
                        </a:rPr>
                        <a:t>/</a:t>
                      </a:r>
                      <a:endParaRPr lang="en-US" altLang="en-US" sz="1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c hMerge="1">
                  <a:tcPr marL="68580" marR="68580"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TlToBr>
                      <a:noFill/>
                    </a:lnTlToBr>
                    <a:lnBlToTr>
                      <a:noFill/>
                    </a:lnBlToTr>
                    <a:noFill/>
                  </a:tcPr>
                </a:tc>
              </a:tr>
            </a:tbl>
          </a:graphicData>
        </a:graphic>
      </p:graphicFrame>
      <p:sp>
        <p:nvSpPr>
          <p:cNvPr id="7" name="文本框 6"/>
          <p:cNvSpPr txBox="1"/>
          <p:nvPr/>
        </p:nvSpPr>
        <p:spPr>
          <a:xfrm>
            <a:off x="2522711" y="1168684"/>
            <a:ext cx="6587837" cy="400110"/>
          </a:xfrm>
          <a:prstGeom prst="rect">
            <a:avLst/>
          </a:prstGeom>
          <a:noFill/>
        </p:spPr>
        <p:txBody>
          <a:bodyPr wrap="square">
            <a:spAutoFit/>
          </a:bodyPr>
          <a:lstStyle/>
          <a:p>
            <a:pPr algn="ctr" fontAlgn="ctr"/>
            <a:r>
              <a:rPr lang="zh-CN" altLang="en-US" sz="2000" b="1" u="none" strike="noStrike" dirty="0">
                <a:effectLst/>
                <a:latin typeface="宋体" panose="02010600030101010101" pitchFamily="2" charset="-122"/>
                <a:ea typeface="宋体" panose="02010600030101010101" pitchFamily="2" charset="-122"/>
              </a:rPr>
              <a:t>房产咨询人员与缺编招聘计划</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nvGrpSpPr>
        <p:grpSpPr>
          <a:xfrm>
            <a:off x="335280" y="861695"/>
            <a:ext cx="11386185" cy="5103495"/>
            <a:chOff x="389" y="511"/>
            <a:chExt cx="17931" cy="8037"/>
          </a:xfrm>
        </p:grpSpPr>
        <p:cxnSp>
          <p:nvCxnSpPr>
            <p:cNvPr id="99" name="直接连接符 98"/>
            <p:cNvCxnSpPr>
              <a:stCxn id="10" idx="2"/>
            </p:cNvCxnSpPr>
            <p:nvPr/>
          </p:nvCxnSpPr>
          <p:spPr>
            <a:xfrm>
              <a:off x="4539" y="5725"/>
              <a:ext cx="0" cy="2548"/>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773" y="2648"/>
              <a:ext cx="0" cy="1661"/>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389" y="4264"/>
              <a:ext cx="17931" cy="1467"/>
              <a:chOff x="111" y="4374"/>
              <a:chExt cx="17931" cy="1467"/>
            </a:xfrm>
          </p:grpSpPr>
          <p:cxnSp>
            <p:nvCxnSpPr>
              <p:cNvPr id="4" name="直接箭头连接符 3"/>
              <p:cNvCxnSpPr/>
              <p:nvPr/>
            </p:nvCxnSpPr>
            <p:spPr>
              <a:xfrm>
                <a:off x="200" y="4686"/>
                <a:ext cx="17842" cy="0"/>
              </a:xfrm>
              <a:prstGeom prst="straightConnector1">
                <a:avLst/>
              </a:prstGeom>
              <a:ln w="63500" cmpd="sng">
                <a:solidFill>
                  <a:schemeClr val="bg1">
                    <a:lumMod val="50000"/>
                  </a:schemeClr>
                </a:solidFill>
                <a:prstDash val="solid"/>
                <a:tailEnd type="arrow" w="med" len="med"/>
              </a:ln>
              <a:effectLst>
                <a:outerShdw blurRad="114300" dist="38100" dir="2700000" algn="tl" rotWithShape="0">
                  <a:prstClr val="black">
                    <a:alpha val="27000"/>
                  </a:prstClr>
                </a:outerShdw>
              </a:effectLst>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1" y="4374"/>
                <a:ext cx="17660" cy="1467"/>
                <a:chOff x="111" y="4374"/>
                <a:chExt cx="17660" cy="1467"/>
              </a:xfrm>
            </p:grpSpPr>
            <p:grpSp>
              <p:nvGrpSpPr>
                <p:cNvPr id="7" name="组合 6"/>
                <p:cNvGrpSpPr/>
                <p:nvPr/>
              </p:nvGrpSpPr>
              <p:grpSpPr>
                <a:xfrm>
                  <a:off x="111" y="4374"/>
                  <a:ext cx="2352" cy="1467"/>
                  <a:chOff x="111" y="4359"/>
                  <a:chExt cx="2352" cy="1467"/>
                </a:xfrm>
              </p:grpSpPr>
              <p:sp>
                <p:nvSpPr>
                  <p:cNvPr id="6" name="文本框 5"/>
                  <p:cNvSpPr txBox="1"/>
                  <p:nvPr/>
                </p:nvSpPr>
                <p:spPr>
                  <a:xfrm>
                    <a:off x="111" y="5183"/>
                    <a:ext cx="2352" cy="64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Ⅰ</a:t>
                    </a:r>
                    <a:r>
                      <a:rPr lang="zh-CN" altLang="en-US" b="1">
                        <a:solidFill>
                          <a:schemeClr val="bg1"/>
                        </a:solidFill>
                      </a:rPr>
                      <a:t>信息获取</a:t>
                    </a:r>
                    <a:endParaRPr lang="zh-CN" altLang="en-US" b="1">
                      <a:solidFill>
                        <a:schemeClr val="bg1"/>
                      </a:solidFill>
                    </a:endParaRPr>
                  </a:p>
                </p:txBody>
              </p:sp>
              <p:sp>
                <p:nvSpPr>
                  <p:cNvPr id="5" name="椭圆 4"/>
                  <p:cNvSpPr/>
                  <p:nvPr/>
                </p:nvSpPr>
                <p:spPr>
                  <a:xfrm>
                    <a:off x="1236" y="4359"/>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8" name="组合 7"/>
                <p:cNvGrpSpPr/>
                <p:nvPr/>
              </p:nvGrpSpPr>
              <p:grpSpPr>
                <a:xfrm>
                  <a:off x="2959" y="4389"/>
                  <a:ext cx="2603" cy="1451"/>
                  <a:chOff x="609" y="4374"/>
                  <a:chExt cx="2603" cy="1451"/>
                </a:xfrm>
              </p:grpSpPr>
              <p:sp>
                <p:nvSpPr>
                  <p:cNvPr id="10" name="文本框 9"/>
                  <p:cNvSpPr txBox="1"/>
                  <p:nvPr/>
                </p:nvSpPr>
                <p:spPr>
                  <a:xfrm>
                    <a:off x="609" y="5183"/>
                    <a:ext cx="2603" cy="642"/>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Ⅱ </a:t>
                    </a:r>
                    <a:r>
                      <a:rPr lang="zh-CN" altLang="en-US" b="1">
                        <a:solidFill>
                          <a:schemeClr val="bg1"/>
                        </a:solidFill>
                      </a:rPr>
                      <a:t>初步沟通</a:t>
                    </a:r>
                    <a:endParaRPr lang="zh-CN" altLang="en-US" b="1">
                      <a:solidFill>
                        <a:schemeClr val="bg1"/>
                      </a:solidFill>
                    </a:endParaRPr>
                  </a:p>
                </p:txBody>
              </p:sp>
              <p:sp>
                <p:nvSpPr>
                  <p:cNvPr id="9" name="椭圆 8"/>
                  <p:cNvSpPr/>
                  <p:nvPr/>
                </p:nvSpPr>
                <p:spPr>
                  <a:xfrm>
                    <a:off x="1621" y="4374"/>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1" name="组合 10"/>
                <p:cNvGrpSpPr/>
                <p:nvPr/>
              </p:nvGrpSpPr>
              <p:grpSpPr>
                <a:xfrm>
                  <a:off x="6058" y="4419"/>
                  <a:ext cx="3165" cy="1421"/>
                  <a:chOff x="1357" y="4404"/>
                  <a:chExt cx="3165" cy="1421"/>
                </a:xfrm>
              </p:grpSpPr>
              <p:sp>
                <p:nvSpPr>
                  <p:cNvPr id="13" name="文本框 12"/>
                  <p:cNvSpPr txBox="1"/>
                  <p:nvPr/>
                </p:nvSpPr>
                <p:spPr>
                  <a:xfrm>
                    <a:off x="1357" y="5183"/>
                    <a:ext cx="3165" cy="642"/>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Ⅲ </a:t>
                    </a:r>
                    <a:r>
                      <a:rPr lang="zh-CN" altLang="en-US" b="1">
                        <a:solidFill>
                          <a:schemeClr val="bg1"/>
                        </a:solidFill>
                      </a:rPr>
                      <a:t>首次洽谈拜访</a:t>
                    </a:r>
                    <a:endParaRPr lang="zh-CN" altLang="en-US" b="1">
                      <a:solidFill>
                        <a:schemeClr val="bg1"/>
                      </a:solidFill>
                    </a:endParaRPr>
                  </a:p>
                </p:txBody>
              </p:sp>
              <p:sp>
                <p:nvSpPr>
                  <p:cNvPr id="12" name="椭圆 11"/>
                  <p:cNvSpPr/>
                  <p:nvPr/>
                </p:nvSpPr>
                <p:spPr>
                  <a:xfrm>
                    <a:off x="2593" y="4404"/>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4" name="组合 13"/>
                <p:cNvGrpSpPr/>
                <p:nvPr/>
              </p:nvGrpSpPr>
              <p:grpSpPr>
                <a:xfrm>
                  <a:off x="9704" y="4398"/>
                  <a:ext cx="3087" cy="1443"/>
                  <a:chOff x="2199" y="4383"/>
                  <a:chExt cx="3087" cy="1443"/>
                </a:xfrm>
              </p:grpSpPr>
              <p:sp>
                <p:nvSpPr>
                  <p:cNvPr id="16" name="文本框 15"/>
                  <p:cNvSpPr txBox="1"/>
                  <p:nvPr/>
                </p:nvSpPr>
                <p:spPr>
                  <a:xfrm>
                    <a:off x="2199" y="5183"/>
                    <a:ext cx="3087" cy="64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Ⅳ </a:t>
                    </a:r>
                    <a:r>
                      <a:rPr lang="zh-CN" altLang="en-US" b="1">
                        <a:solidFill>
                          <a:schemeClr val="bg1"/>
                        </a:solidFill>
                      </a:rPr>
                      <a:t>提交服务方案</a:t>
                    </a:r>
                    <a:endParaRPr lang="zh-CN" altLang="en-US" b="1">
                      <a:solidFill>
                        <a:schemeClr val="bg1"/>
                      </a:solidFill>
                    </a:endParaRPr>
                  </a:p>
                </p:txBody>
              </p:sp>
              <p:sp>
                <p:nvSpPr>
                  <p:cNvPr id="15" name="椭圆 14"/>
                  <p:cNvSpPr/>
                  <p:nvPr/>
                </p:nvSpPr>
                <p:spPr>
                  <a:xfrm>
                    <a:off x="3679" y="4383"/>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17" name="组合 16"/>
                <p:cNvGrpSpPr/>
                <p:nvPr/>
              </p:nvGrpSpPr>
              <p:grpSpPr>
                <a:xfrm>
                  <a:off x="13066" y="4404"/>
                  <a:ext cx="2413" cy="1437"/>
                  <a:chOff x="2757" y="4389"/>
                  <a:chExt cx="2413" cy="1437"/>
                </a:xfrm>
              </p:grpSpPr>
              <p:sp>
                <p:nvSpPr>
                  <p:cNvPr id="19" name="文本框 18"/>
                  <p:cNvSpPr txBox="1"/>
                  <p:nvPr/>
                </p:nvSpPr>
                <p:spPr>
                  <a:xfrm>
                    <a:off x="2757" y="5183"/>
                    <a:ext cx="2413" cy="643"/>
                  </a:xfrm>
                  <a:prstGeom prst="roundRect">
                    <a:avLst/>
                  </a:prstGeom>
                  <a:solidFill>
                    <a:srgbClr val="56CA95"/>
                  </a:solidFill>
                  <a:ln>
                    <a:solidFill>
                      <a:schemeClr val="bg1"/>
                    </a:solidFill>
                  </a:ln>
                </p:spPr>
                <p:txBody>
                  <a:bodyPr wrap="square" rtlCol="0">
                    <a:spAutoFit/>
                  </a:bodyPr>
                  <a:p>
                    <a:pPr algn="ctr"/>
                    <a:r>
                      <a:rPr lang="en-US" altLang="zh-CN" b="1">
                        <a:solidFill>
                          <a:schemeClr val="bg1"/>
                        </a:solidFill>
                      </a:rPr>
                      <a:t>Ⅴ </a:t>
                    </a:r>
                    <a:r>
                      <a:rPr lang="zh-CN" altLang="en-US" b="1">
                        <a:solidFill>
                          <a:schemeClr val="bg1"/>
                        </a:solidFill>
                      </a:rPr>
                      <a:t>合同洽谈</a:t>
                    </a:r>
                    <a:endParaRPr lang="zh-CN" altLang="en-US" b="1">
                      <a:solidFill>
                        <a:schemeClr val="bg1"/>
                      </a:solidFill>
                    </a:endParaRPr>
                  </a:p>
                </p:txBody>
              </p:sp>
              <p:sp>
                <p:nvSpPr>
                  <p:cNvPr id="18" name="椭圆 17"/>
                  <p:cNvSpPr/>
                  <p:nvPr/>
                </p:nvSpPr>
                <p:spPr>
                  <a:xfrm>
                    <a:off x="3774" y="4389"/>
                    <a:ext cx="580" cy="580"/>
                  </a:xfrm>
                  <a:prstGeom prst="ellipse">
                    <a:avLst/>
                  </a:prstGeom>
                  <a:ln>
                    <a:noFill/>
                  </a:ln>
                  <a:effectLst>
                    <a:outerShdw blurRad="50800" dist="38100" dir="2700000" algn="tl" rotWithShape="0">
                      <a:prstClr val="black">
                        <a:alpha val="35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grpSp>
              <p:nvGrpSpPr>
                <p:cNvPr id="20" name="组合 19"/>
                <p:cNvGrpSpPr/>
                <p:nvPr/>
              </p:nvGrpSpPr>
              <p:grpSpPr>
                <a:xfrm>
                  <a:off x="15829" y="4419"/>
                  <a:ext cx="1942" cy="1418"/>
                  <a:chOff x="2716" y="4404"/>
                  <a:chExt cx="1942" cy="1418"/>
                </a:xfrm>
              </p:grpSpPr>
              <p:sp>
                <p:nvSpPr>
                  <p:cNvPr id="21" name="椭圆 20"/>
                  <p:cNvSpPr/>
                  <p:nvPr/>
                </p:nvSpPr>
                <p:spPr>
                  <a:xfrm>
                    <a:off x="3397" y="4404"/>
                    <a:ext cx="580" cy="580"/>
                  </a:xfrm>
                  <a:prstGeom prst="ellipse">
                    <a:avLst/>
                  </a:prstGeom>
                  <a:solidFill>
                    <a:srgbClr val="F18870"/>
                  </a:solidFill>
                  <a:ln>
                    <a:noFill/>
                  </a:ln>
                  <a:effectLst>
                    <a:outerShdw blurRad="50800" dist="38100" dir="2700000" algn="tl" rotWithShape="0">
                      <a:prstClr val="black">
                        <a:alpha val="35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22" name="文本框 21"/>
                  <p:cNvSpPr txBox="1"/>
                  <p:nvPr/>
                </p:nvSpPr>
                <p:spPr>
                  <a:xfrm>
                    <a:off x="2716" y="5179"/>
                    <a:ext cx="1942" cy="643"/>
                  </a:xfrm>
                  <a:prstGeom prst="roundRect">
                    <a:avLst/>
                  </a:prstGeom>
                  <a:solidFill>
                    <a:srgbClr val="F18870"/>
                  </a:solidFill>
                  <a:ln>
                    <a:solidFill>
                      <a:schemeClr val="bg1"/>
                    </a:solidFill>
                  </a:ln>
                </p:spPr>
                <p:txBody>
                  <a:bodyPr wrap="square" rtlCol="0">
                    <a:spAutoFit/>
                  </a:bodyPr>
                  <a:p>
                    <a:pPr algn="ctr"/>
                    <a:r>
                      <a:rPr lang="zh-CN" altLang="en-US" b="1">
                        <a:solidFill>
                          <a:schemeClr val="bg1"/>
                        </a:solidFill>
                      </a:rPr>
                      <a:t>合同签约</a:t>
                    </a:r>
                    <a:endParaRPr lang="zh-CN" altLang="en-US" b="1">
                      <a:solidFill>
                        <a:schemeClr val="bg1"/>
                      </a:solidFill>
                    </a:endParaRPr>
                  </a:p>
                </p:txBody>
              </p:sp>
            </p:grpSp>
          </p:grpSp>
        </p:grpSp>
        <p:sp>
          <p:nvSpPr>
            <p:cNvPr id="43" name="文本框 42"/>
            <p:cNvSpPr txBox="1"/>
            <p:nvPr/>
          </p:nvSpPr>
          <p:spPr>
            <a:xfrm>
              <a:off x="1514" y="2246"/>
              <a:ext cx="2540" cy="1888"/>
            </a:xfrm>
            <a:prstGeom prst="rect">
              <a:avLst/>
            </a:prstGeom>
            <a:noFill/>
          </p:spPr>
          <p:txBody>
            <a:bodyPr wrap="square" rtlCol="0">
              <a:spAutoFit/>
            </a:bodyPr>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市场调研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客户画像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建立渠道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0" name="直接连接符 99"/>
            <p:cNvCxnSpPr/>
            <p:nvPr/>
          </p:nvCxnSpPr>
          <p:spPr>
            <a:xfrm>
              <a:off x="7862" y="1519"/>
              <a:ext cx="0" cy="2757"/>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1752" y="5725"/>
              <a:ext cx="0" cy="2319"/>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270" y="6078"/>
              <a:ext cx="3183" cy="2470"/>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了解客户需求</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索取项目资料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客户初步背调</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分类甄别</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文本框 44"/>
            <p:cNvSpPr txBox="1"/>
            <p:nvPr/>
          </p:nvSpPr>
          <p:spPr>
            <a:xfrm>
              <a:off x="7603" y="1078"/>
              <a:ext cx="3868" cy="3052"/>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3.1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团队人员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售前资料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行程确定</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现场踏勘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3.5</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客户决策路径确定</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文本框 45"/>
            <p:cNvSpPr txBox="1"/>
            <p:nvPr/>
          </p:nvSpPr>
          <p:spPr>
            <a:xfrm>
              <a:off x="11486" y="5992"/>
              <a:ext cx="3045" cy="2470"/>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4.1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方案撰写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方案审核</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方案提报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方案优化</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2" name="直接连接符 101"/>
            <p:cNvCxnSpPr/>
            <p:nvPr/>
          </p:nvCxnSpPr>
          <p:spPr>
            <a:xfrm>
              <a:off x="14641" y="908"/>
              <a:ext cx="10" cy="3401"/>
            </a:xfrm>
            <a:prstGeom prst="line">
              <a:avLst/>
            </a:prstGeom>
            <a:ln w="31750" cap="rnd">
              <a:solidFill>
                <a:srgbClr val="56CA95"/>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4373" y="511"/>
              <a:ext cx="3100" cy="3633"/>
            </a:xfrm>
            <a:prstGeom prst="rect">
              <a:avLst/>
            </a:prstGeom>
            <a:noFill/>
          </p:spPr>
          <p:txBody>
            <a:bodyPr wrap="square" rtlCol="0">
              <a:spAutoFit/>
            </a:bodyPr>
            <a:p>
              <a:pPr marL="285750" indent="-285750">
                <a:lnSpc>
                  <a:spcPct val="150000"/>
                </a:lnSpc>
                <a:buFont typeface="Wingdings" panose="05000000000000000000" charset="0"/>
                <a:buChar char="l"/>
              </a:pPr>
              <a:r>
                <a:rPr lang="en-US" sz="1600">
                  <a:latin typeface="微软雅黑" panose="020B0503020204020204" pitchFamily="34" charset="-122"/>
                  <a:ea typeface="微软雅黑" panose="020B0503020204020204" pitchFamily="34" charset="-122"/>
                  <a:cs typeface="微软雅黑" panose="020B0503020204020204" pitchFamily="34" charset="-122"/>
                </a:rPr>
                <a:t>5.1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合同起草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双方核对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合同评审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合同签订</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5.5</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合同移交</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5.6</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合同备案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24" name="图片 4"/>
          <p:cNvPicPr>
            <a:picLocks noChangeAspect="1"/>
          </p:cNvPicPr>
          <p:nvPr/>
        </p:nvPicPr>
        <p:blipFill rotWithShape="1">
          <a:blip r:embed="rId1" cstate="screen">
            <a:lum bright="-20000"/>
          </a:blip>
          <a:srcRect r="74874"/>
          <a:stretch>
            <a:fillRect/>
          </a:stretch>
        </p:blipFill>
        <p:spPr bwMode="auto">
          <a:xfrm>
            <a:off x="428" y="186351"/>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236220"/>
            <a:ext cx="2858770"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rPr>
              <a:t>拓展全景图</a:t>
            </a:r>
            <a:endParaRPr lang="zh-CN" altLang="en-US" sz="2000" b="1" dirty="0">
              <a:solidFill>
                <a:srgbClr val="226E4B"/>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2614295" y="846455"/>
            <a:ext cx="5772785" cy="2567940"/>
            <a:chOff x="4059" y="1357"/>
            <a:chExt cx="9091" cy="4044"/>
          </a:xfrm>
        </p:grpSpPr>
        <p:cxnSp>
          <p:nvCxnSpPr>
            <p:cNvPr id="23" name="直接连接符 22"/>
            <p:cNvCxnSpPr/>
            <p:nvPr/>
          </p:nvCxnSpPr>
          <p:spPr>
            <a:xfrm flipV="1">
              <a:off x="13147" y="1357"/>
              <a:ext cx="0" cy="4044"/>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V="1">
              <a:off x="4059" y="1357"/>
              <a:ext cx="0" cy="4044"/>
            </a:xfrm>
            <a:prstGeom prst="line">
              <a:avLst/>
            </a:prstGeom>
            <a:ln w="31750">
              <a:prstDash val="lgDash"/>
              <a:headEnd type="triangle" w="lg" len="lg"/>
            </a:ln>
          </p:spPr>
          <p:style>
            <a:lnRef idx="1">
              <a:schemeClr val="accent2"/>
            </a:lnRef>
            <a:fillRef idx="0">
              <a:schemeClr val="accent2"/>
            </a:fillRef>
            <a:effectRef idx="0">
              <a:schemeClr val="accent2"/>
            </a:effectRef>
            <a:fontRef idx="minor">
              <a:schemeClr val="tx1"/>
            </a:fontRef>
          </p:style>
        </p:cxnSp>
        <p:cxnSp>
          <p:nvCxnSpPr>
            <p:cNvPr id="26" name="直接连接符 25"/>
            <p:cNvCxnSpPr/>
            <p:nvPr/>
          </p:nvCxnSpPr>
          <p:spPr>
            <a:xfrm>
              <a:off x="4059" y="1364"/>
              <a:ext cx="9091" cy="0"/>
            </a:xfrm>
            <a:prstGeom prst="line">
              <a:avLst/>
            </a:prstGeom>
            <a:ln w="31750">
              <a:prstDash val="lgDash"/>
            </a:ln>
          </p:spPr>
          <p:style>
            <a:lnRef idx="1">
              <a:schemeClr val="accent2"/>
            </a:lnRef>
            <a:fillRef idx="0">
              <a:schemeClr val="accent2"/>
            </a:fillRef>
            <a:effectRef idx="0">
              <a:schemeClr val="accent2"/>
            </a:effectRef>
            <a:fontRef idx="minor">
              <a:schemeClr val="tx1"/>
            </a:fontRef>
          </p:style>
        </p:cxnSp>
      </p:grpSp>
      <p:sp>
        <p:nvSpPr>
          <p:cNvPr id="31" name="文本框 30"/>
          <p:cNvSpPr txBox="1"/>
          <p:nvPr/>
        </p:nvSpPr>
        <p:spPr>
          <a:xfrm>
            <a:off x="5026025" y="658495"/>
            <a:ext cx="995680" cy="337185"/>
          </a:xfrm>
          <a:prstGeom prst="rect">
            <a:avLst/>
          </a:prstGeom>
          <a:solidFill>
            <a:srgbClr val="F18870"/>
          </a:solid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洽谈升级</a:t>
            </a:r>
            <a:endParaRPr lang="zh-CN" altLang="en-US" sz="16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 name="图片 4"/>
          <p:cNvPicPr>
            <a:picLocks noChangeAspect="1"/>
          </p:cNvPicPr>
          <p:nvPr/>
        </p:nvPicPr>
        <p:blipFill rotWithShape="1">
          <a:blip r:embed="rId1" cstate="screen">
            <a:lum bright="-20000"/>
          </a:blip>
          <a:srcRect r="74874"/>
          <a:stretch>
            <a:fillRect/>
          </a:stretch>
        </p:blipFill>
        <p:spPr bwMode="auto">
          <a:xfrm>
            <a:off x="428" y="100626"/>
            <a:ext cx="637282" cy="4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文本框 124"/>
          <p:cNvSpPr txBox="1"/>
          <p:nvPr/>
        </p:nvSpPr>
        <p:spPr>
          <a:xfrm>
            <a:off x="727075" y="112395"/>
            <a:ext cx="3355975" cy="398780"/>
          </a:xfrm>
          <a:prstGeom prst="rect">
            <a:avLst/>
          </a:prstGeom>
          <a:noFill/>
        </p:spPr>
        <p:txBody>
          <a:bodyPr wrap="square" rtlCol="0">
            <a:spAutoFit/>
          </a:bodyPr>
          <a:p>
            <a:r>
              <a:rPr lang="zh-CN" altLang="en-US" sz="2000" b="1" dirty="0">
                <a:solidFill>
                  <a:srgbClr val="226E4B"/>
                </a:solidFill>
                <a:latin typeface="微软雅黑" panose="020B0503020204020204" pitchFamily="34" charset="-122"/>
                <a:ea typeface="微软雅黑" panose="020B0503020204020204" pitchFamily="34" charset="-122"/>
                <a:sym typeface="+mn-ea"/>
              </a:rPr>
              <a:t>项目</a:t>
            </a:r>
            <a:r>
              <a:rPr lang="zh-CN" sz="2000" b="1" dirty="0">
                <a:solidFill>
                  <a:srgbClr val="226E4B"/>
                </a:solidFill>
                <a:latin typeface="微软雅黑" panose="020B0503020204020204" pitchFamily="34" charset="-122"/>
                <a:ea typeface="微软雅黑" panose="020B0503020204020204" pitchFamily="34" charset="-122"/>
              </a:rPr>
              <a:t>洽谈升级机制</a:t>
            </a:r>
            <a:endParaRPr lang="zh-CN" sz="2000" b="1" dirty="0">
              <a:solidFill>
                <a:srgbClr val="226E4B"/>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27075" y="867410"/>
            <a:ext cx="11206480" cy="4686935"/>
          </a:xfrm>
        </p:spPr>
        <p:txBody>
          <a:bodyPr>
            <a:noAutofit/>
          </a:bodyPr>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1、蓝绿体系项目咨询费用低于原集团相应标准（18.21.24）的，由战区负责人升级到物业咨询负责人，最终升级至总经理确认。</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2、非绿项目咨询费用低于25万/年的，由战区负责人升级到物业咨询负责人，最终升级至总经理确认。</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3、非深耕区域咨询费用低于48万/年的，由战区负责人升级到物业咨询负责人，最终升级至总经理确认。</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4、战略合作各户咨询费用低于原集团相应标准（18.21.24）的，由战区负责人升级到物业咨询负责人，最终升级至总经理确认。</a:t>
            </a:r>
            <a:endParaRPr lang="en-US" altLang="zh-CN" sz="1600" dirty="0">
              <a:latin typeface="微软雅黑" panose="020B0503020204020204" pitchFamily="34" charset="-122"/>
              <a:ea typeface="微软雅黑" panose="020B0503020204020204" pitchFamily="34" charset="-122"/>
            </a:endParaRPr>
          </a:p>
          <a:p>
            <a:pPr marL="171450" indent="-171450" algn="l" fontAlgn="auto">
              <a:lnSpc>
                <a:spcPct val="150000"/>
              </a:lnSpc>
              <a:buNone/>
            </a:pPr>
            <a:r>
              <a:rPr lang="en-US" altLang="zh-CN" sz="1600" dirty="0">
                <a:latin typeface="微软雅黑" panose="020B0503020204020204" pitchFamily="34" charset="-122"/>
                <a:ea typeface="微软雅黑" panose="020B0503020204020204" pitchFamily="34" charset="-122"/>
              </a:rPr>
              <a:t>5、咨询服务内容与合同范本有重大出入的，由战区负责人升级到物业咨询负责人，最终升级至总经理确认。</a:t>
            </a:r>
            <a:endParaRPr lang="en-US" altLang="zh-CN" sz="16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205081"/>
</p:tagLst>
</file>

<file path=ppt/tags/tag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TABLE_BEAUTIFY" val="smartTable{6f7f8ec6-d604-4049-91be-86f42f6651c2}"/>
  <p:tag name="TABLE_ENDDRAG_ORIGIN_RECT" val="857*342"/>
  <p:tag name="TABLE_ENDDRAG_RECT" val="50*117*857*342"/>
</p:tagLst>
</file>

<file path=ppt/tags/tag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TABLE_BEAUTIFY" val="smartTable{83ab2133-8f7e-4381-8de3-400ec7372514}"/>
  <p:tag name="TABLE_ENDDRAG_ORIGIN_RECT" val="848*421"/>
  <p:tag name="TABLE_ENDDRAG_RECT" val="50*80*848*421"/>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TABLE_BEAUTIFY" val="smartTable{6f7f8ec6-d604-4049-91be-86f42f6651c2}"/>
  <p:tag name="TABLE_ENDDRAG_ORIGIN_RECT" val="852*275"/>
  <p:tag name="TABLE_ENDDRAG_RECT" val="50*90*852*275"/>
</p:tagLst>
</file>

<file path=ppt/tags/tag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UNIT_TABLE_BEAUTIFY" val="smartTable{9976d6bd-796a-4726-8c11-ede08222ed0e}"/>
  <p:tag name="TABLE_ENDDRAG_ORIGIN_RECT" val="898*342"/>
  <p:tag name="TABLE_ENDDRAG_RECT" val="29*115*898*342"/>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UNIT_TABLE_BEAUTIFY" val="smartTable{7c1e848e-f4ac-4025-ad54-43e7372ae3e4}"/>
  <p:tag name="TABLE_ENDDRAG_ORIGIN_RECT" val="924*391"/>
  <p:tag name="TABLE_ENDDRAG_RECT" val="8*116*924*391"/>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UNIT_TABLE_BEAUTIFY" val="smartTable{51c17713-66eb-4fec-ba92-cb6e821d970c}"/>
  <p:tag name="TABLE_ENDDRAG_ORIGIN_RECT" val="408*208"/>
  <p:tag name="TABLE_ENDDRAG_RECT" val="523*312*408*208"/>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UNIT_TABLE_BEAUTIFY" val="smartTable{51c17713-66eb-4fec-ba92-cb6e821d970c}"/>
  <p:tag name="TABLE_ENDDRAG_ORIGIN_RECT" val="408*208"/>
  <p:tag name="TABLE_ENDDRAG_RECT" val="523*312*408*208"/>
</p:tagLst>
</file>

<file path=ppt/tags/tag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TABLE_BEAUTIFY" val="smartTable{51c17713-66eb-4fec-ba92-cb6e821d970c}"/>
  <p:tag name="TABLE_ENDDRAG_ORIGIN_RECT" val="408*208"/>
  <p:tag name="TABLE_ENDDRAG_RECT" val="523*312*408*208"/>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6742</Words>
  <Application>WPS 演示</Application>
  <PresentationFormat>宽屏</PresentationFormat>
  <Paragraphs>1324</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方正悠宋体加粗</vt:lpstr>
      <vt:lpstr>Wingdings</vt:lpstr>
      <vt:lpstr>等线</vt:lpstr>
      <vt:lpstr>Arial Unicode MS</vt:lpstr>
      <vt:lpstr>等线 Light</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Shero</cp:lastModifiedBy>
  <cp:revision>292</cp:revision>
  <dcterms:created xsi:type="dcterms:W3CDTF">2021-11-12T05:52:00Z</dcterms:created>
  <dcterms:modified xsi:type="dcterms:W3CDTF">2021-11-18T13:15:24Z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DD9DB6B333D643E192DAAE0E664693C7</vt:lpwstr>
  </property>
</Properties>
</file>