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BD2A-8132-0345-9D67-108795D4F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A1B77-EB4E-4247-A70F-EC36C6FA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58B1-9251-2041-A4B8-E21E57ED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3511-C176-B849-86C6-9600387D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7C0B-DD6D-2348-B7E6-009E5EAD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FEB-7572-2A43-B1BC-8453C773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8DDF-CD3A-ED4A-9C71-DF01BE61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0FE6-D98F-CE44-816D-8C02174D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93B-E556-FE40-BD2D-635D673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0ED9-7572-8E47-8F10-D06607BB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F6883-2BB1-074A-8B64-24D9DC376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6AB8-DE3E-964B-B498-3258DDE2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FE68-AF5F-7B4E-B31C-E7A7D190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025C-8AC2-1B48-8D23-4527FF3A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050-3BB2-C246-AC31-8EF1DB4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FF26-0DD3-4F43-85AE-458C2B5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64B9-5342-804C-8635-9591902C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EF69-A473-EB46-A96E-D2AB9AA3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7B44-6717-574E-8ABF-809FFB42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CE47-97B9-1142-B771-F597A666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31E7-117B-0647-8522-23B5638F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162B-A3CF-1546-875E-BE2224B4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A246-BD23-2049-AC0D-FD64870D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8547-4815-EB41-99ED-ECBD33C2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C2C4-CCEE-EB44-8F71-6A2E6A3D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E634-DB5F-3F40-8B46-42EB204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29F6-2B73-E246-8D9E-434D8B8D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B1259-8591-2D46-8558-B131B198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99919-67E0-A847-B3A0-3F4BC226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D8FD8-9C24-B743-8F77-617C5CD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2152-2F4D-6C4C-BA64-B0C08F2B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9649-3E9B-844E-88EF-8AE9C335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9C830-9996-3E4F-BCEA-E484A996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EC5D-A03B-D54B-9304-8AF1593A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24294-2907-8344-8A8B-FCDF0A1D1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24755-44E9-4F4B-A08B-61D7075B3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C84C7-F2AC-6848-88A1-1FE65144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2100-EFBA-DE44-BCAA-C7C35A0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E18D7-8B03-5149-A676-AFD26965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BBC3-74E5-024F-8069-074CB282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B5F4C-37BC-984C-A444-FB65B784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C273-0866-D84D-995C-9E693229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DB0E8-7909-7C42-A34C-9A8B872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D2115-D2A8-1247-B231-5B30C69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D4D1-4782-6C41-B4DE-750CD924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E9C9-43D1-3C47-A467-E0EE88F9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0B0B-DF3A-C945-A674-9EF2D8E3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DD8F-B03D-CD48-8C18-A0DA68EE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61AC7-763E-C142-AA16-0E309811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3634-8023-D94E-9E5D-54A8EDCC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7649D-1D28-2544-843E-E9BA109F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D915-C43B-CF49-9D52-B29442FE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5ECF-7130-1347-93A3-196DAA74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C6C70-BECF-4A42-A68D-179D8DE3D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1BCFE-8DAF-5243-873C-01A15409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F479-2856-9E43-B56E-E597CB53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70AB-DBE5-784F-8A87-90726314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F690-A147-684D-A811-171AD435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38562-6367-2043-B1FA-7B7078D1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8158-5883-6D48-B593-FDC22F85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3AD9-4719-C945-A691-A64389859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3770-EEB3-4945-80C5-530642F513AC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FD9F-408F-1849-BE53-34528038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31CE-816B-834F-9A72-BA4ABCC17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8436-16B0-DA4B-AC06-79CDDF81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93D7-D551-FF4A-8C54-81D37716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63790-E373-A24D-BA0C-FB9DE6BA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6FD817-A587-8745-B3A8-C5D5E1DE8DDC}"/>
              </a:ext>
            </a:extLst>
          </p:cNvPr>
          <p:cNvSpPr/>
          <p:nvPr/>
        </p:nvSpPr>
        <p:spPr>
          <a:xfrm>
            <a:off x="2467627" y="926926"/>
            <a:ext cx="1277655" cy="5887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6FB38B-E9C1-1049-A804-730B59B411AA}"/>
              </a:ext>
            </a:extLst>
          </p:cNvPr>
          <p:cNvSpPr/>
          <p:nvPr/>
        </p:nvSpPr>
        <p:spPr>
          <a:xfrm>
            <a:off x="2467627" y="1993726"/>
            <a:ext cx="1277655" cy="5887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FE4E26-04F1-8645-B943-2CA8A9A01DEE}"/>
              </a:ext>
            </a:extLst>
          </p:cNvPr>
          <p:cNvSpPr/>
          <p:nvPr/>
        </p:nvSpPr>
        <p:spPr>
          <a:xfrm>
            <a:off x="3194136" y="992687"/>
            <a:ext cx="457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EBBFA4-0BAD-9041-9023-A8F0DA5C4A6B}"/>
              </a:ext>
            </a:extLst>
          </p:cNvPr>
          <p:cNvSpPr/>
          <p:nvPr/>
        </p:nvSpPr>
        <p:spPr>
          <a:xfrm>
            <a:off x="2574098" y="2059487"/>
            <a:ext cx="457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Tairan Liu</dc:creator>
  <cp:lastModifiedBy>Tairan Liu</cp:lastModifiedBy>
  <cp:revision>2</cp:revision>
  <dcterms:created xsi:type="dcterms:W3CDTF">2018-08-04T15:39:23Z</dcterms:created>
  <dcterms:modified xsi:type="dcterms:W3CDTF">2018-08-04T17:59:36Z</dcterms:modified>
</cp:coreProperties>
</file>