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18585" y="1116330"/>
            <a:ext cx="4019550" cy="194691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  <p:sp>
        <p:nvSpPr>
          <p:cNvPr id="12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822478" y="5638801"/>
            <a:ext cx="4547044" cy="535162"/>
          </a:xfrm>
          <a:prstGeom prst="roundRect">
            <a:avLst>
              <a:gd name="adj" fmla="val 50000"/>
            </a:avLst>
          </a:prstGeom>
          <a:noFill/>
          <a:effectLst>
            <a:innerShdw blurRad="114300">
              <a:prstClr val="black"/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242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169" y="2449287"/>
            <a:ext cx="6041396" cy="947056"/>
          </a:xfrm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H="1">
            <a:off x="2873831" y="2135414"/>
            <a:ext cx="1565956" cy="156595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47" y="connsiteY0-48"/>
              </a:cxn>
              <a:cxn ang="0">
                <a:pos x="connsiteX1-49" y="connsiteY1-50"/>
              </a:cxn>
              <a:cxn ang="0">
                <a:pos x="connsiteX2-51" y="connsiteY2-52"/>
              </a:cxn>
              <a:cxn ang="0">
                <a:pos x="connsiteX3-53" y="connsiteY3-54"/>
              </a:cxn>
              <a:cxn ang="0">
                <a:pos x="connsiteX4-55" y="connsiteY4-56"/>
              </a:cxn>
              <a:cxn ang="0">
                <a:pos x="connsiteX5-57" y="connsiteY5-58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820935" y="3305402"/>
            <a:ext cx="4923015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1150"/>
            <a:ext cx="5181600" cy="45958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1150"/>
            <a:ext cx="5181600" cy="4595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184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18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99563" y="2731199"/>
            <a:ext cx="1084270" cy="1084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69098" y="2731199"/>
            <a:ext cx="1084270" cy="1084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38633" y="2731199"/>
            <a:ext cx="1084270" cy="1084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608168" y="2731199"/>
            <a:ext cx="1084270" cy="10842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accent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0513" y="2672378"/>
            <a:ext cx="5232871" cy="1162141"/>
          </a:xfrm>
        </p:spPr>
        <p:txBody>
          <a:bodyPr>
            <a:no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10514012" cy="800100"/>
          </a:xfrm>
        </p:spPr>
        <p:txBody>
          <a:bodyPr anchor="ctr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6092" y="1717220"/>
            <a:ext cx="4057650" cy="42145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1570" y="1717220"/>
            <a:ext cx="4757059" cy="387531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8404" y="365125"/>
            <a:ext cx="12573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7039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0"/>
          <a:stretch>
            <a:fillRect/>
          </a:stretch>
        </p:blipFill>
        <p:spPr>
          <a:xfrm>
            <a:off x="6115050" y="4287465"/>
            <a:ext cx="6076950" cy="25705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3981451"/>
            <a:ext cx="8803326" cy="2876550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441326"/>
            <a:ext cx="10515600" cy="831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09701"/>
            <a:ext cx="10515600" cy="4223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5879-63E8-492D-92D4-BBFEC0698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595A3-3CC8-4643-ABED-E8E1EE03C0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70000"/>
        <a:buFont typeface="Wingdings" pitchFamily="2" charset="2"/>
        <a:buChar char="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46475" y="1116330"/>
            <a:ext cx="4704080" cy="1555750"/>
          </a:xfrm>
        </p:spPr>
        <p:txBody>
          <a:bodyPr/>
          <a:p>
            <a:r>
              <a:rPr lang="en-US" altLang="zh-CN"/>
              <a:t>Promise</a:t>
            </a:r>
            <a:r>
              <a:rPr lang="zh-CN" altLang="en-US">
                <a:sym typeface="+mn-ea"/>
              </a:rPr>
              <a:t>模式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规范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relax coding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面临的问题</a:t>
            </a:r>
            <a:endParaRPr lang="zh-CN" altLang="en-US"/>
          </a:p>
        </p:txBody>
      </p:sp>
      <p:pic>
        <p:nvPicPr>
          <p:cNvPr id="4" name="内容占位符 3" descr="proble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0345" y="1727835"/>
            <a:ext cx="5181600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0955" y="1249680"/>
            <a:ext cx="5026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回调黑洞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72935" y="1229360"/>
            <a:ext cx="15195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异步异常</a:t>
            </a:r>
            <a:endParaRPr lang="zh-CN" altLang="en-US"/>
          </a:p>
        </p:txBody>
      </p:sp>
      <p:pic>
        <p:nvPicPr>
          <p:cNvPr id="7" name="图片 6" descr="asyncex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90" y="1734185"/>
            <a:ext cx="4504690" cy="3352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面临的问题</a:t>
            </a:r>
            <a:endParaRPr lang="zh-CN" altLang="en-US"/>
          </a:p>
        </p:txBody>
      </p:sp>
      <p:pic>
        <p:nvPicPr>
          <p:cNvPr id="5" name="内容占位符 4" descr="proble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1405" y="1870075"/>
            <a:ext cx="5473065" cy="3531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1420" y="1344295"/>
            <a:ext cx="2244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异步机制同步实现</a:t>
            </a:r>
            <a:endParaRPr lang="zh-CN" altLang="en-US"/>
          </a:p>
        </p:txBody>
      </p:sp>
      <p:pic>
        <p:nvPicPr>
          <p:cNvPr id="6" name="图片 5" descr="liuche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2573655"/>
            <a:ext cx="468566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eventproxy/async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流程控制</a:t>
            </a:r>
            <a:endParaRPr lang="zh-CN" altLang="en-US"/>
          </a:p>
          <a:p>
            <a:r>
              <a:rPr lang="en-US" altLang="zh-CN"/>
              <a:t>Promise</a:t>
            </a:r>
            <a:r>
              <a:rPr lang="zh-CN" altLang="en-US"/>
              <a:t>规范（promise</a:t>
            </a:r>
            <a:r>
              <a:rPr lang="en-US" altLang="zh-CN"/>
              <a:t>,</a:t>
            </a:r>
            <a:r>
              <a:rPr lang="zh-CN" altLang="en-US"/>
              <a:t>bluebird和Q库等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健全的通用JavaScript Promise开放标准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源于开发者，并归于开发者</a:t>
            </a:r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118735" y="3408045"/>
            <a:ext cx="1122045" cy="570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显示 4"/>
          <p:cNvSpPr/>
          <p:nvPr/>
        </p:nvSpPr>
        <p:spPr>
          <a:xfrm>
            <a:off x="1872615" y="4289425"/>
            <a:ext cx="2143760" cy="149288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显示 5"/>
          <p:cNvSpPr/>
          <p:nvPr/>
        </p:nvSpPr>
        <p:spPr>
          <a:xfrm>
            <a:off x="4697730" y="4279265"/>
            <a:ext cx="2143760" cy="149288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显示 6"/>
          <p:cNvSpPr/>
          <p:nvPr/>
        </p:nvSpPr>
        <p:spPr>
          <a:xfrm>
            <a:off x="7693025" y="4279265"/>
            <a:ext cx="2143760" cy="149288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64105" y="4510405"/>
            <a:ext cx="126238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链式调用</a:t>
            </a:r>
            <a:endParaRPr lang="zh-CN" altLang="en-US"/>
          </a:p>
          <a:p>
            <a:r>
              <a:rPr lang="en-US" altLang="zh-CN"/>
              <a:t>.then()</a:t>
            </a:r>
            <a:endParaRPr lang="en-US" altLang="zh-CN"/>
          </a:p>
          <a:p>
            <a:r>
              <a:rPr lang="en-US" altLang="zh-CN"/>
              <a:t>.then()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827905" y="4479925"/>
            <a:ext cx="20637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捕获异步异常</a:t>
            </a:r>
            <a:endParaRPr lang="zh-CN" altLang="en-US"/>
          </a:p>
          <a:p>
            <a:r>
              <a:rPr lang="en-US" altLang="zh-CN"/>
              <a:t>.catch(nullerr,func)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.catch(func)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03565" y="4801235"/>
            <a:ext cx="1352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流程控制</a:t>
            </a:r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7793990" y="1143635"/>
            <a:ext cx="4267200" cy="271526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liuchen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7025" y="1378585"/>
            <a:ext cx="395224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什么是</a:t>
            </a:r>
            <a:r>
              <a:rPr lang="en-US" altLang="zh-CN"/>
              <a:t>Promise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一个promise可能有三种状态：等待（pending）、已完成（fulfilled）、已拒绝（rejected）</a:t>
            </a:r>
            <a:endParaRPr lang="zh-CN" altLang="en-US"/>
          </a:p>
          <a:p>
            <a:r>
              <a:rPr lang="zh-CN" altLang="en-US"/>
              <a:t>一个promise的状态只可能从“等待”转到“完成”态或者“拒绝”态，不能逆向转换，同时“完成”态和“拒绝”态不能相互转换</a:t>
            </a:r>
            <a:endParaRPr lang="zh-CN" altLang="en-US"/>
          </a:p>
          <a:p>
            <a:r>
              <a:rPr lang="zh-CN" altLang="en-US"/>
              <a:t>promise必须实现then方法（可以说，then就是promise的核心），而且then必须返回一个promise，同一个promise的then可以调用多次，并且回调的执行顺序跟它们被定义时的顺序一致</a:t>
            </a:r>
            <a:endParaRPr lang="zh-CN" altLang="en-US"/>
          </a:p>
          <a:p>
            <a:r>
              <a:rPr lang="zh-CN" altLang="en-US"/>
              <a:t>then方法接受两个参数，第一个参数是成功时的回调，在promise由“等待”态转换到“完成”态时调用，另一个是失败时的回调，在promise由“等待”态转换到“拒绝”态时调用。同时，then可以接受另一个promise传入，也接受一个“类then”的对象或方法，即thenable对象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dosomething1().then(</a:t>
            </a:r>
            <a:r>
              <a:rPr lang="en-US" altLang="zh-CN">
                <a:sym typeface="+mn-ea"/>
              </a:rPr>
              <a:t>dosomething2</a:t>
            </a:r>
            <a:r>
              <a:rPr lang="en-US" altLang="zh-CN"/>
              <a:t>).then(</a:t>
            </a:r>
            <a:r>
              <a:rPr lang="en-US" altLang="zh-CN">
                <a:sym typeface="+mn-ea"/>
              </a:rPr>
              <a:t>dosomething3</a:t>
            </a:r>
            <a:r>
              <a:rPr lang="en-US" altLang="zh-CN"/>
              <a:t>).catch()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87730" y="2335530"/>
            <a:ext cx="0" cy="294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0765" y="2305050"/>
            <a:ext cx="1797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81405" y="3244215"/>
            <a:ext cx="4799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91565" y="4244975"/>
            <a:ext cx="774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870575" y="2284730"/>
            <a:ext cx="0" cy="96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832215" y="2294890"/>
            <a:ext cx="0" cy="1950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35075" y="2437765"/>
            <a:ext cx="29800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promise1 = new Promise()</a:t>
            </a:r>
            <a:endParaRPr lang="en-US" altLang="zh-CN"/>
          </a:p>
          <a:p>
            <a:r>
              <a:rPr lang="en-US" altLang="zh-CN"/>
              <a:t>promise1._next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481830" y="3469640"/>
            <a:ext cx="29800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promise2 = new Promise()</a:t>
            </a:r>
            <a:endParaRPr lang="en-US" altLang="zh-CN"/>
          </a:p>
          <a:p>
            <a:r>
              <a:rPr lang="en-US" altLang="zh-CN"/>
              <a:t>promise2._next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392035" y="4429760"/>
            <a:ext cx="29800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promise2 = new Promise()</a:t>
            </a:r>
            <a:endParaRPr lang="en-US" altLang="zh-CN"/>
          </a:p>
        </p:txBody>
      </p:sp>
      <p:cxnSp>
        <p:nvCxnSpPr>
          <p:cNvPr id="16" name="肘形连接符 15"/>
          <p:cNvCxnSpPr/>
          <p:nvPr/>
        </p:nvCxnSpPr>
        <p:spPr>
          <a:xfrm>
            <a:off x="3021330" y="2907030"/>
            <a:ext cx="1460500" cy="765810"/>
          </a:xfrm>
          <a:prstGeom prst="bentConnector3">
            <a:avLst>
              <a:gd name="adj1" fmla="val 50043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6350635" y="3928110"/>
            <a:ext cx="949325" cy="715010"/>
          </a:xfrm>
          <a:prstGeom prst="bentConnector3">
            <a:avLst>
              <a:gd name="adj1" fmla="val 50033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8"/>
</p:tagLst>
</file>

<file path=ppt/tags/tag3.xml><?xml version="1.0" encoding="utf-8"?>
<p:tagLst xmlns:p="http://schemas.openxmlformats.org/presentationml/2006/main">
  <p:tag name="KSO_WM_TEMPLATE_CATEGORY" val="custom"/>
  <p:tag name="KSO_WM_TEMPLATE_INDEX" val="160408"/>
</p:tagLst>
</file>

<file path=ppt/theme/theme1.xml><?xml version="1.0" encoding="utf-8"?>
<a:theme xmlns:a="http://schemas.openxmlformats.org/drawingml/2006/main" name="A000120140530A99PPBG">
  <a:themeElements>
    <a:clrScheme name="120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3D9928"/>
      </a:accent1>
      <a:accent2>
        <a:srgbClr val="C5D12F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WPS 演示</Application>
  <PresentationFormat>宽屏</PresentationFormat>
  <Paragraphs>53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tensionliu</dc:creator>
  <cp:lastModifiedBy>tensionliu</cp:lastModifiedBy>
  <cp:revision>1</cp:revision>
  <dcterms:created xsi:type="dcterms:W3CDTF">2016-07-03T12:39:02Z</dcterms:created>
  <dcterms:modified xsi:type="dcterms:W3CDTF">2016-07-03T13:48:57Z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