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3" r:id="rId3"/>
  </p:sldMasterIdLst>
  <p:notesMasterIdLst>
    <p:notesMasterId r:id="rId5"/>
  </p:notesMasterIdLst>
  <p:sldIdLst>
    <p:sldId id="256" r:id="rId4"/>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Lst>
  <p:sldSz cx="9144000" cy="5143500"/>
  <p:notesSz cx="6858000" cy="9144000"/>
  <p:embeddedFontLst>
    <p:embeddedFont>
      <p:font typeface="Roboto Thin" panose="02000000000000000000"/>
      <p:regular r:id="rId159"/>
    </p:embeddedFont>
    <p:embeddedFont>
      <p:font typeface="Roboto Light" panose="02000000000000000000"/>
      <p:regular r:id="rId160"/>
    </p:embeddedFont>
    <p:embeddedFont>
      <p:font typeface="Roboto" panose="02000000000000000000"/>
      <p:regular r:id="rId161"/>
    </p:embeddedFont>
    <p:embeddedFont>
      <p:font typeface="Roboto Mono Medium"/>
      <p:italic r:id="rId162"/>
      <p:boldItalic r:id="rId163"/>
    </p:embeddedFont>
    <p:embeddedFont>
      <p:font typeface="Roboto Mono"/>
      <p:regular r:id="rId164"/>
    </p:embeddedFont>
    <p:embeddedFont>
      <p:font typeface="Roboto Mono Light"/>
      <p:regular r:id="rId165"/>
      <p:bold r:id="rId166"/>
      <p:italic r:id="rId1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E8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76"/>
        <p:guide pos="2880"/>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7" Type="http://schemas.openxmlformats.org/officeDocument/2006/relationships/font" Target="fonts/font9.fntdata"/><Relationship Id="rId166" Type="http://schemas.openxmlformats.org/officeDocument/2006/relationships/font" Target="fonts/font8.fntdata"/><Relationship Id="rId165" Type="http://schemas.openxmlformats.org/officeDocument/2006/relationships/font" Target="fonts/font7.fntdata"/><Relationship Id="rId164" Type="http://schemas.openxmlformats.org/officeDocument/2006/relationships/font" Target="fonts/font6.fntdata"/><Relationship Id="rId163" Type="http://schemas.openxmlformats.org/officeDocument/2006/relationships/font" Target="fonts/font5.fntdata"/><Relationship Id="rId162" Type="http://schemas.openxmlformats.org/officeDocument/2006/relationships/font" Target="fonts/font4.fntdata"/><Relationship Id="rId161" Type="http://schemas.openxmlformats.org/officeDocument/2006/relationships/font" Target="fonts/font3.fntdata"/><Relationship Id="rId160" Type="http://schemas.openxmlformats.org/officeDocument/2006/relationships/font" Target="fonts/font2.fntdata"/><Relationship Id="rId16" Type="http://schemas.openxmlformats.org/officeDocument/2006/relationships/slide" Target="slides/slide12.xml"/><Relationship Id="rId159" Type="http://schemas.openxmlformats.org/officeDocument/2006/relationships/font" Target="fonts/font1.fntdata"/><Relationship Id="rId158" Type="http://schemas.openxmlformats.org/officeDocument/2006/relationships/tableStyles" Target="tableStyles.xml"/><Relationship Id="rId157" Type="http://schemas.openxmlformats.org/officeDocument/2006/relationships/viewProps" Target="viewProps.xml"/><Relationship Id="rId156" Type="http://schemas.openxmlformats.org/officeDocument/2006/relationships/presProps" Target="presProps.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g26d86d3325_0_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6d86d332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Hi there, and welcome to “How Angular Works”.</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g6044286f4d_0_17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044286f4d_0_1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Today we’re going to focus on component bootstrap - or the second two parts: view creation and change detection.</a:t>
            </a:r>
            <a:endParaRPr lang="en-GB">
              <a:solidFill>
                <a:schemeClr val="dk1"/>
              </a:solidFil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6" name="Shape 1196"/>
        <p:cNvGrpSpPr/>
        <p:nvPr/>
      </p:nvGrpSpPr>
      <p:grpSpPr>
        <a:xfrm>
          <a:off x="0" y="0"/>
          <a:ext cx="0" cy="0"/>
          <a:chOff x="0" y="0"/>
          <a:chExt cx="0" cy="0"/>
        </a:xfrm>
      </p:grpSpPr>
      <p:sp>
        <p:nvSpPr>
          <p:cNvPr id="1197" name="Google Shape;1197;g7e716331bb5ac4_86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7e716331bb5ac4_8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So we save the value...</a:t>
            </a:r>
            <a:endParaRPr>
              <a:solidFill>
                <a:schemeClr val="dk1"/>
              </a:solidFill>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2" name="Shape 1212"/>
        <p:cNvGrpSpPr/>
        <p:nvPr/>
      </p:nvGrpSpPr>
      <p:grpSpPr>
        <a:xfrm>
          <a:off x="0" y="0"/>
          <a:ext cx="0" cy="0"/>
          <a:chOff x="0" y="0"/>
          <a:chExt cx="0" cy="0"/>
        </a:xfrm>
      </p:grpSpPr>
      <p:sp>
        <p:nvSpPr>
          <p:cNvPr id="1213" name="Google Shape;1213;g7e716331bb5ac4_223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7e716331bb5ac4_22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and increment the current binding counter so we don't accidentally overwrite the same slot with the next binding.</a:t>
            </a:r>
            <a:endParaRPr>
              <a:solidFill>
                <a:schemeClr val="dk1"/>
              </a:solidFill>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8" name="Shape 1228"/>
        <p:cNvGrpSpPr/>
        <p:nvPr/>
      </p:nvGrpSpPr>
      <p:grpSpPr>
        <a:xfrm>
          <a:off x="0" y="0"/>
          <a:ext cx="0" cy="0"/>
          <a:chOff x="0" y="0"/>
          <a:chExt cx="0" cy="0"/>
        </a:xfrm>
      </p:grpSpPr>
      <p:sp>
        <p:nvSpPr>
          <p:cNvPr id="1229" name="Google Shape;1229;g7e716331bb5ac4_71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7e716331bb5ac4_7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OK, we're done with bindings for the text node, so we hit another "advance" instruction. That tells us that the next binding is one node away at "info-card".</a:t>
            </a:r>
            <a:endParaRPr>
              <a:solidFill>
                <a:schemeClr val="dk1"/>
              </a:solidFill>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4" name="Shape 1244"/>
        <p:cNvGrpSpPr/>
        <p:nvPr/>
      </p:nvGrpSpPr>
      <p:grpSpPr>
        <a:xfrm>
          <a:off x="0" y="0"/>
          <a:ext cx="0" cy="0"/>
          <a:chOff x="0" y="0"/>
          <a:chExt cx="0" cy="0"/>
        </a:xfrm>
      </p:grpSpPr>
      <p:sp>
        <p:nvSpPr>
          <p:cNvPr id="1245" name="Google Shape;1245;g25186ab29461fbe_61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25186ab29461fbe_6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OK, we're done with bindings for the text node, so we hit another "advance" instruction. That tells us that the next binding is one node away at "info-card".</a:t>
            </a:r>
            <a:endParaRPr>
              <a:solidFill>
                <a:schemeClr val="dk1"/>
              </a:solidFill>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0" name="Shape 1260"/>
        <p:cNvGrpSpPr/>
        <p:nvPr/>
      </p:nvGrpSpPr>
      <p:grpSpPr>
        <a:xfrm>
          <a:off x="0" y="0"/>
          <a:ext cx="0" cy="0"/>
          <a:chOff x="0" y="0"/>
          <a:chExt cx="0" cy="0"/>
        </a:xfrm>
      </p:grpSpPr>
      <p:sp>
        <p:nvSpPr>
          <p:cNvPr id="1261" name="Google Shape;1261;g25186ab29461fbe_59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25186ab29461fbe_5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We hit a "property" instruction for the name binding. Again, this is the first pass, so we assume the value is changed and update the current binding slot.</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6" name="Shape 1276"/>
        <p:cNvGrpSpPr/>
        <p:nvPr/>
      </p:nvGrpSpPr>
      <p:grpSpPr>
        <a:xfrm>
          <a:off x="0" y="0"/>
          <a:ext cx="0" cy="0"/>
          <a:chOff x="0" y="0"/>
          <a:chExt cx="0" cy="0"/>
        </a:xfrm>
      </p:grpSpPr>
      <p:sp>
        <p:nvSpPr>
          <p:cNvPr id="1277" name="Google Shape;1277;g7e716331bb5ac4_87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7e716331bb5ac4_8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This time, we don't want to update the "info-card" node itself; we want to update the InfoCard component. You'll remember from view creation that we cache if directives are on a node. First we check to see if "name" is an input of any available directives. If so, we set the input on the directive instead of a node. Since checking inputs on all directives can be expensive, we cache the input data in the shared array as well.</a:t>
            </a:r>
            <a:endParaRPr>
              <a:solidFill>
                <a:schemeClr val="dk1"/>
              </a:solidFil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2" name="Shape 1292"/>
        <p:cNvGrpSpPr/>
        <p:nvPr/>
      </p:nvGrpSpPr>
      <p:grpSpPr>
        <a:xfrm>
          <a:off x="0" y="0"/>
          <a:ext cx="0" cy="0"/>
          <a:chOff x="0" y="0"/>
          <a:chExt cx="0" cy="0"/>
        </a:xfrm>
      </p:grpSpPr>
      <p:sp>
        <p:nvSpPr>
          <p:cNvPr id="1293" name="Google Shape;1293;g7e716331bb5ac4_224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7e716331bb5ac4_22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This time, we don't want to update the "info-card" node itself; we want to update the InfoCard component. You'll remember from view creation that we cache if directives are on a node. First we check to see if "name" is an input of any available directives. If so, we set the input on the directive instead of a node. Since checking inputs on all directives can be expensive, we cache the input data in the shared array as well.</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8" name="Shape 1308"/>
        <p:cNvGrpSpPr/>
        <p:nvPr/>
      </p:nvGrpSpPr>
      <p:grpSpPr>
        <a:xfrm>
          <a:off x="0" y="0"/>
          <a:ext cx="0" cy="0"/>
          <a:chOff x="0" y="0"/>
          <a:chExt cx="0" cy="0"/>
        </a:xfrm>
      </p:grpSpPr>
      <p:sp>
        <p:nvSpPr>
          <p:cNvPr id="1309" name="Google Shape;1309;g25186ab29461fbe_71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25186ab29461fbe_7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Now that we're at the node, we can evaluate our binding instruction. "textInterpolation1". First, it checks to see if the binding value has changed. If so, we should grab the current node and update its value, so it renders the new value.</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We also want to save the new value somewhere, so next time we check this view, we can tell if the value has changed. Bindings are saved after elements in the same LView array.</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4" name="Shape 1324"/>
        <p:cNvGrpSpPr/>
        <p:nvPr/>
      </p:nvGrpSpPr>
      <p:grpSpPr>
        <a:xfrm>
          <a:off x="0" y="0"/>
          <a:ext cx="0" cy="0"/>
          <a:chOff x="0" y="0"/>
          <a:chExt cx="0" cy="0"/>
        </a:xfrm>
      </p:grpSpPr>
      <p:sp>
        <p:nvSpPr>
          <p:cNvPr id="1325" name="Google Shape;1325;g25186ab29461fbe_80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25186ab29461fbe_8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0" name="Shape 1340"/>
        <p:cNvGrpSpPr/>
        <p:nvPr/>
      </p:nvGrpSpPr>
      <p:grpSpPr>
        <a:xfrm>
          <a:off x="0" y="0"/>
          <a:ext cx="0" cy="0"/>
          <a:chOff x="0" y="0"/>
          <a:chExt cx="0" cy="0"/>
        </a:xfrm>
      </p:grpSpPr>
      <p:sp>
        <p:nvSpPr>
          <p:cNvPr id="1341" name="Google Shape;1341;g7e716331bb5ac4_101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7e716331bb5ac4_10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general, Ivy change detection is fairly predictable. Component tree is checked from top to bottom. Nodes within a component are also checked from top to bottom.</a:t>
            </a:r>
            <a:endParaRPr lang="en-GB"/>
          </a:p>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g6269068b65_0_179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269068b65_0_17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explain how it all works, we’ll be using an example application in all the code examples. This is it. It’s a personal website for my cat Hermes.</a:t>
            </a:r>
            <a:endParaRPr lang="en-GB"/>
          </a:p>
          <a:p>
            <a:pPr marL="0" lvl="0" indent="0" algn="l" rtl="0">
              <a:spcBef>
                <a:spcPts val="0"/>
              </a:spcBef>
              <a:spcAft>
                <a:spcPts val="0"/>
              </a:spcAft>
              <a:buNone/>
            </a:pPr>
          </a:p>
          <a:p>
            <a:pPr marL="0" lvl="0" indent="0" algn="l" rtl="0">
              <a:spcBef>
                <a:spcPts val="0"/>
              </a:spcBef>
              <a:spcAft>
                <a:spcPts val="0"/>
              </a:spcAft>
              <a:buNone/>
            </a:pPr>
            <a:r>
              <a:rPr lang="en-GB"/>
              <a:t>You can see that it has a few basic sections:</a:t>
            </a:r>
            <a:endParaRPr lang="en-GB"/>
          </a:p>
          <a:p>
            <a:pPr marL="0" lvl="0" indent="0" algn="l" rtl="0">
              <a:spcBef>
                <a:spcPts val="0"/>
              </a:spcBef>
              <a:spcAft>
                <a:spcPts val="0"/>
              </a:spcAft>
              <a:buNone/>
            </a:pPr>
          </a:p>
          <a:p>
            <a:pPr marL="0" lvl="0" indent="0" algn="l" rtl="0">
              <a:spcBef>
                <a:spcPts val="0"/>
              </a:spcBef>
              <a:spcAft>
                <a:spcPts val="0"/>
              </a:spcAft>
              <a:buNone/>
            </a:pPr>
            <a:r>
              <a:rPr lang="en-GB"/>
              <a:t>Image on the left</a:t>
            </a:r>
            <a:endParaRPr lang="en-GB"/>
          </a:p>
          <a:p>
            <a:pPr marL="0" lvl="0" indent="0" algn="l" rtl="0">
              <a:spcBef>
                <a:spcPts val="0"/>
              </a:spcBef>
              <a:spcAft>
                <a:spcPts val="0"/>
              </a:spcAft>
              <a:buNone/>
            </a:pPr>
            <a:r>
              <a:rPr lang="en-GB"/>
              <a:t>A header</a:t>
            </a:r>
            <a:endParaRPr lang="en-GB"/>
          </a:p>
          <a:p>
            <a:pPr marL="0" lvl="0" indent="0" algn="l" rtl="0">
              <a:spcBef>
                <a:spcPts val="0"/>
              </a:spcBef>
              <a:spcAft>
                <a:spcPts val="0"/>
              </a:spcAft>
              <a:buNone/>
            </a:pPr>
            <a:r>
              <a:rPr lang="en-GB"/>
              <a:t>An info card with his resume.</a:t>
            </a:r>
            <a:endParaRPr lang="en-GB"/>
          </a:p>
          <a:p>
            <a:pPr marL="0" lvl="0" indent="0" algn="l" rtl="0">
              <a:spcBef>
                <a:spcPts val="0"/>
              </a:spcBef>
              <a:spcAft>
                <a:spcPts val="0"/>
              </a:spcAft>
              <a:buNone/>
            </a:pPr>
          </a:p>
          <a:p>
            <a:pPr marL="0" lvl="0" indent="0" algn="l" rtl="0">
              <a:spcBef>
                <a:spcPts val="0"/>
              </a:spcBef>
              <a:spcAft>
                <a:spcPts val="0"/>
              </a:spcAft>
              <a:buNone/>
            </a:pPr>
            <a:r>
              <a:rPr lang="en-GB"/>
              <a:t>Not shown: footer at the bottom with his contact information.</a:t>
            </a:r>
            <a:endParaRPr lang="en-GB"/>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7" name="Shape 1347"/>
        <p:cNvGrpSpPr/>
        <p:nvPr/>
      </p:nvGrpSpPr>
      <p:grpSpPr>
        <a:xfrm>
          <a:off x="0" y="0"/>
          <a:ext cx="0" cy="0"/>
          <a:chOff x="0" y="0"/>
          <a:chExt cx="0" cy="0"/>
        </a:xfrm>
      </p:grpSpPr>
      <p:sp>
        <p:nvSpPr>
          <p:cNvPr id="1348" name="Google Shape;1348;g7e716331bb5ac4_101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7e716331bb5ac4_10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It's fairly straightforward to guess how these bindings would be evaulated: title, then name, then value, then input.</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5" name="Shape 1355"/>
        <p:cNvGrpSpPr/>
        <p:nvPr/>
      </p:nvGrpSpPr>
      <p:grpSpPr>
        <a:xfrm>
          <a:off x="0" y="0"/>
          <a:ext cx="0" cy="0"/>
          <a:chOff x="0" y="0"/>
          <a:chExt cx="0" cy="0"/>
        </a:xfrm>
      </p:grpSpPr>
      <p:sp>
        <p:nvSpPr>
          <p:cNvPr id="1356" name="Google Shape;1356;g6040b87a61_0_3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6040b87a61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It's fairly straightforward to guess how these bindings would be evaulated: title, then name, then value, then input.</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3" name="Shape 1363"/>
        <p:cNvGrpSpPr/>
        <p:nvPr/>
      </p:nvGrpSpPr>
      <p:grpSpPr>
        <a:xfrm>
          <a:off x="0" y="0"/>
          <a:ext cx="0" cy="0"/>
          <a:chOff x="0" y="0"/>
          <a:chExt cx="0" cy="0"/>
        </a:xfrm>
      </p:grpSpPr>
      <p:sp>
        <p:nvSpPr>
          <p:cNvPr id="1364" name="Google Shape;1364;g7e716331bb5ac4_227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7e716331bb5ac4_22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This is slightly different than the previous incarnation of Angular - View Engine. </a:t>
            </a:r>
            <a:r>
              <a:rPr lang="en-GB">
                <a:solidFill>
                  <a:schemeClr val="dk1"/>
                </a:solidFill>
              </a:rPr>
              <a:t>Can you guess what that might have been?</a:t>
            </a:r>
            <a:endParaRPr lang="en-GB">
              <a:solidFill>
                <a:schemeClr val="dk1"/>
              </a:solidFill>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2" name="Shape 1372"/>
        <p:cNvGrpSpPr/>
        <p:nvPr/>
      </p:nvGrpSpPr>
      <p:grpSpPr>
        <a:xfrm>
          <a:off x="0" y="0"/>
          <a:ext cx="0" cy="0"/>
          <a:chOff x="0" y="0"/>
          <a:chExt cx="0" cy="0"/>
        </a:xfrm>
      </p:grpSpPr>
      <p:sp>
        <p:nvSpPr>
          <p:cNvPr id="1373" name="Google Shape;1373;g7e716331bb5ac4_102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7e716331bb5ac4_10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The bindings would be checked in this order.</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2" name="Shape 1382"/>
        <p:cNvGrpSpPr/>
        <p:nvPr/>
      </p:nvGrpSpPr>
      <p:grpSpPr>
        <a:xfrm>
          <a:off x="0" y="0"/>
          <a:ext cx="0" cy="0"/>
          <a:chOff x="0" y="0"/>
          <a:chExt cx="0" cy="0"/>
        </a:xfrm>
      </p:grpSpPr>
      <p:sp>
        <p:nvSpPr>
          <p:cNvPr id="1383" name="Google Shape;1383;g7e716331bb5ac4_110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7e716331bb5ac4_1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The component tree was checked top to bottom, but there were two passes. First the nodes with directive inputs are checked, then the nodes with text or property bindings. So you'd end up with this.</a:t>
            </a:r>
            <a:endParaRPr>
              <a:solidFill>
                <a:schemeClr val="dk1"/>
              </a:solidFill>
            </a:endParaRPr>
          </a:p>
          <a:p>
            <a:pPr marL="0" lvl="0" indent="0" algn="l" rtl="0">
              <a:spcBef>
                <a:spcPts val="0"/>
              </a:spcBef>
              <a:spcAft>
                <a:spcPts val="0"/>
              </a:spcAft>
              <a:buNone/>
            </a:pPr>
          </a:p>
          <a:p>
            <a:pPr marL="0" lvl="0" indent="0" algn="l" rtl="0">
              <a:spcBef>
                <a:spcPts val="0"/>
              </a:spcBef>
              <a:spcAft>
                <a:spcPts val="0"/>
              </a:spcAft>
              <a:buNone/>
            </a:pPr>
            <a:r>
              <a:rPr lang="en-GB"/>
              <a:t>A lot of users found this confusing, so this is something we've tweaked with Ivy to match user expectations. We want you to be able to more easily visualize what's happening in your templates.</a:t>
            </a:r>
            <a:endParaRPr lang="en-GB"/>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3" name="Shape 1393"/>
        <p:cNvGrpSpPr/>
        <p:nvPr/>
      </p:nvGrpSpPr>
      <p:grpSpPr>
        <a:xfrm>
          <a:off x="0" y="0"/>
          <a:ext cx="0" cy="0"/>
          <a:chOff x="0" y="0"/>
          <a:chExt cx="0" cy="0"/>
        </a:xfrm>
      </p:grpSpPr>
      <p:sp>
        <p:nvSpPr>
          <p:cNvPr id="1394" name="Google Shape;1394;g7e716331bb5ac4_123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7e716331bb5ac4_12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One thing I want to call out is that binding order is only guaranteed node-by-node. For both view engine and ivy, inputs on the same node are not guaranteed any order. We don't consider this public API.</a:t>
            </a:r>
            <a:endParaRPr lang="en-GB"/>
          </a:p>
          <a:p>
            <a:pPr marL="0" lvl="0" indent="0" algn="l" rtl="0">
              <a:spcBef>
                <a:spcPts val="0"/>
              </a:spcBef>
              <a:spcAft>
                <a:spcPts val="0"/>
              </a:spcAft>
              <a:buNone/>
            </a:pPr>
          </a:p>
          <a:p>
            <a:pPr marL="0" lvl="0" indent="0" algn="l" rtl="0">
              <a:spcBef>
                <a:spcPts val="0"/>
              </a:spcBef>
              <a:spcAft>
                <a:spcPts val="0"/>
              </a:spcAft>
              <a:buNone/>
            </a:pPr>
            <a:r>
              <a:rPr lang="en-GB"/>
              <a:t>The reason for this is so we can reserve the right to optimize your bindings. One way we optimize your bindings is through property chaining.</a:t>
            </a:r>
            <a:endParaRPr lang="en-GB"/>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4" name="Shape 1404"/>
        <p:cNvGrpSpPr/>
        <p:nvPr/>
      </p:nvGrpSpPr>
      <p:grpSpPr>
        <a:xfrm>
          <a:off x="0" y="0"/>
          <a:ext cx="0" cy="0"/>
          <a:chOff x="0" y="0"/>
          <a:chExt cx="0" cy="0"/>
        </a:xfrm>
      </p:grpSpPr>
      <p:sp>
        <p:nvSpPr>
          <p:cNvPr id="1405" name="Google Shape;1405;g7e716331bb5ac4_116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7e716331bb5ac4_11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Quick tangent.  Let's say you have this template: a component with a few property bindings, a few attribute bindings, and an interpolation for "id".</a:t>
            </a:r>
            <a:endParaRPr lang="en-GB"/>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2" name="Shape 1412"/>
        <p:cNvGrpSpPr/>
        <p:nvPr/>
      </p:nvGrpSpPr>
      <p:grpSpPr>
        <a:xfrm>
          <a:off x="0" y="0"/>
          <a:ext cx="0" cy="0"/>
          <a:chOff x="0" y="0"/>
          <a:chExt cx="0" cy="0"/>
        </a:xfrm>
      </p:grpSpPr>
      <p:sp>
        <p:nvSpPr>
          <p:cNvPr id="1413" name="Google Shape;1413;g7e716331bb5ac4_227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7e716331bb5ac4_22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*could* generate the following code that exactly mirrors the order of the DOM: a few property instructions, a few attribute instructions, and an interpolation instruction</a:t>
            </a:r>
            <a:endParaRPr lang="en-GB"/>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1" name="Shape 1421"/>
        <p:cNvGrpSpPr/>
        <p:nvPr/>
      </p:nvGrpSpPr>
      <p:grpSpPr>
        <a:xfrm>
          <a:off x="0" y="0"/>
          <a:ext cx="0" cy="0"/>
          <a:chOff x="0" y="0"/>
          <a:chExt cx="0" cy="0"/>
        </a:xfrm>
      </p:grpSpPr>
      <p:sp>
        <p:nvSpPr>
          <p:cNvPr id="1422" name="Google Shape;1422;g7e716331bb5ac4_126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 name="Google Shape;1423;g7e716331bb5ac4_12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Or, we could be a little smarter and group them by instruction using chaining. The property instruction returns itself, so you chain the arguments of the second property instruction onto the first. Same with the attribute instruction.</a:t>
            </a:r>
            <a:endParaRPr lang="en-GB"/>
          </a:p>
          <a:p>
            <a:pPr marL="0" lvl="0" indent="0" algn="l" rtl="0">
              <a:spcBef>
                <a:spcPts val="0"/>
              </a:spcBef>
              <a:spcAft>
                <a:spcPts val="0"/>
              </a:spcAft>
              <a:buNone/>
            </a:pPr>
          </a:p>
          <a:p>
            <a:pPr marL="0" lvl="0" indent="0" algn="l" rtl="0">
              <a:spcBef>
                <a:spcPts val="0"/>
              </a:spcBef>
              <a:spcAft>
                <a:spcPts val="0"/>
              </a:spcAft>
              <a:buNone/>
            </a:pPr>
            <a:r>
              <a:rPr lang="en-GB"/>
              <a:t>This saves some generated code size. This is a micro-optimization, but over large templates, it can actually shave off a considerable amount bit by bit.</a:t>
            </a:r>
            <a:endParaRPr lang="en-GB"/>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0" name="Shape 1430"/>
        <p:cNvGrpSpPr/>
        <p:nvPr/>
      </p:nvGrpSpPr>
      <p:grpSpPr>
        <a:xfrm>
          <a:off x="0" y="0"/>
          <a:ext cx="0" cy="0"/>
          <a:chOff x="0" y="0"/>
          <a:chExt cx="0" cy="0"/>
        </a:xfrm>
      </p:grpSpPr>
      <p:sp>
        <p:nvSpPr>
          <p:cNvPr id="1431" name="Google Shape;1431;g7e716331bb5ac4_121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 name="Google Shape;1432;g7e716331bb5ac4_12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 may be wondering what happened to lifecycle hooks. We've gone through view creation and change detection and nothing. Well, the short answer is lifecycle hooks are called *during* change detection. I omitted it for simplicity sake before.</a:t>
            </a: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g6044286f4d_0_18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6044286f4d_0_1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can imagine the app module for the application might look like this.  </a:t>
            </a:r>
            <a:endParaRPr lang="en-GB"/>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7" name="Shape 1437"/>
        <p:cNvGrpSpPr/>
        <p:nvPr/>
      </p:nvGrpSpPr>
      <p:grpSpPr>
        <a:xfrm>
          <a:off x="0" y="0"/>
          <a:ext cx="0" cy="0"/>
          <a:chOff x="0" y="0"/>
          <a:chExt cx="0" cy="0"/>
        </a:xfrm>
      </p:grpSpPr>
      <p:sp>
        <p:nvSpPr>
          <p:cNvPr id="1438" name="Google Shape;1438;g7e716331bb5ac4_144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7e716331bb5ac4_14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But first, a quick review. Most of you probably know that the first 3 hooks are called after inputs are checked on the directive you've set the hook on.</a:t>
            </a:r>
            <a:endParaRPr lang="en-GB"/>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6" name="Shape 1446"/>
        <p:cNvGrpSpPr/>
        <p:nvPr/>
      </p:nvGrpSpPr>
      <p:grpSpPr>
        <a:xfrm>
          <a:off x="0" y="0"/>
          <a:ext cx="0" cy="0"/>
          <a:chOff x="0" y="0"/>
          <a:chExt cx="0" cy="0"/>
        </a:xfrm>
      </p:grpSpPr>
      <p:sp>
        <p:nvSpPr>
          <p:cNvPr id="1447" name="Google Shape;1447;g7e716331bb5ac4_150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e716331bb5ac4_15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After view hooks are set after the component's view has been checked - or in other words - after the template function has been called in "update" mode for that component.</a:t>
            </a:r>
            <a:endParaRPr lang="en-GB"/>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7" name="Shape 1457"/>
        <p:cNvGrpSpPr/>
        <p:nvPr/>
      </p:nvGrpSpPr>
      <p:grpSpPr>
        <a:xfrm>
          <a:off x="0" y="0"/>
          <a:ext cx="0" cy="0"/>
          <a:chOff x="0" y="0"/>
          <a:chExt cx="0" cy="0"/>
        </a:xfrm>
      </p:grpSpPr>
      <p:sp>
        <p:nvSpPr>
          <p:cNvPr id="1458" name="Google Shape;1458;g7e716331bb5ac4_149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9" name="Google Shape;1459;g7e716331bb5ac4_14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And the content hooks are called after content is checked. In other words, after the *parent* component's template function has been invoked in update mode.</a:t>
            </a:r>
            <a:endParaRPr lang="en-GB"/>
          </a:p>
          <a:p>
            <a:pPr marL="0" lvl="0" indent="0" algn="l" rtl="0">
              <a:spcBef>
                <a:spcPts val="0"/>
              </a:spcBef>
              <a:spcAft>
                <a:spcPts val="0"/>
              </a:spcAft>
              <a:buNone/>
            </a:pPr>
          </a:p>
          <a:p>
            <a:pPr marL="0" lvl="0" indent="0" algn="l" rtl="0">
              <a:spcBef>
                <a:spcPts val="0"/>
              </a:spcBef>
              <a:spcAft>
                <a:spcPts val="0"/>
              </a:spcAft>
              <a:buNone/>
            </a:pPr>
            <a:r>
              <a:rPr lang="en-GB"/>
              <a:t>You could group them this way.</a:t>
            </a:r>
            <a:endParaRPr lang="en-GB"/>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0" name="Shape 1470"/>
        <p:cNvGrpSpPr/>
        <p:nvPr/>
      </p:nvGrpSpPr>
      <p:grpSpPr>
        <a:xfrm>
          <a:off x="0" y="0"/>
          <a:ext cx="0" cy="0"/>
          <a:chOff x="0" y="0"/>
          <a:chExt cx="0" cy="0"/>
        </a:xfrm>
      </p:grpSpPr>
      <p:sp>
        <p:nvSpPr>
          <p:cNvPr id="1471" name="Google Shape;1471;g7e716331bb5ac4_165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7e716331bb5ac4_16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Yet another way you could group the hooks is by how they are executed. All the pre-order hooks are flushed once per node, whereas the other hooks are flushed once per view. </a:t>
            </a:r>
            <a:endParaRPr lang="en-GB"/>
          </a:p>
          <a:p>
            <a:pPr marL="0" lvl="0" indent="0" algn="l" rtl="0">
              <a:spcBef>
                <a:spcPts val="0"/>
              </a:spcBef>
              <a:spcAft>
                <a:spcPts val="0"/>
              </a:spcAft>
              <a:buNone/>
            </a:pPr>
          </a:p>
          <a:p>
            <a:pPr marL="0" lvl="0" indent="0" algn="l" rtl="0">
              <a:spcBef>
                <a:spcPts val="0"/>
              </a:spcBef>
              <a:spcAft>
                <a:spcPts val="0"/>
              </a:spcAft>
              <a:buNone/>
            </a:pPr>
            <a:r>
              <a:rPr lang="en-GB"/>
              <a:t>Node-by-node hooks are run as we execute the template function.</a:t>
            </a:r>
            <a:endParaRPr lang="en-GB"/>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3" name="Shape 1483"/>
        <p:cNvGrpSpPr/>
        <p:nvPr/>
      </p:nvGrpSpPr>
      <p:grpSpPr>
        <a:xfrm>
          <a:off x="0" y="0"/>
          <a:ext cx="0" cy="0"/>
          <a:chOff x="0" y="0"/>
          <a:chExt cx="0" cy="0"/>
        </a:xfrm>
      </p:grpSpPr>
      <p:sp>
        <p:nvSpPr>
          <p:cNvPr id="1484" name="Google Shape;1484;g7e716331bb5ac4_166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7e716331bb5ac4_16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Remember that we want to call our ngOnChanges, ngOnInit, and ngDoCheck lifecycle hooks after all inputs have been set for that particular component or directive. Since we are about to advance, we know there are no more inputs to check for any previous nodes.</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In addition to advancing the current node 2 indices, it also flushes all the lifecycle hooks for nodes up to 2. If we had any directives on the image tag or the h1 tag, their lifecycle hooks would be executed.</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6" name="Shape 1496"/>
        <p:cNvGrpSpPr/>
        <p:nvPr/>
      </p:nvGrpSpPr>
      <p:grpSpPr>
        <a:xfrm>
          <a:off x="0" y="0"/>
          <a:ext cx="0" cy="0"/>
          <a:chOff x="0" y="0"/>
          <a:chExt cx="0" cy="0"/>
        </a:xfrm>
      </p:grpSpPr>
      <p:sp>
        <p:nvSpPr>
          <p:cNvPr id="1497" name="Google Shape;1497;g7e716331bb5ac4_230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7e716331bb5ac4_23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Remember that we want to call our ngOnChanges, ngOnInit, and ngDoCheck lifecycle hooks after all inputs have been set for that particular component or directive. Since we are about to advance, we know there are no more inputs to check for any previous nodes.</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In addition to advancing the current node 2 indices, it also flushes all the lifecycle hooks for nodes up to 2. If we had any directives on the image tag or the h1 tag, their lifecycle hooks would be executed.</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2" name="Shape 1512"/>
        <p:cNvGrpSpPr/>
        <p:nvPr/>
      </p:nvGrpSpPr>
      <p:grpSpPr>
        <a:xfrm>
          <a:off x="0" y="0"/>
          <a:ext cx="0" cy="0"/>
          <a:chOff x="0" y="0"/>
          <a:chExt cx="0" cy="0"/>
        </a:xfrm>
      </p:grpSpPr>
      <p:sp>
        <p:nvSpPr>
          <p:cNvPr id="1513" name="Google Shape;1513;g7e716331bb5ac4_179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7e716331bb5ac4_17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Not 1:1 anymore with element creation, so we need advance instructions to get from 1 binding to the next</a:t>
            </a:r>
            <a:endParaRPr>
              <a:solidFill>
                <a:schemeClr val="dk1"/>
              </a:solidFill>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0" name="Shape 1530"/>
        <p:cNvGrpSpPr/>
        <p:nvPr/>
      </p:nvGrpSpPr>
      <p:grpSpPr>
        <a:xfrm>
          <a:off x="0" y="0"/>
          <a:ext cx="0" cy="0"/>
          <a:chOff x="0" y="0"/>
          <a:chExt cx="0" cy="0"/>
        </a:xfrm>
      </p:grpSpPr>
      <p:sp>
        <p:nvSpPr>
          <p:cNvPr id="1531" name="Google Shape;1531;g7e716331bb5ac4_167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7e716331bb5ac4_16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If you advance two nodes into the template</a:t>
            </a:r>
            <a:endParaRPr>
              <a:solidFill>
                <a:schemeClr val="dk1"/>
              </a:solidFill>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6" name="Shape 1546"/>
        <p:cNvGrpSpPr/>
        <p:nvPr/>
      </p:nvGrpSpPr>
      <p:grpSpPr>
        <a:xfrm>
          <a:off x="0" y="0"/>
          <a:ext cx="0" cy="0"/>
          <a:chOff x="0" y="0"/>
          <a:chExt cx="0" cy="0"/>
        </a:xfrm>
      </p:grpSpPr>
      <p:sp>
        <p:nvSpPr>
          <p:cNvPr id="1547" name="Google Shape;1547;g7e716331bb5ac4_168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7e716331bb5ac4_16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2" name="Shape 1562"/>
        <p:cNvGrpSpPr/>
        <p:nvPr/>
      </p:nvGrpSpPr>
      <p:grpSpPr>
        <a:xfrm>
          <a:off x="0" y="0"/>
          <a:ext cx="0" cy="0"/>
          <a:chOff x="0" y="0"/>
          <a:chExt cx="0" cy="0"/>
        </a:xfrm>
      </p:grpSpPr>
      <p:sp>
        <p:nvSpPr>
          <p:cNvPr id="1563" name="Google Shape;1563;g25186ab29461fbe_91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25186ab29461fbe_9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g6044286f4d_0_19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6044286f4d_0_1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8" name="Shape 1578"/>
        <p:cNvGrpSpPr/>
        <p:nvPr/>
      </p:nvGrpSpPr>
      <p:grpSpPr>
        <a:xfrm>
          <a:off x="0" y="0"/>
          <a:ext cx="0" cy="0"/>
          <a:chOff x="0" y="0"/>
          <a:chExt cx="0" cy="0"/>
        </a:xfrm>
      </p:grpSpPr>
      <p:sp>
        <p:nvSpPr>
          <p:cNvPr id="1579" name="Google Shape;1579;g7e716331bb5ac4_169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0" name="Google Shape;1580;g7e716331bb5ac4_16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4" name="Shape 1594"/>
        <p:cNvGrpSpPr/>
        <p:nvPr/>
      </p:nvGrpSpPr>
      <p:grpSpPr>
        <a:xfrm>
          <a:off x="0" y="0"/>
          <a:ext cx="0" cy="0"/>
          <a:chOff x="0" y="0"/>
          <a:chExt cx="0" cy="0"/>
        </a:xfrm>
      </p:grpSpPr>
      <p:sp>
        <p:nvSpPr>
          <p:cNvPr id="1595" name="Google Shape;1595;g7e716331bb5ac4_199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6" name="Google Shape;1596;g7e716331bb5ac4_19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0" name="Shape 1610"/>
        <p:cNvGrpSpPr/>
        <p:nvPr/>
      </p:nvGrpSpPr>
      <p:grpSpPr>
        <a:xfrm>
          <a:off x="0" y="0"/>
          <a:ext cx="0" cy="0"/>
          <a:chOff x="0" y="0"/>
          <a:chExt cx="0" cy="0"/>
        </a:xfrm>
      </p:grpSpPr>
      <p:sp>
        <p:nvSpPr>
          <p:cNvPr id="1611" name="Google Shape;1611;g7e716331bb5ac4_170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7e716331bb5ac4_17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And if you advance oner more node down, you get to the binding on the name input.,</a:t>
            </a:r>
            <a:endParaRPr>
              <a:solidFill>
                <a:schemeClr val="dk1"/>
              </a:solidFill>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6" name="Shape 1626"/>
        <p:cNvGrpSpPr/>
        <p:nvPr/>
      </p:nvGrpSpPr>
      <p:grpSpPr>
        <a:xfrm>
          <a:off x="0" y="0"/>
          <a:ext cx="0" cy="0"/>
          <a:chOff x="0" y="0"/>
          <a:chExt cx="0" cy="0"/>
        </a:xfrm>
      </p:grpSpPr>
      <p:sp>
        <p:nvSpPr>
          <p:cNvPr id="1627" name="Google Shape;1627;g7e716331bb5ac4_202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8" name="Google Shape;1628;g7e716331bb5ac4_20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Now we are about to advance again, so we know that all inputs have been processed for that node and we flush hooks for node 2.</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4" name="Shape 1644"/>
        <p:cNvGrpSpPr/>
        <p:nvPr/>
      </p:nvGrpSpPr>
      <p:grpSpPr>
        <a:xfrm>
          <a:off x="0" y="0"/>
          <a:ext cx="0" cy="0"/>
          <a:chOff x="0" y="0"/>
          <a:chExt cx="0" cy="0"/>
        </a:xfrm>
      </p:grpSpPr>
      <p:sp>
        <p:nvSpPr>
          <p:cNvPr id="1645" name="Google Shape;1645;g7e716331bb5ac4_171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7e716331bb5ac4_17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And if you advance oner more node down, you get to the binding on the name input. And you don't need to advance any farther because there are no bindings.</a:t>
            </a:r>
            <a:endParaRPr>
              <a:solidFill>
                <a:schemeClr val="dk1"/>
              </a:solidFill>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0" name="Shape 1660"/>
        <p:cNvGrpSpPr/>
        <p:nvPr/>
      </p:nvGrpSpPr>
      <p:grpSpPr>
        <a:xfrm>
          <a:off x="0" y="0"/>
          <a:ext cx="0" cy="0"/>
          <a:chOff x="0" y="0"/>
          <a:chExt cx="0" cy="0"/>
        </a:xfrm>
      </p:grpSpPr>
      <p:sp>
        <p:nvSpPr>
          <p:cNvPr id="1661" name="Google Shape;1661;g25186ab29461fbe_94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25186ab29461fbe_9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And if you advance oner more node down, you get to the binding on the name input. And you don't need to advance any farther because there are no bindings.</a:t>
            </a:r>
            <a:endParaRPr>
              <a:solidFill>
                <a:schemeClr val="dk1"/>
              </a:solidFill>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6" name="Shape 1676"/>
        <p:cNvGrpSpPr/>
        <p:nvPr/>
      </p:nvGrpSpPr>
      <p:grpSpPr>
        <a:xfrm>
          <a:off x="0" y="0"/>
          <a:ext cx="0" cy="0"/>
          <a:chOff x="0" y="0"/>
          <a:chExt cx="0" cy="0"/>
        </a:xfrm>
      </p:grpSpPr>
      <p:sp>
        <p:nvSpPr>
          <p:cNvPr id="1677" name="Google Shape;1677;g7e716331bb5ac4_172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7e716331bb5ac4_17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And if you advance oner more node down, you get to the binding on the name input. And you don't need to advance any farther because there are no bindings.</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We process the name input on node 3. But we've run out of advance instructions! Will hooks for node 3 be called?</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2" name="Shape 1692"/>
        <p:cNvGrpSpPr/>
        <p:nvPr/>
      </p:nvGrpSpPr>
      <p:grpSpPr>
        <a:xfrm>
          <a:off x="0" y="0"/>
          <a:ext cx="0" cy="0"/>
          <a:chOff x="0" y="0"/>
          <a:chExt cx="0" cy="0"/>
        </a:xfrm>
      </p:grpSpPr>
      <p:sp>
        <p:nvSpPr>
          <p:cNvPr id="1693" name="Google Shape;1693;g7e716331bb5ac4_203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7e716331bb5ac4_20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The answer is that we don't generate advance instructions at the end of templates. Since it's at the end of the template function, we can just implicitly flush any remaining hooks after we call the template function.</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8" name="Shape 1708"/>
        <p:cNvGrpSpPr/>
        <p:nvPr/>
      </p:nvGrpSpPr>
      <p:grpSpPr>
        <a:xfrm>
          <a:off x="0" y="0"/>
          <a:ext cx="0" cy="0"/>
          <a:chOff x="0" y="0"/>
          <a:chExt cx="0" cy="0"/>
        </a:xfrm>
      </p:grpSpPr>
      <p:sp>
        <p:nvSpPr>
          <p:cNvPr id="1709" name="Google Shape;1709;g7e716331bb5ac4_219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0" name="Google Shape;1710;g7e716331bb5ac4_21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4" name="Shape 1714"/>
        <p:cNvGrpSpPr/>
        <p:nvPr/>
      </p:nvGrpSpPr>
      <p:grpSpPr>
        <a:xfrm>
          <a:off x="0" y="0"/>
          <a:ext cx="0" cy="0"/>
          <a:chOff x="0" y="0"/>
          <a:chExt cx="0" cy="0"/>
        </a:xfrm>
      </p:grpSpPr>
      <p:sp>
        <p:nvSpPr>
          <p:cNvPr id="1715" name="Google Shape;1715;g6044286f4d_0_33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6044286f4d_0_3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compiler would generate this equivalent template function.</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9" name="Shape 389"/>
        <p:cNvGrpSpPr/>
        <p:nvPr/>
      </p:nvGrpSpPr>
      <p:grpSpPr>
        <a:xfrm>
          <a:off x="0" y="0"/>
          <a:ext cx="0" cy="0"/>
          <a:chOff x="0" y="0"/>
          <a:chExt cx="0" cy="0"/>
        </a:xfrm>
      </p:grpSpPr>
      <p:sp>
        <p:nvSpPr>
          <p:cNvPr id="390" name="Google Shape;390;g6044286f4d_0_35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044286f4d_0_3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entry point for component bootstrap is going to be whatever you put in your bootstrap property</a:t>
            </a:r>
            <a:endParaRPr lang="en-GB"/>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3" name="Shape 1723"/>
        <p:cNvGrpSpPr/>
        <p:nvPr/>
      </p:nvGrpSpPr>
      <p:grpSpPr>
        <a:xfrm>
          <a:off x="0" y="0"/>
          <a:ext cx="0" cy="0"/>
          <a:chOff x="0" y="0"/>
          <a:chExt cx="0" cy="0"/>
        </a:xfrm>
      </p:grpSpPr>
      <p:sp>
        <p:nvSpPr>
          <p:cNvPr id="1724" name="Google Shape;1724;g7e716331bb5ac4_214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7e716331bb5ac4_21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1" name="Shape 1731"/>
        <p:cNvGrpSpPr/>
        <p:nvPr/>
      </p:nvGrpSpPr>
      <p:grpSpPr>
        <a:xfrm>
          <a:off x="0" y="0"/>
          <a:ext cx="0" cy="0"/>
          <a:chOff x="0" y="0"/>
          <a:chExt cx="0" cy="0"/>
        </a:xfrm>
      </p:grpSpPr>
      <p:sp>
        <p:nvSpPr>
          <p:cNvPr id="1732" name="Google Shape;1732;g6269068b65_0_140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3" name="Google Shape;1733;g6269068b65_0_14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0" name="Shape 1740"/>
        <p:cNvGrpSpPr/>
        <p:nvPr/>
      </p:nvGrpSpPr>
      <p:grpSpPr>
        <a:xfrm>
          <a:off x="0" y="0"/>
          <a:ext cx="0" cy="0"/>
          <a:chOff x="0" y="0"/>
          <a:chExt cx="0" cy="0"/>
        </a:xfrm>
      </p:grpSpPr>
      <p:sp>
        <p:nvSpPr>
          <p:cNvPr id="1741" name="Google Shape;1741;g6044286f4d_0_56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6044286f4d_0_5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6" name="Shape 1746"/>
        <p:cNvGrpSpPr/>
        <p:nvPr/>
      </p:nvGrpSpPr>
      <p:grpSpPr>
        <a:xfrm>
          <a:off x="0" y="0"/>
          <a:ext cx="0" cy="0"/>
          <a:chOff x="0" y="0"/>
          <a:chExt cx="0" cy="0"/>
        </a:xfrm>
      </p:grpSpPr>
      <p:sp>
        <p:nvSpPr>
          <p:cNvPr id="1747" name="Google Shape;1747;g6044286f4d_0_26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8" name="Google Shape;1748;g6044286f4d_0_2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Another thing I've neglected to mention is embedded views.</a:t>
            </a:r>
            <a:endParaRPr lang="en-GB"/>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3" name="Shape 1753"/>
        <p:cNvGrpSpPr/>
        <p:nvPr/>
      </p:nvGrpSpPr>
      <p:grpSpPr>
        <a:xfrm>
          <a:off x="0" y="0"/>
          <a:ext cx="0" cy="0"/>
          <a:chOff x="0" y="0"/>
          <a:chExt cx="0" cy="0"/>
        </a:xfrm>
      </p:grpSpPr>
      <p:sp>
        <p:nvSpPr>
          <p:cNvPr id="1754" name="Google Shape;1754;g6044286f4d_0_27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6044286f4d_0_2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1" name="Shape 1761"/>
        <p:cNvGrpSpPr/>
        <p:nvPr/>
      </p:nvGrpSpPr>
      <p:grpSpPr>
        <a:xfrm>
          <a:off x="0" y="0"/>
          <a:ext cx="0" cy="0"/>
          <a:chOff x="0" y="0"/>
          <a:chExt cx="0" cy="0"/>
        </a:xfrm>
      </p:grpSpPr>
      <p:sp>
        <p:nvSpPr>
          <p:cNvPr id="1762" name="Google Shape;1762;g6044286f4d_0_28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3" name="Google Shape;1763;g6044286f4d_0_2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9" name="Shape 1769"/>
        <p:cNvGrpSpPr/>
        <p:nvPr/>
      </p:nvGrpSpPr>
      <p:grpSpPr>
        <a:xfrm>
          <a:off x="0" y="0"/>
          <a:ext cx="0" cy="0"/>
          <a:chOff x="0" y="0"/>
          <a:chExt cx="0" cy="0"/>
        </a:xfrm>
      </p:grpSpPr>
      <p:sp>
        <p:nvSpPr>
          <p:cNvPr id="1770" name="Google Shape;1770;g6044286f4d_0_28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6044286f4d_0_2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8" name="Shape 1778"/>
        <p:cNvGrpSpPr/>
        <p:nvPr/>
      </p:nvGrpSpPr>
      <p:grpSpPr>
        <a:xfrm>
          <a:off x="0" y="0"/>
          <a:ext cx="0" cy="0"/>
          <a:chOff x="0" y="0"/>
          <a:chExt cx="0" cy="0"/>
        </a:xfrm>
      </p:grpSpPr>
      <p:sp>
        <p:nvSpPr>
          <p:cNvPr id="1779" name="Google Shape;1779;g6044286f4d_0_29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6044286f4d_0_2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7" name="Shape 1787"/>
        <p:cNvGrpSpPr/>
        <p:nvPr/>
      </p:nvGrpSpPr>
      <p:grpSpPr>
        <a:xfrm>
          <a:off x="0" y="0"/>
          <a:ext cx="0" cy="0"/>
          <a:chOff x="0" y="0"/>
          <a:chExt cx="0" cy="0"/>
        </a:xfrm>
      </p:grpSpPr>
      <p:sp>
        <p:nvSpPr>
          <p:cNvPr id="1788" name="Google Shape;1788;g6044286f4d_0_30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9" name="Google Shape;1789;g6044286f4d_0_3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6" name="Shape 1796"/>
        <p:cNvGrpSpPr/>
        <p:nvPr/>
      </p:nvGrpSpPr>
      <p:grpSpPr>
        <a:xfrm>
          <a:off x="0" y="0"/>
          <a:ext cx="0" cy="0"/>
          <a:chOff x="0" y="0"/>
          <a:chExt cx="0" cy="0"/>
        </a:xfrm>
      </p:grpSpPr>
      <p:sp>
        <p:nvSpPr>
          <p:cNvPr id="1797" name="Google Shape;1797;g6044286f4d_0_31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8" name="Google Shape;1798;g6044286f4d_0_3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8" name="Shape 398"/>
        <p:cNvGrpSpPr/>
        <p:nvPr/>
      </p:nvGrpSpPr>
      <p:grpSpPr>
        <a:xfrm>
          <a:off x="0" y="0"/>
          <a:ext cx="0" cy="0"/>
          <a:chOff x="0" y="0"/>
          <a:chExt cx="0" cy="0"/>
        </a:xfrm>
      </p:grpSpPr>
      <p:sp>
        <p:nvSpPr>
          <p:cNvPr id="399" name="Google Shape;399;g6044286f4d_0_36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6044286f4d_0_3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first part of bootstrap is root setup. There are a few special things we have to do for the root component.</a:t>
            </a:r>
            <a:endParaRPr lang="en-GB"/>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6" name="Shape 1806"/>
        <p:cNvGrpSpPr/>
        <p:nvPr/>
      </p:nvGrpSpPr>
      <p:grpSpPr>
        <a:xfrm>
          <a:off x="0" y="0"/>
          <a:ext cx="0" cy="0"/>
          <a:chOff x="0" y="0"/>
          <a:chExt cx="0" cy="0"/>
        </a:xfrm>
      </p:grpSpPr>
      <p:sp>
        <p:nvSpPr>
          <p:cNvPr id="1807" name="Google Shape;1807;g6044286f4d_0_32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6044286f4d_0_3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6" name="Shape 1816"/>
        <p:cNvGrpSpPr/>
        <p:nvPr/>
      </p:nvGrpSpPr>
      <p:grpSpPr>
        <a:xfrm>
          <a:off x="0" y="0"/>
          <a:ext cx="0" cy="0"/>
          <a:chOff x="0" y="0"/>
          <a:chExt cx="0" cy="0"/>
        </a:xfrm>
      </p:grpSpPr>
      <p:sp>
        <p:nvSpPr>
          <p:cNvPr id="1817" name="Google Shape;1817;g6044286f4d_0_32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8" name="Google Shape;1818;g6044286f4d_0_3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 name="Shape 405"/>
        <p:cNvGrpSpPr/>
        <p:nvPr/>
      </p:nvGrpSpPr>
      <p:grpSpPr>
        <a:xfrm>
          <a:off x="0" y="0"/>
          <a:ext cx="0" cy="0"/>
          <a:chOff x="0" y="0"/>
          <a:chExt cx="0" cy="0"/>
        </a:xfrm>
      </p:grpSpPr>
      <p:sp>
        <p:nvSpPr>
          <p:cNvPr id="406" name="Google Shape;406;g6044286f4d_0_37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6044286f4d_0_3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the framework has to locate the root element to bootstrap into.</a:t>
            </a: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2" name="Shape 412"/>
        <p:cNvGrpSpPr/>
        <p:nvPr/>
      </p:nvGrpSpPr>
      <p:grpSpPr>
        <a:xfrm>
          <a:off x="0" y="0"/>
          <a:ext cx="0" cy="0"/>
          <a:chOff x="0" y="0"/>
          <a:chExt cx="0" cy="0"/>
        </a:xfrm>
      </p:grpSpPr>
      <p:sp>
        <p:nvSpPr>
          <p:cNvPr id="413" name="Google Shape;413;g60c77e5968_0_1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60c77e5968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the framework has to locate the root element to bootstrap into.</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0" name="Shape 420"/>
        <p:cNvGrpSpPr/>
        <p:nvPr/>
      </p:nvGrpSpPr>
      <p:grpSpPr>
        <a:xfrm>
          <a:off x="0" y="0"/>
          <a:ext cx="0" cy="0"/>
          <a:chOff x="0" y="0"/>
          <a:chExt cx="0" cy="0"/>
        </a:xfrm>
      </p:grpSpPr>
      <p:sp>
        <p:nvSpPr>
          <p:cNvPr id="421" name="Google Shape;421;g6044286f4d_0_38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6044286f4d_0_3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 this is the root component definition we wrote, we can see the selector is "app root". We still have this information by the time this is compiled...</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0" name="Shape 430"/>
        <p:cNvGrpSpPr/>
        <p:nvPr/>
      </p:nvGrpSpPr>
      <p:grpSpPr>
        <a:xfrm>
          <a:off x="0" y="0"/>
          <a:ext cx="0" cy="0"/>
          <a:chOff x="0" y="0"/>
          <a:chExt cx="0" cy="0"/>
        </a:xfrm>
      </p:grpSpPr>
      <p:sp>
        <p:nvSpPr>
          <p:cNvPr id="431" name="Google Shape;431;g6044286f4d_0_38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044286f4d_0_3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through the component def the compiler generated. From here, the framework can just call document.querySelector with this tag name.</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g6269068b65_0_176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6269068b65_0_17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a:t>编译器：把一种类型的代码转换为另一种类型的代码    编译器和运行时是现代框架的核心内容    </a:t>
            </a:r>
            <a:r>
              <a:rPr lang="zh-CN" altLang="en-GB">
                <a:sym typeface="+mn-ea"/>
              </a:rPr>
              <a:t>前端框架中存在编译器的根本原因    </a:t>
            </a:r>
            <a:r>
              <a:rPr lang="zh-CN" altLang="en-GB"/>
              <a:t>举出那些项目是编译器     没有编译器的框架是什么样子的</a:t>
            </a:r>
            <a:endParaRPr lang="zh-CN" alt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 name="Shape 440"/>
        <p:cNvGrpSpPr/>
        <p:nvPr/>
      </p:nvGrpSpPr>
      <p:grpSpPr>
        <a:xfrm>
          <a:off x="0" y="0"/>
          <a:ext cx="0" cy="0"/>
          <a:chOff x="0" y="0"/>
          <a:chExt cx="0" cy="0"/>
        </a:xfrm>
      </p:grpSpPr>
      <p:sp>
        <p:nvSpPr>
          <p:cNvPr id="441" name="Google Shape;441;g6044286f4d_0_39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6044286f4d_0_3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Next it needs to instantiate the root component. Again, the component def makes this easy.</a:t>
            </a: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9" name="Shape 449"/>
        <p:cNvGrpSpPr/>
        <p:nvPr/>
      </p:nvGrpSpPr>
      <p:grpSpPr>
        <a:xfrm>
          <a:off x="0" y="0"/>
          <a:ext cx="0" cy="0"/>
          <a:chOff x="0" y="0"/>
          <a:chExt cx="0" cy="0"/>
        </a:xfrm>
      </p:grpSpPr>
      <p:sp>
        <p:nvSpPr>
          <p:cNvPr id="450" name="Google Shape;450;g6044286f4d_0_40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6044286f4d_0_4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 provides a factory function that tells us how to create AppComponent. It's pretty simple because it doesn't use DI.</a:t>
            </a:r>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9" name="Shape 459"/>
        <p:cNvGrpSpPr/>
        <p:nvPr/>
      </p:nvGrpSpPr>
      <p:grpSpPr>
        <a:xfrm>
          <a:off x="0" y="0"/>
          <a:ext cx="0" cy="0"/>
          <a:chOff x="0" y="0"/>
          <a:chExt cx="0" cy="0"/>
        </a:xfrm>
      </p:grpSpPr>
      <p:sp>
        <p:nvSpPr>
          <p:cNvPr id="460" name="Google Shape;460;g6044286f4d_0_41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6044286f4d_0_4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Now that we have a root element and a root component instance, let's render the DOM of the root component.</a:t>
            </a:r>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8" name="Shape 468"/>
        <p:cNvGrpSpPr/>
        <p:nvPr/>
      </p:nvGrpSpPr>
      <p:grpSpPr>
        <a:xfrm>
          <a:off x="0" y="0"/>
          <a:ext cx="0" cy="0"/>
          <a:chOff x="0" y="0"/>
          <a:chExt cx="0" cy="0"/>
        </a:xfrm>
      </p:grpSpPr>
      <p:sp>
        <p:nvSpPr>
          <p:cNvPr id="469" name="Google Shape;469;g6044286f4d_0_42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044286f4d_0_4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4" name="Shape 474"/>
        <p:cNvGrpSpPr/>
        <p:nvPr/>
      </p:nvGrpSpPr>
      <p:grpSpPr>
        <a:xfrm>
          <a:off x="0" y="0"/>
          <a:ext cx="0" cy="0"/>
          <a:chOff x="0" y="0"/>
          <a:chExt cx="0" cy="0"/>
        </a:xfrm>
      </p:grpSpPr>
      <p:sp>
        <p:nvSpPr>
          <p:cNvPr id="475" name="Google Shape;475;g6021927ee8_1_17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6021927ee8_1_1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 the runtime can use the template function that the compiler generated from our HTML template. All that it needs to do is invoke this template function to create the correct DOM for the component.</a:t>
            </a:r>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g6021927ee8_1_17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6021927ee8_1_1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 we zoom in, we can see the template function comes with two blocks: a creation mode block to create the view and an update mode block to run change detection on a view.</a:t>
            </a:r>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3" name="Shape 493"/>
        <p:cNvGrpSpPr/>
        <p:nvPr/>
      </p:nvGrpSpPr>
      <p:grpSpPr>
        <a:xfrm>
          <a:off x="0" y="0"/>
          <a:ext cx="0" cy="0"/>
          <a:chOff x="0" y="0"/>
          <a:chExt cx="0" cy="0"/>
        </a:xfrm>
      </p:grpSpPr>
      <p:sp>
        <p:nvSpPr>
          <p:cNvPr id="494" name="Google Shape;494;g25186ab29461fbe_9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5186ab29461fbe_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Since we're conducting view creation, this creation block is the one we will be interested in. </a:t>
            </a:r>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3" name="Shape 503"/>
        <p:cNvGrpSpPr/>
        <p:nvPr/>
      </p:nvGrpSpPr>
      <p:grpSpPr>
        <a:xfrm>
          <a:off x="0" y="0"/>
          <a:ext cx="0" cy="0"/>
          <a:chOff x="0" y="0"/>
          <a:chExt cx="0" cy="0"/>
        </a:xfrm>
      </p:grpSpPr>
      <p:sp>
        <p:nvSpPr>
          <p:cNvPr id="504" name="Google Shape;504;g6044286f4d_0_44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044286f4d_0_4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if we want to create the whole component tree for the application…</a:t>
            </a:r>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2" name="Shape 512"/>
        <p:cNvGrpSpPr/>
        <p:nvPr/>
      </p:nvGrpSpPr>
      <p:grpSpPr>
        <a:xfrm>
          <a:off x="0" y="0"/>
          <a:ext cx="0" cy="0"/>
          <a:chOff x="0" y="0"/>
          <a:chExt cx="0" cy="0"/>
        </a:xfrm>
      </p:grpSpPr>
      <p:sp>
        <p:nvSpPr>
          <p:cNvPr id="513" name="Google Shape;513;g7e716331bb5ac4_130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7e716331bb5ac4_13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just need to invoke the template function for the root component in "create" mode and that will create the app component...</a:t>
            </a:r>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3" name="Shape 523"/>
        <p:cNvGrpSpPr/>
        <p:nvPr/>
      </p:nvGrpSpPr>
      <p:grpSpPr>
        <a:xfrm>
          <a:off x="0" y="0"/>
          <a:ext cx="0" cy="0"/>
          <a:chOff x="0" y="0"/>
          <a:chExt cx="0" cy="0"/>
        </a:xfrm>
      </p:grpSpPr>
      <p:sp>
        <p:nvSpPr>
          <p:cNvPr id="524" name="Google Shape;524;g7e716331bb5ac4_131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7e716331bb5ac4_13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Then run the template function for the InfoCard component to create that...</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25186ab29461fbe_3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5186ab29461fbe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Today we are focusing on the runtime.  If you want more details on how the compiler does what it does,</a:t>
            </a:r>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4" name="Shape 534"/>
        <p:cNvGrpSpPr/>
        <p:nvPr/>
      </p:nvGrpSpPr>
      <p:grpSpPr>
        <a:xfrm>
          <a:off x="0" y="0"/>
          <a:ext cx="0" cy="0"/>
          <a:chOff x="0" y="0"/>
          <a:chExt cx="0" cy="0"/>
        </a:xfrm>
      </p:grpSpPr>
      <p:sp>
        <p:nvSpPr>
          <p:cNvPr id="535" name="Google Shape;535;g7e716331bb5ac4_133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7e716331bb5ac4_13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And lastly run the Footer component. When all these template functions have been invoked, we've created our whole static DOM. </a:t>
            </a:r>
            <a:endParaRPr lang="en-GB"/>
          </a:p>
          <a:p>
            <a:pPr marL="0" lvl="0" indent="0" algn="l" rtl="0">
              <a:spcBef>
                <a:spcPts val="0"/>
              </a:spcBef>
              <a:spcAft>
                <a:spcPts val="0"/>
              </a:spcAft>
              <a:buNone/>
            </a:pPr>
          </a:p>
          <a:p>
            <a:pPr marL="0" lvl="0" indent="0" algn="l" rtl="0">
              <a:spcBef>
                <a:spcPts val="0"/>
              </a:spcBef>
              <a:spcAft>
                <a:spcPts val="0"/>
              </a:spcAft>
              <a:buNone/>
            </a:pPr>
            <a:r>
              <a:rPr lang="en-GB"/>
              <a:t>Before we take a deeper look at template functions, it may help to give a quick overview of what we're going to find inside. Namely, instructions.</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5" name="Shape 545"/>
        <p:cNvGrpSpPr/>
        <p:nvPr/>
      </p:nvGrpSpPr>
      <p:grpSpPr>
        <a:xfrm>
          <a:off x="0" y="0"/>
          <a:ext cx="0" cy="0"/>
          <a:chOff x="0" y="0"/>
          <a:chExt cx="0" cy="0"/>
        </a:xfrm>
      </p:grpSpPr>
      <p:sp>
        <p:nvSpPr>
          <p:cNvPr id="546" name="Google Shape;546;g25186ab29461fbe_14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5186ab29461fbe_1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Template functions are made up of instructions. Each instruction is just a function that performs a specialized piece of work for Angular.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Below are some examples.</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2" name="Shape 552"/>
        <p:cNvGrpSpPr/>
        <p:nvPr/>
      </p:nvGrpSpPr>
      <p:grpSpPr>
        <a:xfrm>
          <a:off x="0" y="0"/>
          <a:ext cx="0" cy="0"/>
          <a:chOff x="0" y="0"/>
          <a:chExt cx="0" cy="0"/>
        </a:xfrm>
      </p:grpSpPr>
      <p:sp>
        <p:nvSpPr>
          <p:cNvPr id="553" name="Google Shape;553;g25186ab29461fbe_11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5186ab29461fbe_1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 can divide them roughly into two camps: creation instructions (on the left) and update instructions (on the right).</a:t>
            </a:r>
            <a:endParaRPr lang="en-GB"/>
          </a:p>
          <a:p>
            <a:pPr marL="0" lvl="0" indent="0" algn="l" rtl="0">
              <a:spcBef>
                <a:spcPts val="0"/>
              </a:spcBef>
              <a:spcAft>
                <a:spcPts val="0"/>
              </a:spcAft>
              <a:buNone/>
            </a:pPr>
          </a:p>
          <a:p>
            <a:pPr marL="0" lvl="0" indent="0" algn="l" rtl="0">
              <a:spcBef>
                <a:spcPts val="0"/>
              </a:spcBef>
              <a:spcAft>
                <a:spcPts val="0"/>
              </a:spcAft>
              <a:buNone/>
            </a:pPr>
            <a:r>
              <a:rPr lang="en-GB"/>
              <a:t>Creation instructions create something. So the instructions create the things they name - element() creates an element, text creates a text node(), projection() creates an ng-content, etc.</a:t>
            </a:r>
            <a:endParaRPr lang="en-GB"/>
          </a:p>
          <a:p>
            <a:pPr marL="0" lvl="0" indent="0" algn="l" rtl="0">
              <a:spcBef>
                <a:spcPts val="0"/>
              </a:spcBef>
              <a:spcAft>
                <a:spcPts val="0"/>
              </a:spcAft>
              <a:buNone/>
            </a:pPr>
          </a:p>
          <a:p>
            <a:pPr marL="0" lvl="0" indent="0" algn="l" rtl="0">
              <a:spcBef>
                <a:spcPts val="0"/>
              </a:spcBef>
              <a:spcAft>
                <a:spcPts val="0"/>
              </a:spcAft>
              <a:buNone/>
            </a:pPr>
            <a:r>
              <a:rPr lang="en-GB"/>
              <a:t>Update instructions update the value of something that already exists - it could be a property or an attribute and so on.</a:t>
            </a:r>
            <a:endParaRPr lang="en-GB"/>
          </a:p>
          <a:p>
            <a:pPr marL="0" lvl="0" indent="0" algn="l" rtl="0">
              <a:spcBef>
                <a:spcPts val="0"/>
              </a:spcBef>
              <a:spcAft>
                <a:spcPts val="0"/>
              </a:spcAft>
              <a:buNone/>
            </a:pPr>
          </a:p>
          <a:p>
            <a:pPr marL="0" lvl="0" indent="0" algn="l" rtl="0">
              <a:spcBef>
                <a:spcPts val="0"/>
              </a:spcBef>
              <a:spcAft>
                <a:spcPts val="0"/>
              </a:spcAft>
              <a:buNone/>
            </a:pPr>
            <a:r>
              <a:rPr lang="en-GB"/>
              <a:t>Which instructions the compiler generates depends on what you have written in your HTML template.</a:t>
            </a:r>
            <a:endParaRPr lang="en-GB"/>
          </a:p>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3" name="Shape 563"/>
        <p:cNvGrpSpPr/>
        <p:nvPr/>
      </p:nvGrpSpPr>
      <p:grpSpPr>
        <a:xfrm>
          <a:off x="0" y="0"/>
          <a:ext cx="0" cy="0"/>
          <a:chOff x="0" y="0"/>
          <a:chExt cx="0" cy="0"/>
        </a:xfrm>
      </p:grpSpPr>
      <p:sp>
        <p:nvSpPr>
          <p:cNvPr id="564" name="Google Shape;564;g62a9d40c8a_0_46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62a9d40c8a_0_4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if this is the template you've written in your application on the right...</a:t>
            </a:r>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0" name="Shape 570"/>
        <p:cNvGrpSpPr/>
        <p:nvPr/>
      </p:nvGrpSpPr>
      <p:grpSpPr>
        <a:xfrm>
          <a:off x="0" y="0"/>
          <a:ext cx="0" cy="0"/>
          <a:chOff x="0" y="0"/>
          <a:chExt cx="0" cy="0"/>
        </a:xfrm>
      </p:grpSpPr>
      <p:sp>
        <p:nvSpPr>
          <p:cNvPr id="571" name="Google Shape;571;g25186ab29461fbe_15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5186ab29461fbe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compiler would generate this equivalent template function.</a:t>
            </a:r>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9" name="Shape 579"/>
        <p:cNvGrpSpPr/>
        <p:nvPr/>
      </p:nvGrpSpPr>
      <p:grpSpPr>
        <a:xfrm>
          <a:off x="0" y="0"/>
          <a:ext cx="0" cy="0"/>
          <a:chOff x="0" y="0"/>
          <a:chExt cx="0" cy="0"/>
        </a:xfrm>
      </p:grpSpPr>
      <p:sp>
        <p:nvSpPr>
          <p:cNvPr id="580" name="Google Shape;580;g25186ab29461fbe_16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5186ab29461fbe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Since we're in view creation, we only care about this bit.</a:t>
            </a:r>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8" name="Shape 588"/>
        <p:cNvGrpSpPr/>
        <p:nvPr/>
      </p:nvGrpSpPr>
      <p:grpSpPr>
        <a:xfrm>
          <a:off x="0" y="0"/>
          <a:ext cx="0" cy="0"/>
          <a:chOff x="0" y="0"/>
          <a:chExt cx="0" cy="0"/>
        </a:xfrm>
      </p:grpSpPr>
      <p:sp>
        <p:nvSpPr>
          <p:cNvPr id="589" name="Google Shape;589;g62a9d40c8a_0_70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62a9d40c8a_0_7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Since we're in view creation, we only care about this bit.</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8" name="Shape 598"/>
        <p:cNvGrpSpPr/>
        <p:nvPr/>
      </p:nvGrpSpPr>
      <p:grpSpPr>
        <a:xfrm>
          <a:off x="0" y="0"/>
          <a:ext cx="0" cy="0"/>
          <a:chOff x="0" y="0"/>
          <a:chExt cx="0" cy="0"/>
        </a:xfrm>
      </p:grpSpPr>
      <p:sp>
        <p:nvSpPr>
          <p:cNvPr id="599" name="Google Shape;599;g62a9d40c8a_0_55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2a9d40c8a_0_5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You can see that the instructions that are generated mirror the template that you’ve written pretty closely. This makes it easy for the Angular runtime to create the exact same DOM as your template. </a:t>
            </a:r>
            <a:r>
              <a:rPr lang="en-GB">
                <a:solidFill>
                  <a:schemeClr val="dk1"/>
                </a:solidFill>
              </a:rPr>
              <a:t>It might help to think of your Angular template like a program that executes line by line.</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9" name="Shape 609"/>
        <p:cNvGrpSpPr/>
        <p:nvPr/>
      </p:nvGrpSpPr>
      <p:grpSpPr>
        <a:xfrm>
          <a:off x="0" y="0"/>
          <a:ext cx="0" cy="0"/>
          <a:chOff x="0" y="0"/>
          <a:chExt cx="0" cy="0"/>
        </a:xfrm>
      </p:grpSpPr>
      <p:sp>
        <p:nvSpPr>
          <p:cNvPr id="610" name="Google Shape;610;g6044286f4d_0_45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6044286f4d_0_4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0" name="Shape 620"/>
        <p:cNvGrpSpPr/>
        <p:nvPr/>
      </p:nvGrpSpPr>
      <p:grpSpPr>
        <a:xfrm>
          <a:off x="0" y="0"/>
          <a:ext cx="0" cy="0"/>
          <a:chOff x="0" y="0"/>
          <a:chExt cx="0" cy="0"/>
        </a:xfrm>
      </p:grpSpPr>
      <p:sp>
        <p:nvSpPr>
          <p:cNvPr id="621" name="Google Shape;621;g6044286f4d_0_48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6044286f4d_0_4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g25186ab29461fbe_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5186ab29461fbe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For our purposes, all you need to know about the Angular compiler is that in addition to downleveling your Typescript code to Javascript, the compiler also applies some transformations to your code. Generally, it parses the information you defined in your Angular decorators and templates and generates some code that the runtime can understand.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For example, if you've written an Angular component like this one here, it will take the information from the @Component decorator you wrote...</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1" name="Shape 631"/>
        <p:cNvGrpSpPr/>
        <p:nvPr/>
      </p:nvGrpSpPr>
      <p:grpSpPr>
        <a:xfrm>
          <a:off x="0" y="0"/>
          <a:ext cx="0" cy="0"/>
          <a:chOff x="0" y="0"/>
          <a:chExt cx="0" cy="0"/>
        </a:xfrm>
      </p:grpSpPr>
      <p:sp>
        <p:nvSpPr>
          <p:cNvPr id="632" name="Google Shape;632;g6044286f4d_0_9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6044286f4d_0_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We’ve got two main things we need. </a:t>
            </a:r>
            <a:endParaRPr lang="en-GB"/>
          </a:p>
          <a:p>
            <a:pPr marL="0" lvl="0" indent="0" algn="l" rtl="0">
              <a:spcBef>
                <a:spcPts val="0"/>
              </a:spcBef>
              <a:spcAft>
                <a:spcPts val="0"/>
              </a:spcAft>
              <a:buNone/>
            </a:pPr>
          </a:p>
          <a:p>
            <a:pPr marL="0" lvl="0" indent="0" algn="l" rtl="0">
              <a:spcBef>
                <a:spcPts val="0"/>
              </a:spcBef>
              <a:spcAft>
                <a:spcPts val="0"/>
              </a:spcAft>
              <a:buNone/>
            </a:pPr>
            <a:r>
              <a:rPr lang="en-GB"/>
              <a:t>This internal data array is called an "LView" or logical view. We create an LView for every component instance. It contains instance-specific data like DOM elements, binding values, and directive instances. As of right now, we just have elements inside it...</a:t>
            </a:r>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g6044286f4d_0_50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6044286f4d_0_5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8" name="Shape 648"/>
        <p:cNvGrpSpPr/>
        <p:nvPr/>
      </p:nvGrpSpPr>
      <p:grpSpPr>
        <a:xfrm>
          <a:off x="0" y="0"/>
          <a:ext cx="0" cy="0"/>
          <a:chOff x="0" y="0"/>
          <a:chExt cx="0" cy="0"/>
        </a:xfrm>
      </p:grpSpPr>
      <p:sp>
        <p:nvSpPr>
          <p:cNvPr id="649" name="Google Shape;649;g6044286f4d_0_52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044286f4d_0_5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9" name="Shape 659"/>
        <p:cNvGrpSpPr/>
        <p:nvPr/>
      </p:nvGrpSpPr>
      <p:grpSpPr>
        <a:xfrm>
          <a:off x="0" y="0"/>
          <a:ext cx="0" cy="0"/>
          <a:chOff x="0" y="0"/>
          <a:chExt cx="0" cy="0"/>
        </a:xfrm>
      </p:grpSpPr>
      <p:sp>
        <p:nvSpPr>
          <p:cNvPr id="660" name="Google Shape;660;g62a9d40c8a_0_56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62a9d40c8a_0_5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which creates an h1.. </a:t>
            </a:r>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0" name="Shape 670"/>
        <p:cNvGrpSpPr/>
        <p:nvPr/>
      </p:nvGrpSpPr>
      <p:grpSpPr>
        <a:xfrm>
          <a:off x="0" y="0"/>
          <a:ext cx="0" cy="0"/>
          <a:chOff x="0" y="0"/>
          <a:chExt cx="0" cy="0"/>
        </a:xfrm>
      </p:grpSpPr>
      <p:sp>
        <p:nvSpPr>
          <p:cNvPr id="671" name="Google Shape;671;g62a9d40c8a_0_62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62a9d40c8a_0_6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...an empty text node (since we don’t know binding values yet)</a:t>
            </a:r>
            <a:endParaRPr lang="en-GB">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1" name="Shape 681"/>
        <p:cNvGrpSpPr/>
        <p:nvPr/>
      </p:nvGrpSpPr>
      <p:grpSpPr>
        <a:xfrm>
          <a:off x="0" y="0"/>
          <a:ext cx="0" cy="0"/>
          <a:chOff x="0" y="0"/>
          <a:chExt cx="0" cy="0"/>
        </a:xfrm>
      </p:grpSpPr>
      <p:sp>
        <p:nvSpPr>
          <p:cNvPr id="682" name="Google Shape;682;g62a9d40c8a_0_63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62a9d40c8a_0_6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...Update internal state that the h1 tag has closed, so we shouldn't append anything to it.</a:t>
            </a:r>
            <a:endParaRPr lang="en-GB">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2" name="Shape 692"/>
        <p:cNvGrpSpPr/>
        <p:nvPr/>
      </p:nvGrpSpPr>
      <p:grpSpPr>
        <a:xfrm>
          <a:off x="0" y="0"/>
          <a:ext cx="0" cy="0"/>
          <a:chOff x="0" y="0"/>
          <a:chExt cx="0" cy="0"/>
        </a:xfrm>
      </p:grpSpPr>
      <p:sp>
        <p:nvSpPr>
          <p:cNvPr id="693" name="Google Shape;693;g62a9d40c8a_0_64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62a9d40c8a_0_6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...And create the “info card”.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3" name="Shape 703"/>
        <p:cNvGrpSpPr/>
        <p:nvPr/>
      </p:nvGrpSpPr>
      <p:grpSpPr>
        <a:xfrm>
          <a:off x="0" y="0"/>
          <a:ext cx="0" cy="0"/>
          <a:chOff x="0" y="0"/>
          <a:chExt cx="0" cy="0"/>
        </a:xfrm>
      </p:grpSpPr>
      <p:sp>
        <p:nvSpPr>
          <p:cNvPr id="704" name="Google Shape;704;g62a9d40c8a_0_71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62a9d40c8a_0_7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And the footer.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That's the basic idea. But we're actually doing a couple more things in these element function calls.</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4" name="Shape 714"/>
        <p:cNvGrpSpPr/>
        <p:nvPr/>
      </p:nvGrpSpPr>
      <p:grpSpPr>
        <a:xfrm>
          <a:off x="0" y="0"/>
          <a:ext cx="0" cy="0"/>
          <a:chOff x="0" y="0"/>
          <a:chExt cx="0" cy="0"/>
        </a:xfrm>
      </p:grpSpPr>
      <p:sp>
        <p:nvSpPr>
          <p:cNvPr id="715" name="Google Shape;715;g6044286f4d_0_54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6044286f4d_0_5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And the footer.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That's the basic idea. But we're actually doing a couple more things in these element function calls.</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5" name="Shape 725"/>
        <p:cNvGrpSpPr/>
        <p:nvPr/>
      </p:nvGrpSpPr>
      <p:grpSpPr>
        <a:xfrm>
          <a:off x="0" y="0"/>
          <a:ext cx="0" cy="0"/>
          <a:chOff x="0" y="0"/>
          <a:chExt cx="0" cy="0"/>
        </a:xfrm>
      </p:grpSpPr>
      <p:sp>
        <p:nvSpPr>
          <p:cNvPr id="726" name="Google Shape;726;g60b6091f1c_0_2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60b6091f1c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We are also doing one more thing in the `element` instruction that I haven't talked about: directive matching. We need to figure out where the components and directives are in the template so we can instantiate them.</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g25186ab29461fbe_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186ab29461fbe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and generate what we call a “component definition” or "component def". This def contains all the same information as the decorator, but transformed into function calls that the runtime can understand. Your HTML template for the component has turned into a template function that can be invoked to create and update your component.</a:t>
            </a:r>
            <a:endParaRPr lang="en-GB"/>
          </a:p>
          <a:p>
            <a:pPr marL="0" lvl="0" indent="0" algn="l" rtl="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1" name="Shape 731"/>
        <p:cNvGrpSpPr/>
        <p:nvPr/>
      </p:nvGrpSpPr>
      <p:grpSpPr>
        <a:xfrm>
          <a:off x="0" y="0"/>
          <a:ext cx="0" cy="0"/>
          <a:chOff x="0" y="0"/>
          <a:chExt cx="0" cy="0"/>
        </a:xfrm>
      </p:grpSpPr>
      <p:sp>
        <p:nvSpPr>
          <p:cNvPr id="732" name="Google Shape;732;g60b6091f1c_0_8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60b6091f1c_0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If we zoom back out to the app component def, you can see we have an array called directives. Otherwise known as the directive registry. </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At compile-time, compiler will analyze your module structure and figure out which directives are in the module scope. Then it stamps them out here. In AOT, we have an additional optimization that actually detects which directives you're using in your template and removes all the others for tree-shaking purposes.</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8" name="Shape 738"/>
        <p:cNvGrpSpPr/>
        <p:nvPr/>
      </p:nvGrpSpPr>
      <p:grpSpPr>
        <a:xfrm>
          <a:off x="0" y="0"/>
          <a:ext cx="0" cy="0"/>
          <a:chOff x="0" y="0"/>
          <a:chExt cx="0" cy="0"/>
        </a:xfrm>
      </p:grpSpPr>
      <p:sp>
        <p:nvSpPr>
          <p:cNvPr id="739" name="Google Shape;739;g60b6091f1c_0_10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60b6091f1c_0_1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I'm going to put the registry up here on the right to show how matching works.</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6" name="Shape 746"/>
        <p:cNvGrpSpPr/>
        <p:nvPr/>
      </p:nvGrpSpPr>
      <p:grpSpPr>
        <a:xfrm>
          <a:off x="0" y="0"/>
          <a:ext cx="0" cy="0"/>
          <a:chOff x="0" y="0"/>
          <a:chExt cx="0" cy="0"/>
        </a:xfrm>
      </p:grpSpPr>
      <p:sp>
        <p:nvSpPr>
          <p:cNvPr id="747" name="Google Shape;747;g60b6091f1c_0_11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60b6091f1c_0_1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3" name="Shape 753"/>
        <p:cNvGrpSpPr/>
        <p:nvPr/>
      </p:nvGrpSpPr>
      <p:grpSpPr>
        <a:xfrm>
          <a:off x="0" y="0"/>
          <a:ext cx="0" cy="0"/>
          <a:chOff x="0" y="0"/>
          <a:chExt cx="0" cy="0"/>
        </a:xfrm>
      </p:grpSpPr>
      <p:sp>
        <p:nvSpPr>
          <p:cNvPr id="754" name="Google Shape;754;g60b6091f1c_0_12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0b6091f1c_0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In the first element instruction: </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We create the img tag</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we append it to the root element</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we save the IMG tag to our internal array</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and then we iterate through the directive registry on the def.</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The first directive is InfoCard. Remember that InfoCard has a component def with a selector on it. So we can just match that selector against the qualities of this node - its tag name and attributes.</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 we'll see that this InfoCard selector does not match this node.</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2" name="Shape 762"/>
        <p:cNvGrpSpPr/>
        <p:nvPr/>
      </p:nvGrpSpPr>
      <p:grpSpPr>
        <a:xfrm>
          <a:off x="0" y="0"/>
          <a:ext cx="0" cy="0"/>
          <a:chOff x="0" y="0"/>
          <a:chExt cx="0" cy="0"/>
        </a:xfrm>
      </p:grpSpPr>
      <p:sp>
        <p:nvSpPr>
          <p:cNvPr id="763" name="Google Shape;763;g60b6091f1c_0_13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60b6091f1c_0_1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We'll check the same node against the Footer selector, and it won't match.</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1" name="Shape 771"/>
        <p:cNvGrpSpPr/>
        <p:nvPr/>
      </p:nvGrpSpPr>
      <p:grpSpPr>
        <a:xfrm>
          <a:off x="0" y="0"/>
          <a:ext cx="0" cy="0"/>
          <a:chOff x="0" y="0"/>
          <a:chExt cx="0" cy="0"/>
        </a:xfrm>
      </p:grpSpPr>
      <p:sp>
        <p:nvSpPr>
          <p:cNvPr id="772" name="Google Shape;772;g60b6091f1c_0_14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60b6091f1c_0_1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And we'll keep going through creating elements and matching until...</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0" name="Shape 780"/>
        <p:cNvGrpSpPr/>
        <p:nvPr/>
      </p:nvGrpSpPr>
      <p:grpSpPr>
        <a:xfrm>
          <a:off x="0" y="0"/>
          <a:ext cx="0" cy="0"/>
          <a:chOff x="0" y="0"/>
          <a:chExt cx="0" cy="0"/>
        </a:xfrm>
      </p:grpSpPr>
      <p:sp>
        <p:nvSpPr>
          <p:cNvPr id="781" name="Google Shape;781;g60b6091f1c_0_15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60b6091f1c_0_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9" name="Shape 789"/>
        <p:cNvGrpSpPr/>
        <p:nvPr/>
      </p:nvGrpSpPr>
      <p:grpSpPr>
        <a:xfrm>
          <a:off x="0" y="0"/>
          <a:ext cx="0" cy="0"/>
          <a:chOff x="0" y="0"/>
          <a:chExt cx="0" cy="0"/>
        </a:xfrm>
      </p:grpSpPr>
      <p:sp>
        <p:nvSpPr>
          <p:cNvPr id="790" name="Google Shape;790;g60b6091f1c_0_18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60b6091f1c_0_1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you reach the InfoCard element.</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8" name="Shape 798"/>
        <p:cNvGrpSpPr/>
        <p:nvPr/>
      </p:nvGrpSpPr>
      <p:grpSpPr>
        <a:xfrm>
          <a:off x="0" y="0"/>
          <a:ext cx="0" cy="0"/>
          <a:chOff x="0" y="0"/>
          <a:chExt cx="0" cy="0"/>
        </a:xfrm>
      </p:grpSpPr>
      <p:sp>
        <p:nvSpPr>
          <p:cNvPr id="799" name="Google Shape;799;g60b6091f1c_0_19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60b6091f1c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This selector will match. So now what? Well we need to instantiate the component. How can we do this?</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7" name="Shape 807"/>
        <p:cNvGrpSpPr/>
        <p:nvPr/>
      </p:nvGrpSpPr>
      <p:grpSpPr>
        <a:xfrm>
          <a:off x="0" y="0"/>
          <a:ext cx="0" cy="0"/>
          <a:chOff x="0" y="0"/>
          <a:chExt cx="0" cy="0"/>
        </a:xfrm>
      </p:grpSpPr>
      <p:sp>
        <p:nvSpPr>
          <p:cNvPr id="808" name="Google Shape;808;g60b6a235ce_0_19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60b6a235ce_0_1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Well we could just grab the type from the matched directive and call "new" on it.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g25186ab29461fbe_1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5186ab29461fbe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Angular</a:t>
            </a:r>
            <a:r>
              <a:rPr lang="zh-CN"/>
              <a:t>编译器的主要工作</a:t>
            </a:r>
            <a:endParaRPr 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6" name="Shape 816"/>
        <p:cNvGrpSpPr/>
        <p:nvPr/>
      </p:nvGrpSpPr>
      <p:grpSpPr>
        <a:xfrm>
          <a:off x="0" y="0"/>
          <a:ext cx="0" cy="0"/>
          <a:chOff x="0" y="0"/>
          <a:chExt cx="0" cy="0"/>
        </a:xfrm>
      </p:grpSpPr>
      <p:sp>
        <p:nvSpPr>
          <p:cNvPr id="817" name="Google Shape;817;g60b6a235ce_0_20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60b6a235ce_0_2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But what happens if that component has parameters? It could be using dependency injection, so it could have any number of items that need to be passed in when it's created.</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5" name="Shape 825"/>
        <p:cNvGrpSpPr/>
        <p:nvPr/>
      </p:nvGrpSpPr>
      <p:grpSpPr>
        <a:xfrm>
          <a:off x="0" y="0"/>
          <a:ext cx="0" cy="0"/>
          <a:chOff x="0" y="0"/>
          <a:chExt cx="0" cy="0"/>
        </a:xfrm>
      </p:grpSpPr>
      <p:sp>
        <p:nvSpPr>
          <p:cNvPr id="826" name="Google Shape;826;g60b6a235ce_0_21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60b6a235ce_0_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so that's not going to work.</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4" name="Shape 834"/>
        <p:cNvGrpSpPr/>
        <p:nvPr/>
      </p:nvGrpSpPr>
      <p:grpSpPr>
        <a:xfrm>
          <a:off x="0" y="0"/>
          <a:ext cx="0" cy="0"/>
          <a:chOff x="0" y="0"/>
          <a:chExt cx="0" cy="0"/>
        </a:xfrm>
      </p:grpSpPr>
      <p:sp>
        <p:nvSpPr>
          <p:cNvPr id="835" name="Google Shape;835;g60b6a235ce_0_22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60b6a235ce_0_2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What we do instead is call the factory function on the component's definition. The factory function is wrapped in such a way that you can just invoke it and it will correctly create the component with all its dependencies.</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3" name="Shape 843"/>
        <p:cNvGrpSpPr/>
        <p:nvPr/>
      </p:nvGrpSpPr>
      <p:grpSpPr>
        <a:xfrm>
          <a:off x="0" y="0"/>
          <a:ext cx="0" cy="0"/>
          <a:chOff x="0" y="0"/>
          <a:chExt cx="0" cy="0"/>
        </a:xfrm>
      </p:grpSpPr>
      <p:sp>
        <p:nvSpPr>
          <p:cNvPr id="844" name="Google Shape;844;g60b6a235ce_0_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60b6a235c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If we take a look at the factory function for InfoCard, you can see that it does call "new" on InfoCard, but it also injects the Info service.</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0" name="Shape 850"/>
        <p:cNvGrpSpPr/>
        <p:nvPr/>
      </p:nvGrpSpPr>
      <p:grpSpPr>
        <a:xfrm>
          <a:off x="0" y="0"/>
          <a:ext cx="0" cy="0"/>
          <a:chOff x="0" y="0"/>
          <a:chExt cx="0" cy="0"/>
        </a:xfrm>
      </p:grpSpPr>
      <p:sp>
        <p:nvSpPr>
          <p:cNvPr id="851" name="Google Shape;851;g60b6a235ce_0_1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60b6a235ce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`directiveInject` is the instruction that makes DI work for directives. If you call this function with a token, it will go fetch an instance of that token.</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How does that work?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9" name="Shape 859"/>
        <p:cNvGrpSpPr/>
        <p:nvPr/>
      </p:nvGrpSpPr>
      <p:grpSpPr>
        <a:xfrm>
          <a:off x="0" y="0"/>
          <a:ext cx="0" cy="0"/>
          <a:chOff x="0" y="0"/>
          <a:chExt cx="0" cy="0"/>
        </a:xfrm>
      </p:grpSpPr>
      <p:sp>
        <p:nvSpPr>
          <p:cNvPr id="860" name="Google Shape;860;g6008e96c99_17_2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6008e96c99_17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4" name="Shape 864"/>
        <p:cNvGrpSpPr/>
        <p:nvPr/>
      </p:nvGrpSpPr>
      <p:grpSpPr>
        <a:xfrm>
          <a:off x="0" y="0"/>
          <a:ext cx="0" cy="0"/>
          <a:chOff x="0" y="0"/>
          <a:chExt cx="0" cy="0"/>
        </a:xfrm>
      </p:grpSpPr>
      <p:sp>
        <p:nvSpPr>
          <p:cNvPr id="865" name="Google Shape;865;g6008e96c99_17_4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6008e96c99_17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Well first directiveInject checks the directive injector tree to see if the token is there. The directive injector is like the module injector tree except instead of containing providers on modules, it contains providers you set on directives and directive instances themselves.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It's a tree because instead of having one root injector -as with the module injector - we have one directive injector for every node that has directives on it. We traverse this tree starting at the element where you're injecting something, walking up from one node with directives to another until we get to the root component.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1" name="Shape 871"/>
        <p:cNvGrpSpPr/>
        <p:nvPr/>
      </p:nvGrpSpPr>
      <p:grpSpPr>
        <a:xfrm>
          <a:off x="0" y="0"/>
          <a:ext cx="0" cy="0"/>
          <a:chOff x="0" y="0"/>
          <a:chExt cx="0" cy="0"/>
        </a:xfrm>
      </p:grpSpPr>
      <p:sp>
        <p:nvSpPr>
          <p:cNvPr id="872" name="Google Shape;872;g6008e96c99_17_3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6008e96c99_17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 we don't find it anywhere in the tree, we then falls back to the module injector tre, which looks at providers you set on modules. This is the part we set up earlier.</a:t>
            </a:r>
            <a:endParaRPr lang="en-GB"/>
          </a:p>
          <a:p>
            <a:pPr marL="0" lvl="0" indent="0" algn="l" rtl="0">
              <a:spcBef>
                <a:spcPts val="0"/>
              </a:spcBef>
              <a:spcAft>
                <a:spcPts val="0"/>
              </a:spcAft>
              <a:buNone/>
            </a:pPr>
          </a:p>
          <a:p>
            <a:pPr marL="0" lvl="0" indent="0" algn="l" rtl="0">
              <a:spcBef>
                <a:spcPts val="0"/>
              </a:spcBef>
              <a:spcAft>
                <a:spcPts val="0"/>
              </a:spcAft>
              <a:buNone/>
            </a:pPr>
            <a:r>
              <a:rPr lang="en-GB"/>
              <a:t>Normally this is just the module injector we talked about earlier, but it can be a tree if you have lazy modules, which register their own injectors.</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0" name="Shape 880"/>
        <p:cNvGrpSpPr/>
        <p:nvPr/>
      </p:nvGrpSpPr>
      <p:grpSpPr>
        <a:xfrm>
          <a:off x="0" y="0"/>
          <a:ext cx="0" cy="0"/>
          <a:chOff x="0" y="0"/>
          <a:chExt cx="0" cy="0"/>
        </a:xfrm>
      </p:grpSpPr>
      <p:sp>
        <p:nvSpPr>
          <p:cNvPr id="881" name="Google Shape;881;g25186ab29461fbe_23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5186ab29461fbe_2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So if we revisit our info card component. Our info service has been provided at the module level on our AppModule.</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8" name="Shape 888"/>
        <p:cNvGrpSpPr/>
        <p:nvPr/>
      </p:nvGrpSpPr>
      <p:grpSpPr>
        <a:xfrm>
          <a:off x="0" y="0"/>
          <a:ext cx="0" cy="0"/>
          <a:chOff x="0" y="0"/>
          <a:chExt cx="0" cy="0"/>
        </a:xfrm>
      </p:grpSpPr>
      <p:sp>
        <p:nvSpPr>
          <p:cNvPr id="889" name="Google Shape;889;g25186ab29461fbe_24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25186ab29461fbe_2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 what will happen is: </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 We'll first check this info-card node to see if it's directive injector has an "Info" service registered. We provided this service at the module level, so we would keep traversing up the tree to the next parent node that has directives which would be the root component. No "Info" service registered there.</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g25186ab29461fbe_2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5186ab29461fbe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Angular</a:t>
            </a:r>
            <a:r>
              <a:rPr lang="zh-CN" altLang="en-US">
                <a:solidFill>
                  <a:schemeClr val="dk1"/>
                </a:solidFill>
              </a:rPr>
              <a:t>运行时部分知道是什么</a:t>
            </a:r>
            <a:endParaRPr lang="zh-CN" altLang="en-US">
              <a:solidFill>
                <a:schemeClr val="dk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6" name="Shape 896"/>
        <p:cNvGrpSpPr/>
        <p:nvPr/>
      </p:nvGrpSpPr>
      <p:grpSpPr>
        <a:xfrm>
          <a:off x="0" y="0"/>
          <a:ext cx="0" cy="0"/>
          <a:chOff x="0" y="0"/>
          <a:chExt cx="0" cy="0"/>
        </a:xfrm>
      </p:grpSpPr>
      <p:sp>
        <p:nvSpPr>
          <p:cNvPr id="897" name="Google Shape;897;g25186ab29461fbe_28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25186ab29461fbe_2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 what will happen is: </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 We'll first check this info-card node to see if it's directive injector has an "Info" service registered. We provided this service at the module level, so we would keep traversing up the tree to the next parent node that has directives which would be the root component. No "Info" service registered there.</a:t>
            </a:r>
            <a:endParaRPr>
              <a:solidFill>
                <a:schemeClr val="dk1"/>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4" name="Shape 904"/>
        <p:cNvGrpSpPr/>
        <p:nvPr/>
      </p:nvGrpSpPr>
      <p:grpSpPr>
        <a:xfrm>
          <a:off x="0" y="0"/>
          <a:ext cx="0" cy="0"/>
          <a:chOff x="0" y="0"/>
          <a:chExt cx="0" cy="0"/>
        </a:xfrm>
      </p:grpSpPr>
      <p:sp>
        <p:nvSpPr>
          <p:cNvPr id="905" name="Google Shape;905;g25186ab29461fbe_27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25186ab29461fbe_2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So if we revisit our info card component. Our info service has been provided at the module level on our AppModule.</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2" name="Shape 912"/>
        <p:cNvGrpSpPr/>
        <p:nvPr/>
      </p:nvGrpSpPr>
      <p:grpSpPr>
        <a:xfrm>
          <a:off x="0" y="0"/>
          <a:ext cx="0" cy="0"/>
          <a:chOff x="0" y="0"/>
          <a:chExt cx="0" cy="0"/>
        </a:xfrm>
      </p:grpSpPr>
      <p:sp>
        <p:nvSpPr>
          <p:cNvPr id="913" name="Google Shape;913;g60b6a235ce_0_9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60b6a235ce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So now we have the InfoService and can correctly create the InfoCard component.</a:t>
            </a:r>
            <a:endParaRPr>
              <a:solidFill>
                <a:schemeClr val="dk1"/>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1" name="Shape 921"/>
        <p:cNvGrpSpPr/>
        <p:nvPr/>
      </p:nvGrpSpPr>
      <p:grpSpPr>
        <a:xfrm>
          <a:off x="0" y="0"/>
          <a:ext cx="0" cy="0"/>
          <a:chOff x="0" y="0"/>
          <a:chExt cx="0" cy="0"/>
        </a:xfrm>
      </p:grpSpPr>
      <p:sp>
        <p:nvSpPr>
          <p:cNvPr id="922" name="Google Shape;922;g7e716331bb5ac4_39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7e716331bb5ac4_3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As soon as we have it, we can append it to the end of our LView array. We want to save it for later so we can easily find it to set directive inputs on it and call lifecycle hooks with the correct context.</a:t>
            </a:r>
            <a:endParaRPr>
              <a:solidFill>
                <a:schemeClr val="dk1"/>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0" name="Shape 930"/>
        <p:cNvGrpSpPr/>
        <p:nvPr/>
      </p:nvGrpSpPr>
      <p:grpSpPr>
        <a:xfrm>
          <a:off x="0" y="0"/>
          <a:ext cx="0" cy="0"/>
          <a:chOff x="0" y="0"/>
          <a:chExt cx="0" cy="0"/>
        </a:xfrm>
      </p:grpSpPr>
      <p:sp>
        <p:nvSpPr>
          <p:cNvPr id="931" name="Google Shape;931;g60b6a235ce_0_9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60b6a235ce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We continue to check because there could be directives that are also active on this node, but no matches.</a:t>
            </a:r>
            <a:endParaRPr>
              <a:solidFill>
                <a:schemeClr val="dk1"/>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0" name="Shape 940"/>
        <p:cNvGrpSpPr/>
        <p:nvPr/>
      </p:nvGrpSpPr>
      <p:grpSpPr>
        <a:xfrm>
          <a:off x="0" y="0"/>
          <a:ext cx="0" cy="0"/>
          <a:chOff x="0" y="0"/>
          <a:chExt cx="0" cy="0"/>
        </a:xfrm>
      </p:grpSpPr>
      <p:sp>
        <p:nvSpPr>
          <p:cNvPr id="941" name="Google Shape;941;g60b6a235ce_0_10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60b6a235ce_0_1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Then we check footer and see that its selector matches the Footer component. And we add it to the LView array.</a:t>
            </a:r>
            <a:endParaRPr>
              <a:solidFill>
                <a:schemeClr val="dk1"/>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9" name="Shape 949"/>
        <p:cNvGrpSpPr/>
        <p:nvPr/>
      </p:nvGrpSpPr>
      <p:grpSpPr>
        <a:xfrm>
          <a:off x="0" y="0"/>
          <a:ext cx="0" cy="0"/>
          <a:chOff x="0" y="0"/>
          <a:chExt cx="0" cy="0"/>
        </a:xfrm>
      </p:grpSpPr>
      <p:sp>
        <p:nvSpPr>
          <p:cNvPr id="950" name="Google Shape;950;g60b6a235ce_0_11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60b6a235ce_0_1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Then we check footer and see that its selector matches the Footer component. And we add it to the LView array.</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8" name="Shape 958"/>
        <p:cNvGrpSpPr/>
        <p:nvPr/>
      </p:nvGrpSpPr>
      <p:grpSpPr>
        <a:xfrm>
          <a:off x="0" y="0"/>
          <a:ext cx="0" cy="0"/>
          <a:chOff x="0" y="0"/>
          <a:chExt cx="0" cy="0"/>
        </a:xfrm>
      </p:grpSpPr>
      <p:sp>
        <p:nvSpPr>
          <p:cNvPr id="959" name="Google Shape;959;g7e716331bb5ac4_41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7e716331bb5ac4_4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Then we check footer and see that its selector matches the Footer component. And we add it to the LView array.</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7" name="Shape 967"/>
        <p:cNvGrpSpPr/>
        <p:nvPr/>
      </p:nvGrpSpPr>
      <p:grpSpPr>
        <a:xfrm>
          <a:off x="0" y="0"/>
          <a:ext cx="0" cy="0"/>
          <a:chOff x="0" y="0"/>
          <a:chExt cx="0" cy="0"/>
        </a:xfrm>
      </p:grpSpPr>
      <p:sp>
        <p:nvSpPr>
          <p:cNvPr id="968" name="Google Shape;968;g7e716331bb5ac4_42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7e716331bb5ac4_4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Then we check footer and see that its selector matches the Footer component. And we add it to the LView array.</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You might notice that this directive matching process is kind of expensive. This isn't something that we want to do every time we create an instance of this component. So we only do it the very first time we see a component.  </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What about the other component instances? We can pass the wisdom from the first template pass to later components through shared data structures.</a:t>
            </a:r>
            <a:endParaRPr>
              <a:solidFill>
                <a:schemeClr val="dk1"/>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6" name="Shape 976"/>
        <p:cNvGrpSpPr/>
        <p:nvPr/>
      </p:nvGrpSpPr>
      <p:grpSpPr>
        <a:xfrm>
          <a:off x="0" y="0"/>
          <a:ext cx="0" cy="0"/>
          <a:chOff x="0" y="0"/>
          <a:chExt cx="0" cy="0"/>
        </a:xfrm>
      </p:grpSpPr>
      <p:sp>
        <p:nvSpPr>
          <p:cNvPr id="977" name="Google Shape;977;g25186ab29461fbe_31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25186ab29461fbe_3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We've already talked about creating an LView for each component instance. We also create something called a TView or "Template view". But we only create one of these for each component type. We create this array and then we save it on the component def. So any component instances create later can easily look up this shared def.</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6269068b65_0_174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6269068b65_0_17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GB"/>
              <a:t>一个</a:t>
            </a:r>
            <a:r>
              <a:rPr lang="en-US" altLang="zh-CN"/>
              <a:t>Angular</a:t>
            </a:r>
            <a:r>
              <a:rPr lang="zh-CN" altLang="en-US"/>
              <a:t>项目启动引导过程   电脑启动过程  硬件检测   读取</a:t>
            </a:r>
            <a:r>
              <a:rPr lang="zh-CN" altLang="en-US"/>
              <a:t>系统文件</a:t>
            </a:r>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4" name="Shape 984"/>
        <p:cNvGrpSpPr/>
        <p:nvPr/>
      </p:nvGrpSpPr>
      <p:grpSpPr>
        <a:xfrm>
          <a:off x="0" y="0"/>
          <a:ext cx="0" cy="0"/>
          <a:chOff x="0" y="0"/>
          <a:chExt cx="0" cy="0"/>
        </a:xfrm>
      </p:grpSpPr>
      <p:sp>
        <p:nvSpPr>
          <p:cNvPr id="985" name="Google Shape;985;g25186ab29461fbe_44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25186ab29461fbe_4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if we compare these side by side…</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0" name="Shape 990"/>
        <p:cNvGrpSpPr/>
        <p:nvPr/>
      </p:nvGrpSpPr>
      <p:grpSpPr>
        <a:xfrm>
          <a:off x="0" y="0"/>
          <a:ext cx="0" cy="0"/>
          <a:chOff x="0" y="0"/>
          <a:chExt cx="0" cy="0"/>
        </a:xfrm>
      </p:grpSpPr>
      <p:sp>
        <p:nvSpPr>
          <p:cNvPr id="991" name="Google Shape;991;g25186ab29461fbe_47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25186ab29461fbe_4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LView, we'll save the actual DOM nodes</a:t>
            </a:r>
            <a:endParaRPr lang="en-GB"/>
          </a:p>
          <a:p>
            <a:pPr marL="0" lvl="0" indent="0" algn="l" rtl="0">
              <a:spcBef>
                <a:spcPts val="0"/>
              </a:spcBef>
              <a:spcAft>
                <a:spcPts val="0"/>
              </a:spcAft>
              <a:buNone/>
            </a:pPr>
          </a:p>
          <a:p>
            <a:pPr marL="0" lvl="0" indent="0" algn="l" rtl="0">
              <a:spcBef>
                <a:spcPts val="0"/>
              </a:spcBef>
              <a:spcAft>
                <a:spcPts val="0"/>
              </a:spcAft>
              <a:buNone/>
            </a:pPr>
            <a:r>
              <a:rPr lang="en-GB"/>
              <a:t>In TView, we'll save information about those DOM nodes in what we call a "TNode" or "Template node". This is where we save information about directive matches.</a:t>
            </a:r>
            <a:endParaRPr lang="en-GB"/>
          </a:p>
          <a:p>
            <a:pPr marL="0" lvl="0" indent="0" algn="l" rtl="0">
              <a:spcBef>
                <a:spcPts val="0"/>
              </a:spcBef>
              <a:spcAft>
                <a:spcPts val="0"/>
              </a:spcAft>
              <a:buNone/>
            </a:p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8" name="Shape 998"/>
        <p:cNvGrpSpPr/>
        <p:nvPr/>
      </p:nvGrpSpPr>
      <p:grpSpPr>
        <a:xfrm>
          <a:off x="0" y="0"/>
          <a:ext cx="0" cy="0"/>
          <a:chOff x="0" y="0"/>
          <a:chExt cx="0" cy="0"/>
        </a:xfrm>
      </p:grpSpPr>
      <p:sp>
        <p:nvSpPr>
          <p:cNvPr id="999" name="Google Shape;999;g60c77e5968_0_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60c77e596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LView, we'll save the actual DOM nodes</a:t>
            </a:r>
            <a:endParaRPr lang="en-GB"/>
          </a:p>
          <a:p>
            <a:pPr marL="0" lvl="0" indent="0" algn="l" rtl="0">
              <a:spcBef>
                <a:spcPts val="0"/>
              </a:spcBef>
              <a:spcAft>
                <a:spcPts val="0"/>
              </a:spcAft>
              <a:buNone/>
            </a:pPr>
          </a:p>
          <a:p>
            <a:pPr marL="0" lvl="0" indent="0" algn="l" rtl="0">
              <a:spcBef>
                <a:spcPts val="0"/>
              </a:spcBef>
              <a:spcAft>
                <a:spcPts val="0"/>
              </a:spcAft>
              <a:buNone/>
            </a:pPr>
            <a:r>
              <a:rPr lang="en-GB"/>
              <a:t>In TView, we'll save information about those DOM nodes in what we call a "TNode" or "Template node". This is where we save information about directive matches.</a:t>
            </a:r>
            <a:endParaRPr lang="en-GB"/>
          </a:p>
          <a:p>
            <a:pPr marL="0" lvl="0" indent="0" algn="l" rtl="0">
              <a:spcBef>
                <a:spcPts val="0"/>
              </a:spcBef>
              <a:spcAft>
                <a:spcPts val="0"/>
              </a:spcAft>
              <a:buNone/>
            </a:p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8" name="Shape 1008"/>
        <p:cNvGrpSpPr/>
        <p:nvPr/>
      </p:nvGrpSpPr>
      <p:grpSpPr>
        <a:xfrm>
          <a:off x="0" y="0"/>
          <a:ext cx="0" cy="0"/>
          <a:chOff x="0" y="0"/>
          <a:chExt cx="0" cy="0"/>
        </a:xfrm>
      </p:grpSpPr>
      <p:sp>
        <p:nvSpPr>
          <p:cNvPr id="1009" name="Google Shape;1009;g25186ab29461fbe_45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25186ab29461fbe_4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second time we create a component, we'll check the TNode  and it will point us to a range of indices where we've stored the defs of the directives we previously matched on that node.</a:t>
            </a:r>
            <a:endParaRPr lang="en-GB"/>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5" name="Shape 1015"/>
        <p:cNvGrpSpPr/>
        <p:nvPr/>
      </p:nvGrpSpPr>
      <p:grpSpPr>
        <a:xfrm>
          <a:off x="0" y="0"/>
          <a:ext cx="0" cy="0"/>
          <a:chOff x="0" y="0"/>
          <a:chExt cx="0" cy="0"/>
        </a:xfrm>
      </p:grpSpPr>
      <p:sp>
        <p:nvSpPr>
          <p:cNvPr id="1016" name="Google Shape;1016;g25186ab29461fbe_63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25186ab29461fbe_6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second time we create a component, we'll check the TNode  and it will point us to a range of indices where we've stored the defs of the directives we previously matched on that node.</a:t>
            </a:r>
            <a:endParaRPr lang="en-GB"/>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2" name="Shape 1022"/>
        <p:cNvGrpSpPr/>
        <p:nvPr/>
      </p:nvGrpSpPr>
      <p:grpSpPr>
        <a:xfrm>
          <a:off x="0" y="0"/>
          <a:ext cx="0" cy="0"/>
          <a:chOff x="0" y="0"/>
          <a:chExt cx="0" cy="0"/>
        </a:xfrm>
      </p:grpSpPr>
      <p:sp>
        <p:nvSpPr>
          <p:cNvPr id="1023" name="Google Shape;1023;g25186ab29461fbe_46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25186ab29461fbe_4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The second time we create a component, we'll check the TNode  and it will point us to a range of indices where we've stored the defs of the directives we previously matched on that node. And we can instantiate the directives directly from there.</a:t>
            </a:r>
            <a:endParaRPr lang="en-GB">
              <a:solidFill>
                <a:schemeClr val="dk1"/>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0" name="Shape 1030"/>
        <p:cNvGrpSpPr/>
        <p:nvPr/>
      </p:nvGrpSpPr>
      <p:grpSpPr>
        <a:xfrm>
          <a:off x="0" y="0"/>
          <a:ext cx="0" cy="0"/>
          <a:chOff x="0" y="0"/>
          <a:chExt cx="0" cy="0"/>
        </a:xfrm>
      </p:grpSpPr>
      <p:sp>
        <p:nvSpPr>
          <p:cNvPr id="1031" name="Google Shape;1031;g7e716331bb5ac4_139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g7e716331bb5ac4_13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if we want to create the whole component tree for the application…</a:t>
            </a:r>
            <a:endParaRPr lang="en-GB"/>
          </a:p>
          <a:p>
            <a:pPr marL="0" lvl="0" indent="0" algn="l" rtl="0">
              <a:spcBef>
                <a:spcPts val="0"/>
              </a:spcBef>
              <a:spcAft>
                <a:spcPts val="0"/>
              </a:spcAft>
              <a:buNone/>
            </a:p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1" name="Shape 1041"/>
        <p:cNvGrpSpPr/>
        <p:nvPr/>
      </p:nvGrpSpPr>
      <p:grpSpPr>
        <a:xfrm>
          <a:off x="0" y="0"/>
          <a:ext cx="0" cy="0"/>
          <a:chOff x="0" y="0"/>
          <a:chExt cx="0" cy="0"/>
        </a:xfrm>
      </p:grpSpPr>
      <p:sp>
        <p:nvSpPr>
          <p:cNvPr id="1042" name="Google Shape;1042;g7e716331bb5ac4_123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7e716331bb5ac4_1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Change detection is specifically the process where binding values are checked and new values are rendered to the view. It’s often conflated with other processes like view creation or event callbacks. But to be precise, when we talk about change detection, we are specifically talking about the process of checking bindings.</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7" name="Shape 1047"/>
        <p:cNvGrpSpPr/>
        <p:nvPr/>
      </p:nvGrpSpPr>
      <p:grpSpPr>
        <a:xfrm>
          <a:off x="0" y="0"/>
          <a:ext cx="0" cy="0"/>
          <a:chOff x="0" y="0"/>
          <a:chExt cx="0" cy="0"/>
        </a:xfrm>
      </p:grpSpPr>
      <p:sp>
        <p:nvSpPr>
          <p:cNvPr id="1048" name="Google Shape;1048;g7e716331bb5ac4_138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7e716331bb5ac4_13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 may have guessed that change detection works a lot like view creation. To check the whole component tree, you just need to invoke the template functions of the tree again - this time with the "update" flag instead of the "create" flag.</a:t>
            </a:r>
            <a:endParaRPr lang="en-GB"/>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8" name="Shape 1058"/>
        <p:cNvGrpSpPr/>
        <p:nvPr/>
      </p:nvGrpSpPr>
      <p:grpSpPr>
        <a:xfrm>
          <a:off x="0" y="0"/>
          <a:ext cx="0" cy="0"/>
          <a:chOff x="0" y="0"/>
          <a:chExt cx="0" cy="0"/>
        </a:xfrm>
      </p:grpSpPr>
      <p:sp>
        <p:nvSpPr>
          <p:cNvPr id="1059" name="Google Shape;1059;g6008e96c99_19_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6008e96c99_19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If we return to our AppComponent example...</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g6044286f4d_0_14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044286f4d_0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first section is “module bootstrap” and the second two sections are “component bootstrap”.</a:t>
            </a:r>
            <a:endParaRPr lang="en-GB"/>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6" name="Shape 1066"/>
        <p:cNvGrpSpPr/>
        <p:nvPr/>
      </p:nvGrpSpPr>
      <p:grpSpPr>
        <a:xfrm>
          <a:off x="0" y="0"/>
          <a:ext cx="0" cy="0"/>
          <a:chOff x="0" y="0"/>
          <a:chExt cx="0" cy="0"/>
        </a:xfrm>
      </p:grpSpPr>
      <p:sp>
        <p:nvSpPr>
          <p:cNvPr id="1067" name="Google Shape;1067;g7e716331bb5ac4_21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7e716331bb5ac4_2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We are now executing the block gated by the "update" flag. Let's collapse the creation block to focus on the update block...</a:t>
            </a:r>
            <a:endParaRPr>
              <a:solidFill>
                <a:schemeClr val="dk1"/>
              </a:solidFil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6" name="Shape 1076"/>
        <p:cNvGrpSpPr/>
        <p:nvPr/>
      </p:nvGrpSpPr>
      <p:grpSpPr>
        <a:xfrm>
          <a:off x="0" y="0"/>
          <a:ext cx="0" cy="0"/>
          <a:chOff x="0" y="0"/>
          <a:chExt cx="0" cy="0"/>
        </a:xfrm>
      </p:grpSpPr>
      <p:sp>
        <p:nvSpPr>
          <p:cNvPr id="1077" name="Google Shape;1077;g7e716331bb5ac4_57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7e716331bb5ac4_5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6" name="Shape 1086"/>
        <p:cNvGrpSpPr/>
        <p:nvPr/>
      </p:nvGrpSpPr>
      <p:grpSpPr>
        <a:xfrm>
          <a:off x="0" y="0"/>
          <a:ext cx="0" cy="0"/>
          <a:chOff x="0" y="0"/>
          <a:chExt cx="0" cy="0"/>
        </a:xfrm>
      </p:grpSpPr>
      <p:sp>
        <p:nvSpPr>
          <p:cNvPr id="1087" name="Google Shape;1087;g7e716331bb5ac4_220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7e716331bb5ac4_22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The first thing to notice is that once again, the instructions mirror the structure of the template as you've written it.</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However, since we're no longer creating elements. It's not 1:1. We won't have bindings for some elements and some elements could have more than one binding.</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7" name="Shape 1097"/>
        <p:cNvGrpSpPr/>
        <p:nvPr/>
      </p:nvGrpSpPr>
      <p:grpSpPr>
        <a:xfrm>
          <a:off x="0" y="0"/>
          <a:ext cx="0" cy="0"/>
          <a:chOff x="0" y="0"/>
          <a:chExt cx="0" cy="0"/>
        </a:xfrm>
      </p:grpSpPr>
      <p:sp>
        <p:nvSpPr>
          <p:cNvPr id="1098" name="Google Shape;1098;g7e716331bb5ac4_2218: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7e716331bb5ac4_22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 So we need these "advance" instructions to tell us when to move from one node to the next.</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8" name="Shape 1108"/>
        <p:cNvGrpSpPr/>
        <p:nvPr/>
      </p:nvGrpSpPr>
      <p:grpSpPr>
        <a:xfrm>
          <a:off x="0" y="0"/>
          <a:ext cx="0" cy="0"/>
          <a:chOff x="0" y="0"/>
          <a:chExt cx="0" cy="0"/>
        </a:xfrm>
      </p:grpSpPr>
      <p:sp>
        <p:nvSpPr>
          <p:cNvPr id="1109" name="Google Shape;1109;g7e716331bb5ac4_84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7e716331bb5ac4_8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It's a bit easier to visualize how this works if we add in the indices where we've stored the elements we've created during the view creation pass in the LView.</a:t>
            </a:r>
            <a:endParaRPr>
              <a:solidFill>
                <a:schemeClr val="dk1"/>
              </a:solidFil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7" name="Shape 1117"/>
        <p:cNvGrpSpPr/>
        <p:nvPr/>
      </p:nvGrpSpPr>
      <p:grpSpPr>
        <a:xfrm>
          <a:off x="0" y="0"/>
          <a:ext cx="0" cy="0"/>
          <a:chOff x="0" y="0"/>
          <a:chExt cx="0" cy="0"/>
        </a:xfrm>
      </p:grpSpPr>
      <p:sp>
        <p:nvSpPr>
          <p:cNvPr id="1118" name="Google Shape;1118;g25186ab29461fbe_48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25186ab29461fbe_4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It's a bit easier to visualize how this works if we add in the indices where we've stored the elements we've created during the view creation pass in the LView.</a:t>
            </a:r>
            <a:endParaRPr>
              <a:solidFill>
                <a:schemeClr val="dk1"/>
              </a:solidFil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2" name="Shape 1132"/>
        <p:cNvGrpSpPr/>
        <p:nvPr/>
      </p:nvGrpSpPr>
      <p:grpSpPr>
        <a:xfrm>
          <a:off x="0" y="0"/>
          <a:ext cx="0" cy="0"/>
          <a:chOff x="0" y="0"/>
          <a:chExt cx="0" cy="0"/>
        </a:xfrm>
      </p:grpSpPr>
      <p:sp>
        <p:nvSpPr>
          <p:cNvPr id="1133" name="Google Shape;1133;g7e716331bb5ac4_70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7e716331bb5ac4_7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Our first binding - the header binding - is two nodes down. So we need to advance 2 in the LView array to get to that binding.</a:t>
            </a:r>
            <a:endParaRPr>
              <a:solidFill>
                <a:schemeClr val="dk1"/>
              </a:solidFil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8" name="Shape 1148"/>
        <p:cNvGrpSpPr/>
        <p:nvPr/>
      </p:nvGrpSpPr>
      <p:grpSpPr>
        <a:xfrm>
          <a:off x="0" y="0"/>
          <a:ext cx="0" cy="0"/>
          <a:chOff x="0" y="0"/>
          <a:chExt cx="0" cy="0"/>
        </a:xfrm>
      </p:grpSpPr>
      <p:sp>
        <p:nvSpPr>
          <p:cNvPr id="1149" name="Google Shape;1149;g7e716331bb5ac4_73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7e716331bb5ac4_7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Our first binding - the header binding - is two nodes down. So we need to advance 2 in the LView array to get to that binding.</a:t>
            </a:r>
            <a:endParaRPr>
              <a:solidFill>
                <a:schemeClr val="dk1"/>
              </a:solidFil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4" name="Shape 1164"/>
        <p:cNvGrpSpPr/>
        <p:nvPr/>
      </p:nvGrpSpPr>
      <p:grpSpPr>
        <a:xfrm>
          <a:off x="0" y="0"/>
          <a:ext cx="0" cy="0"/>
          <a:chOff x="0" y="0"/>
          <a:chExt cx="0" cy="0"/>
        </a:xfrm>
      </p:grpSpPr>
      <p:sp>
        <p:nvSpPr>
          <p:cNvPr id="1165" name="Google Shape;1165;g7e716331bb5ac4_72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7e716331bb5ac4_7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Now that we're at the node, we can evaluate our binding instruction. "textInterpolation1". First, it checks to see if the binding value has changed. If so, we should grab the current node and update its value, so it renders the new value.</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We also want to save the new value somewhere, so next time we check this view, we can tell if the value has changed. Bindings are saved after elements in the same LView array.</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0" name="Shape 1180"/>
        <p:cNvGrpSpPr/>
        <p:nvPr/>
      </p:nvGrpSpPr>
      <p:grpSpPr>
        <a:xfrm>
          <a:off x="0" y="0"/>
          <a:ext cx="0" cy="0"/>
          <a:chOff x="0" y="0"/>
          <a:chExt cx="0" cy="0"/>
        </a:xfrm>
      </p:grpSpPr>
      <p:sp>
        <p:nvSpPr>
          <p:cNvPr id="1181" name="Google Shape;1181;g25186ab29461fbe_53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25186ab29461fbe_5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Now that we're at the node, we can evaluate our binding instruction. "textInterpolation1". First, it checks to see if the binding value has changed. If so, we should grab the current node and update its value, so it renders the new value.</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We also want to save the new value somewhere, so next time we check this view, we can tell if the value has changed. Bindings are saved after elements in the same LView array.</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Main Title">
  <p:cSld name="TITLE">
    <p:bg>
      <p:bgPr>
        <a:solidFill>
          <a:srgbClr val="233B52"/>
        </a:solidFill>
        <a:effectLst/>
      </p:bgPr>
    </p:bg>
    <p:spTree>
      <p:nvGrpSpPr>
        <p:cNvPr id="9" name="Shape 9"/>
        <p:cNvGrpSpPr/>
        <p:nvPr/>
      </p:nvGrpSpPr>
      <p:grpSpPr>
        <a:xfrm>
          <a:off x="0" y="0"/>
          <a:ext cx="0" cy="0"/>
          <a:chOff x="0" y="0"/>
          <a:chExt cx="0" cy="0"/>
        </a:xfrm>
      </p:grpSpPr>
      <p:sp>
        <p:nvSpPr>
          <p:cNvPr id="10" name="Google Shape;10;p2"/>
          <p:cNvSpPr/>
          <p:nvPr/>
        </p:nvSpPr>
        <p:spPr>
          <a:xfrm flipH="1">
            <a:off x="3750" y="4236450"/>
            <a:ext cx="9136500" cy="9069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ctrTitle"/>
          </p:nvPr>
        </p:nvSpPr>
        <p:spPr>
          <a:xfrm>
            <a:off x="311700" y="1283899"/>
            <a:ext cx="8520600" cy="1288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2pPr>
            <a:lvl3pPr lvl="2" algn="ctr">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3pPr>
            <a:lvl4pPr lvl="3" algn="ctr">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4pPr>
            <a:lvl5pPr lvl="4" algn="ctr">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5pPr>
            <a:lvl6pPr lvl="5" algn="ctr">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6pPr>
            <a:lvl7pPr lvl="6" algn="ctr">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7pPr>
            <a:lvl8pPr lvl="7" algn="ctr">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8pPr>
            <a:lvl9pPr lvl="8" algn="ctr">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9pPr>
          </a:lstStyle>
          <a:p/>
        </p:txBody>
      </p:sp>
      <p:sp>
        <p:nvSpPr>
          <p:cNvPr id="12" name="Google Shape;12;p2"/>
          <p:cNvSpPr txBox="1"/>
          <p:nvPr>
            <p:ph type="subTitle" idx="1"/>
          </p:nvPr>
        </p:nvSpPr>
        <p:spPr>
          <a:xfrm>
            <a:off x="311700" y="2608949"/>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400"/>
              <a:buFont typeface="Roboto Light" panose="02000000000000000000"/>
              <a:buNone/>
              <a:defRPr sz="2400">
                <a:solidFill>
                  <a:schemeClr val="lt2"/>
                </a:solidFill>
                <a:latin typeface="Roboto Light" panose="02000000000000000000"/>
                <a:ea typeface="Roboto Light" panose="02000000000000000000"/>
                <a:cs typeface="Roboto Light" panose="02000000000000000000"/>
                <a:sym typeface="Roboto Light" panose="0200000000000000000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descr="angular-logo-full.png"/>
          <p:cNvPicPr preferRelativeResize="0"/>
          <p:nvPr/>
        </p:nvPicPr>
        <p:blipFill>
          <a:blip r:embed="rId2"/>
          <a:stretch>
            <a:fillRect/>
          </a:stretch>
        </p:blipFill>
        <p:spPr>
          <a:xfrm>
            <a:off x="7735275" y="178624"/>
            <a:ext cx="964406" cy="257175"/>
          </a:xfrm>
          <a:prstGeom prst="rect">
            <a:avLst/>
          </a:prstGeom>
          <a:noFill/>
          <a:ln>
            <a:noFill/>
          </a:ln>
        </p:spPr>
      </p:pic>
      <p:sp>
        <p:nvSpPr>
          <p:cNvPr id="14" name="Google Shape;14;p2"/>
          <p:cNvSpPr txBox="1"/>
          <p:nvPr>
            <p:ph type="body" idx="2"/>
          </p:nvPr>
        </p:nvSpPr>
        <p:spPr>
          <a:xfrm>
            <a:off x="833125" y="4431868"/>
            <a:ext cx="1998900" cy="315600"/>
          </a:xfrm>
          <a:prstGeom prst="rect">
            <a:avLst/>
          </a:prstGeom>
        </p:spPr>
        <p:txBody>
          <a:bodyPr spcFirstLastPara="1" wrap="square" lIns="91425" tIns="91425" rIns="91425" bIns="91425" anchor="t" anchorCtr="0">
            <a:noAutofit/>
          </a:bodyPr>
          <a:lstStyle>
            <a:lvl1pPr marL="457200" lvl="0" indent="-304800" algn="l" rtl="0">
              <a:spcBef>
                <a:spcPts val="0"/>
              </a:spcBef>
              <a:spcAft>
                <a:spcPts val="0"/>
              </a:spcAft>
              <a:buClr>
                <a:srgbClr val="EEEEEE"/>
              </a:buClr>
              <a:buSzPts val="1200"/>
              <a:buChar char="●"/>
              <a:defRPr sz="1200">
                <a:solidFill>
                  <a:srgbClr val="EEEEEE"/>
                </a:solidFill>
              </a:defRPr>
            </a:lvl1pPr>
            <a:lvl2pPr marL="914400" lvl="1" indent="-304800" algn="l" rtl="0">
              <a:spcBef>
                <a:spcPts val="1600"/>
              </a:spcBef>
              <a:spcAft>
                <a:spcPts val="0"/>
              </a:spcAft>
              <a:buClr>
                <a:srgbClr val="EEEEEE"/>
              </a:buClr>
              <a:buSzPts val="1200"/>
              <a:buChar char="○"/>
              <a:defRPr sz="1200">
                <a:solidFill>
                  <a:srgbClr val="EEEEEE"/>
                </a:solidFill>
              </a:defRPr>
            </a:lvl2pPr>
            <a:lvl3pPr marL="1371600" lvl="2" indent="-304800" algn="l" rtl="0">
              <a:spcBef>
                <a:spcPts val="1600"/>
              </a:spcBef>
              <a:spcAft>
                <a:spcPts val="0"/>
              </a:spcAft>
              <a:buClr>
                <a:srgbClr val="EEEEEE"/>
              </a:buClr>
              <a:buSzPts val="1200"/>
              <a:buChar char="■"/>
              <a:defRPr sz="1200">
                <a:solidFill>
                  <a:srgbClr val="EEEEEE"/>
                </a:solidFill>
              </a:defRPr>
            </a:lvl3pPr>
            <a:lvl4pPr marL="1828800" lvl="3" indent="-304800" algn="l" rtl="0">
              <a:spcBef>
                <a:spcPts val="1600"/>
              </a:spcBef>
              <a:spcAft>
                <a:spcPts val="0"/>
              </a:spcAft>
              <a:buClr>
                <a:srgbClr val="EEEEEE"/>
              </a:buClr>
              <a:buSzPts val="1200"/>
              <a:buChar char="●"/>
              <a:defRPr sz="1200">
                <a:solidFill>
                  <a:srgbClr val="EEEEEE"/>
                </a:solidFill>
              </a:defRPr>
            </a:lvl4pPr>
            <a:lvl5pPr marL="2286000" lvl="4" indent="-304800" algn="l" rtl="0">
              <a:spcBef>
                <a:spcPts val="1600"/>
              </a:spcBef>
              <a:spcAft>
                <a:spcPts val="0"/>
              </a:spcAft>
              <a:buClr>
                <a:srgbClr val="EEEEEE"/>
              </a:buClr>
              <a:buSzPts val="1200"/>
              <a:buChar char="○"/>
              <a:defRPr sz="1200">
                <a:solidFill>
                  <a:srgbClr val="EEEEEE"/>
                </a:solidFill>
              </a:defRPr>
            </a:lvl5pPr>
            <a:lvl6pPr marL="2743200" lvl="5" indent="-304800" algn="l" rtl="0">
              <a:spcBef>
                <a:spcPts val="1600"/>
              </a:spcBef>
              <a:spcAft>
                <a:spcPts val="0"/>
              </a:spcAft>
              <a:buClr>
                <a:srgbClr val="EEEEEE"/>
              </a:buClr>
              <a:buSzPts val="1200"/>
              <a:buChar char="■"/>
              <a:defRPr sz="1200">
                <a:solidFill>
                  <a:srgbClr val="EEEEEE"/>
                </a:solidFill>
              </a:defRPr>
            </a:lvl6pPr>
            <a:lvl7pPr marL="3200400" lvl="6" indent="-304800" algn="l" rtl="0">
              <a:spcBef>
                <a:spcPts val="1600"/>
              </a:spcBef>
              <a:spcAft>
                <a:spcPts val="0"/>
              </a:spcAft>
              <a:buClr>
                <a:srgbClr val="EEEEEE"/>
              </a:buClr>
              <a:buSzPts val="1200"/>
              <a:buChar char="●"/>
              <a:defRPr sz="1200">
                <a:solidFill>
                  <a:srgbClr val="EEEEEE"/>
                </a:solidFill>
              </a:defRPr>
            </a:lvl7pPr>
            <a:lvl8pPr marL="3657600" lvl="7" indent="-304800" algn="l" rtl="0">
              <a:spcBef>
                <a:spcPts val="1600"/>
              </a:spcBef>
              <a:spcAft>
                <a:spcPts val="0"/>
              </a:spcAft>
              <a:buClr>
                <a:srgbClr val="EEEEEE"/>
              </a:buClr>
              <a:buSzPts val="1200"/>
              <a:buChar char="○"/>
              <a:defRPr sz="1200">
                <a:solidFill>
                  <a:srgbClr val="EEEEEE"/>
                </a:solidFill>
              </a:defRPr>
            </a:lvl8pPr>
            <a:lvl9pPr marL="4114800" lvl="8" indent="-304800" algn="l" rtl="0">
              <a:spcBef>
                <a:spcPts val="1600"/>
              </a:spcBef>
              <a:spcAft>
                <a:spcPts val="1600"/>
              </a:spcAft>
              <a:buClr>
                <a:srgbClr val="EEEEEE"/>
              </a:buClr>
              <a:buSzPts val="1200"/>
              <a:buChar char="■"/>
              <a:defRPr sz="1200">
                <a:solidFill>
                  <a:srgbClr val="EEEEEE"/>
                </a:solidFill>
              </a:defRPr>
            </a:lvl9pPr>
          </a:lstStyle>
          <a:p/>
        </p:txBody>
      </p:sp>
      <p:sp>
        <p:nvSpPr>
          <p:cNvPr id="15" name="Google Shape;15;p2"/>
          <p:cNvSpPr txBox="1"/>
          <p:nvPr>
            <p:ph type="body" idx="3"/>
          </p:nvPr>
        </p:nvSpPr>
        <p:spPr>
          <a:xfrm>
            <a:off x="833125" y="4236443"/>
            <a:ext cx="1998900" cy="315600"/>
          </a:xfrm>
          <a:prstGeom prst="rect">
            <a:avLst/>
          </a:prstGeom>
        </p:spPr>
        <p:txBody>
          <a:bodyPr spcFirstLastPara="1" wrap="square" lIns="91425" tIns="91425" rIns="91425" bIns="91425" anchor="t" anchorCtr="0">
            <a:noAutofit/>
          </a:bodyPr>
          <a:lstStyle>
            <a:lvl1pPr marL="457200" lvl="0" indent="-304800" algn="l">
              <a:spcBef>
                <a:spcPts val="0"/>
              </a:spcBef>
              <a:spcAft>
                <a:spcPts val="0"/>
              </a:spcAft>
              <a:buClr>
                <a:srgbClr val="FFFFFF"/>
              </a:buClr>
              <a:buSzPts val="1200"/>
              <a:buChar char="●"/>
              <a:defRPr sz="1200">
                <a:solidFill>
                  <a:srgbClr val="FFFFFF"/>
                </a:solidFill>
              </a:defRPr>
            </a:lvl1pPr>
            <a:lvl2pPr marL="914400" lvl="1" indent="-304800" algn="l">
              <a:spcBef>
                <a:spcPts val="1600"/>
              </a:spcBef>
              <a:spcAft>
                <a:spcPts val="0"/>
              </a:spcAft>
              <a:buClr>
                <a:srgbClr val="FFFFFF"/>
              </a:buClr>
              <a:buSzPts val="1200"/>
              <a:buChar char="○"/>
              <a:defRPr sz="1200">
                <a:solidFill>
                  <a:srgbClr val="FFFFFF"/>
                </a:solidFill>
              </a:defRPr>
            </a:lvl2pPr>
            <a:lvl3pPr marL="1371600" lvl="2" indent="-304800" algn="l">
              <a:spcBef>
                <a:spcPts val="1600"/>
              </a:spcBef>
              <a:spcAft>
                <a:spcPts val="0"/>
              </a:spcAft>
              <a:buClr>
                <a:srgbClr val="FFFFFF"/>
              </a:buClr>
              <a:buSzPts val="1200"/>
              <a:buChar char="■"/>
              <a:defRPr sz="1200">
                <a:solidFill>
                  <a:srgbClr val="FFFFFF"/>
                </a:solidFill>
              </a:defRPr>
            </a:lvl3pPr>
            <a:lvl4pPr marL="1828800" lvl="3" indent="-304800" algn="l">
              <a:spcBef>
                <a:spcPts val="1600"/>
              </a:spcBef>
              <a:spcAft>
                <a:spcPts val="0"/>
              </a:spcAft>
              <a:buClr>
                <a:srgbClr val="FFFFFF"/>
              </a:buClr>
              <a:buSzPts val="1200"/>
              <a:buChar char="●"/>
              <a:defRPr sz="1200">
                <a:solidFill>
                  <a:srgbClr val="FFFFFF"/>
                </a:solidFill>
              </a:defRPr>
            </a:lvl4pPr>
            <a:lvl5pPr marL="2286000" lvl="4" indent="-304800" algn="l">
              <a:spcBef>
                <a:spcPts val="1600"/>
              </a:spcBef>
              <a:spcAft>
                <a:spcPts val="0"/>
              </a:spcAft>
              <a:buClr>
                <a:srgbClr val="FFFFFF"/>
              </a:buClr>
              <a:buSzPts val="1200"/>
              <a:buChar char="○"/>
              <a:defRPr sz="1200">
                <a:solidFill>
                  <a:srgbClr val="FFFFFF"/>
                </a:solidFill>
              </a:defRPr>
            </a:lvl5pPr>
            <a:lvl6pPr marL="2743200" lvl="5" indent="-304800" algn="l">
              <a:spcBef>
                <a:spcPts val="1600"/>
              </a:spcBef>
              <a:spcAft>
                <a:spcPts val="0"/>
              </a:spcAft>
              <a:buClr>
                <a:srgbClr val="FFFFFF"/>
              </a:buClr>
              <a:buSzPts val="1200"/>
              <a:buChar char="■"/>
              <a:defRPr sz="1200">
                <a:solidFill>
                  <a:srgbClr val="FFFFFF"/>
                </a:solidFill>
              </a:defRPr>
            </a:lvl6pPr>
            <a:lvl7pPr marL="3200400" lvl="6" indent="-304800" algn="l">
              <a:spcBef>
                <a:spcPts val="1600"/>
              </a:spcBef>
              <a:spcAft>
                <a:spcPts val="0"/>
              </a:spcAft>
              <a:buClr>
                <a:srgbClr val="FFFFFF"/>
              </a:buClr>
              <a:buSzPts val="1200"/>
              <a:buChar char="●"/>
              <a:defRPr sz="1200">
                <a:solidFill>
                  <a:srgbClr val="FFFFFF"/>
                </a:solidFill>
              </a:defRPr>
            </a:lvl7pPr>
            <a:lvl8pPr marL="3657600" lvl="7" indent="-304800" algn="l">
              <a:spcBef>
                <a:spcPts val="1600"/>
              </a:spcBef>
              <a:spcAft>
                <a:spcPts val="0"/>
              </a:spcAft>
              <a:buClr>
                <a:srgbClr val="FFFFFF"/>
              </a:buClr>
              <a:buSzPts val="1200"/>
              <a:buChar char="○"/>
              <a:defRPr sz="1200">
                <a:solidFill>
                  <a:srgbClr val="FFFFFF"/>
                </a:solidFill>
              </a:defRPr>
            </a:lvl8pPr>
            <a:lvl9pPr marL="4114800" lvl="8" indent="-304800" algn="l">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233B52"/>
        </a:solidFill>
        <a:effectLst/>
      </p:bgPr>
    </p:bg>
    <p:spTree>
      <p:nvGrpSpPr>
        <p:cNvPr id="54" name="Shape 54"/>
        <p:cNvGrpSpPr/>
        <p:nvPr/>
      </p:nvGrpSpPr>
      <p:grpSpPr>
        <a:xfrm>
          <a:off x="0" y="0"/>
          <a:ext cx="0" cy="0"/>
          <a:chOff x="0" y="0"/>
          <a:chExt cx="0" cy="0"/>
        </a:xfrm>
      </p:grpSpPr>
      <p:sp>
        <p:nvSpPr>
          <p:cNvPr id="55" name="Google Shape;55;p11"/>
          <p:cNvSpPr/>
          <p:nvPr/>
        </p:nvSpPr>
        <p:spPr>
          <a:xfrm rot="-5400000">
            <a:off x="6170200" y="2169900"/>
            <a:ext cx="5143500" cy="8037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1"/>
          <p:cNvSpPr txBox="1"/>
          <p:nvPr>
            <p:ph type="title"/>
          </p:nvPr>
        </p:nvSpPr>
        <p:spPr>
          <a:xfrm>
            <a:off x="311700" y="555600"/>
            <a:ext cx="81606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57" name="Google Shape;57;p11"/>
          <p:cNvSpPr txBox="1"/>
          <p:nvPr>
            <p:ph type="body" idx="1"/>
          </p:nvPr>
        </p:nvSpPr>
        <p:spPr>
          <a:xfrm>
            <a:off x="311700" y="1389600"/>
            <a:ext cx="2808000" cy="3569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FFFFFF"/>
              </a:buClr>
              <a:buSzPts val="1200"/>
              <a:buChar char="●"/>
              <a:defRPr sz="1600">
                <a:solidFill>
                  <a:srgbClr val="FFFFFF"/>
                </a:solidFill>
              </a:defRPr>
            </a:lvl1pPr>
            <a:lvl2pPr marL="914400" lvl="1" indent="-304800">
              <a:spcBef>
                <a:spcPts val="1600"/>
              </a:spcBef>
              <a:spcAft>
                <a:spcPts val="0"/>
              </a:spcAft>
              <a:buClr>
                <a:srgbClr val="FFFFFF"/>
              </a:buClr>
              <a:buSzPts val="1200"/>
              <a:buChar char="○"/>
              <a:defRPr sz="1600">
                <a:solidFill>
                  <a:srgbClr val="FFFFFF"/>
                </a:solidFill>
              </a:defRPr>
            </a:lvl2pPr>
            <a:lvl3pPr marL="1371600" lvl="2" indent="-304800">
              <a:spcBef>
                <a:spcPts val="1600"/>
              </a:spcBef>
              <a:spcAft>
                <a:spcPts val="0"/>
              </a:spcAft>
              <a:buClr>
                <a:srgbClr val="FFFFFF"/>
              </a:buClr>
              <a:buSzPts val="1200"/>
              <a:buChar char="■"/>
              <a:defRPr sz="1600">
                <a:solidFill>
                  <a:srgbClr val="FFFFFF"/>
                </a:solidFill>
              </a:defRPr>
            </a:lvl3pPr>
            <a:lvl4pPr marL="1828800" lvl="3" indent="-304800">
              <a:spcBef>
                <a:spcPts val="1600"/>
              </a:spcBef>
              <a:spcAft>
                <a:spcPts val="0"/>
              </a:spcAft>
              <a:buClr>
                <a:srgbClr val="FFFFFF"/>
              </a:buClr>
              <a:buSzPts val="1200"/>
              <a:buChar char="●"/>
              <a:defRPr sz="1600">
                <a:solidFill>
                  <a:srgbClr val="FFFFFF"/>
                </a:solidFill>
              </a:defRPr>
            </a:lvl4pPr>
            <a:lvl5pPr marL="2286000" lvl="4" indent="-304800">
              <a:spcBef>
                <a:spcPts val="1600"/>
              </a:spcBef>
              <a:spcAft>
                <a:spcPts val="0"/>
              </a:spcAft>
              <a:buClr>
                <a:srgbClr val="FFFFFF"/>
              </a:buClr>
              <a:buSzPts val="1200"/>
              <a:buChar char="○"/>
              <a:defRPr sz="1600">
                <a:solidFill>
                  <a:srgbClr val="FFFFFF"/>
                </a:solidFill>
              </a:defRPr>
            </a:lvl5pPr>
            <a:lvl6pPr marL="2743200" lvl="5" indent="-304800">
              <a:spcBef>
                <a:spcPts val="1600"/>
              </a:spcBef>
              <a:spcAft>
                <a:spcPts val="0"/>
              </a:spcAft>
              <a:buClr>
                <a:srgbClr val="FFFFFF"/>
              </a:buClr>
              <a:buSzPts val="1200"/>
              <a:buChar char="■"/>
              <a:defRPr sz="1600">
                <a:solidFill>
                  <a:srgbClr val="FFFFFF"/>
                </a:solidFill>
              </a:defRPr>
            </a:lvl6pPr>
            <a:lvl7pPr marL="3200400" lvl="6" indent="-304800">
              <a:spcBef>
                <a:spcPts val="1600"/>
              </a:spcBef>
              <a:spcAft>
                <a:spcPts val="0"/>
              </a:spcAft>
              <a:buClr>
                <a:srgbClr val="FFFFFF"/>
              </a:buClr>
              <a:buSzPts val="1200"/>
              <a:buChar char="●"/>
              <a:defRPr sz="1600">
                <a:solidFill>
                  <a:srgbClr val="FFFFFF"/>
                </a:solidFill>
              </a:defRPr>
            </a:lvl7pPr>
            <a:lvl8pPr marL="3657600" lvl="7" indent="-304800">
              <a:spcBef>
                <a:spcPts val="1600"/>
              </a:spcBef>
              <a:spcAft>
                <a:spcPts val="0"/>
              </a:spcAft>
              <a:buClr>
                <a:srgbClr val="FFFFFF"/>
              </a:buClr>
              <a:buSzPts val="1200"/>
              <a:buChar char="○"/>
              <a:defRPr sz="1600">
                <a:solidFill>
                  <a:srgbClr val="FFFFFF"/>
                </a:solidFill>
              </a:defRPr>
            </a:lvl8pPr>
            <a:lvl9pPr marL="4114800" lvl="8" indent="-304800">
              <a:spcBef>
                <a:spcPts val="1600"/>
              </a:spcBef>
              <a:spcAft>
                <a:spcPts val="1600"/>
              </a:spcAft>
              <a:buClr>
                <a:srgbClr val="FFFFFF"/>
              </a:buClr>
              <a:buSzPts val="1200"/>
              <a:buChar char="■"/>
              <a:defRPr sz="1600">
                <a:solidFill>
                  <a:srgbClr val="FFFFFF"/>
                </a:solidFill>
              </a:defRPr>
            </a:lvl9pPr>
          </a:lstStyle>
          <a:p/>
        </p:txBody>
      </p:sp>
      <p:pic>
        <p:nvPicPr>
          <p:cNvPr id="58" name="Google Shape;58;p11"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59" name="Google Shape;59;p11"/>
          <p:cNvSpPr txBox="1"/>
          <p:nvPr/>
        </p:nvSpPr>
        <p:spPr>
          <a:xfrm>
            <a:off x="6974200" y="4672875"/>
            <a:ext cx="1953900" cy="283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GB" sz="1200">
                <a:solidFill>
                  <a:srgbClr val="EEEEEE"/>
                </a:solidFill>
                <a:latin typeface="Roboto Light" panose="02000000000000000000"/>
                <a:ea typeface="Roboto Light" panose="02000000000000000000"/>
                <a:cs typeface="Roboto Light" panose="02000000000000000000"/>
                <a:sym typeface="Roboto Light" panose="02000000000000000000"/>
              </a:rPr>
              <a:t>@yourtwitter</a:t>
            </a:r>
            <a:endParaRPr sz="1200">
              <a:solidFill>
                <a:srgbClr val="EEEEEE"/>
              </a:solidFill>
              <a:latin typeface="Roboto Light" panose="02000000000000000000"/>
              <a:ea typeface="Roboto Light" panose="02000000000000000000"/>
              <a:cs typeface="Roboto Light" panose="02000000000000000000"/>
              <a:sym typeface="Roboto Light" panose="0200000000000000000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233B52"/>
        </a:solidFill>
        <a:effectLst/>
      </p:bgPr>
    </p:bg>
    <p:spTree>
      <p:nvGrpSpPr>
        <p:cNvPr id="60" name="Shape 60"/>
        <p:cNvGrpSpPr/>
        <p:nvPr/>
      </p:nvGrpSpPr>
      <p:grpSpPr>
        <a:xfrm>
          <a:off x="0" y="0"/>
          <a:ext cx="0" cy="0"/>
          <a:chOff x="0" y="0"/>
          <a:chExt cx="0" cy="0"/>
        </a:xfrm>
      </p:grpSpPr>
      <p:sp>
        <p:nvSpPr>
          <p:cNvPr id="61" name="Google Shape;61;p12"/>
          <p:cNvSpPr/>
          <p:nvPr/>
        </p:nvSpPr>
        <p:spPr>
          <a:xfrm rot="-5400000">
            <a:off x="6170200" y="2169900"/>
            <a:ext cx="5143500" cy="8037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2"/>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Font typeface="Roboto Thin" panose="02000000000000000000"/>
              <a:buNone/>
              <a:defRPr sz="4800">
                <a:solidFill>
                  <a:srgbClr val="FFFFFF"/>
                </a:solidFill>
                <a:latin typeface="Roboto Thin" panose="02000000000000000000"/>
                <a:ea typeface="Roboto Thin" panose="02000000000000000000"/>
                <a:cs typeface="Roboto Thin" panose="02000000000000000000"/>
                <a:sym typeface="Roboto Thin" panose="02000000000000000000"/>
              </a:defRPr>
            </a:lvl1pPr>
            <a:lvl2pPr lvl="1">
              <a:spcBef>
                <a:spcPts val="0"/>
              </a:spcBef>
              <a:spcAft>
                <a:spcPts val="0"/>
              </a:spcAft>
              <a:buClr>
                <a:srgbClr val="FFFFFF"/>
              </a:buClr>
              <a:buSzPts val="4800"/>
              <a:buNone/>
              <a:defRPr sz="4800">
                <a:solidFill>
                  <a:srgbClr val="FFFFFF"/>
                </a:solidFill>
              </a:defRPr>
            </a:lvl2pPr>
            <a:lvl3pPr lvl="2">
              <a:spcBef>
                <a:spcPts val="0"/>
              </a:spcBef>
              <a:spcAft>
                <a:spcPts val="0"/>
              </a:spcAft>
              <a:buClr>
                <a:srgbClr val="FFFFFF"/>
              </a:buClr>
              <a:buSzPts val="4800"/>
              <a:buNone/>
              <a:defRPr sz="4800">
                <a:solidFill>
                  <a:srgbClr val="FFFFFF"/>
                </a:solidFill>
              </a:defRPr>
            </a:lvl3pPr>
            <a:lvl4pPr lvl="3">
              <a:spcBef>
                <a:spcPts val="0"/>
              </a:spcBef>
              <a:spcAft>
                <a:spcPts val="0"/>
              </a:spcAft>
              <a:buClr>
                <a:srgbClr val="FFFFFF"/>
              </a:buClr>
              <a:buSzPts val="4800"/>
              <a:buNone/>
              <a:defRPr sz="4800">
                <a:solidFill>
                  <a:srgbClr val="FFFFFF"/>
                </a:solidFill>
              </a:defRPr>
            </a:lvl4pPr>
            <a:lvl5pPr lvl="4">
              <a:spcBef>
                <a:spcPts val="0"/>
              </a:spcBef>
              <a:spcAft>
                <a:spcPts val="0"/>
              </a:spcAft>
              <a:buClr>
                <a:srgbClr val="FFFFFF"/>
              </a:buClr>
              <a:buSzPts val="4800"/>
              <a:buNone/>
              <a:defRPr sz="4800">
                <a:solidFill>
                  <a:srgbClr val="FFFFFF"/>
                </a:solidFill>
              </a:defRPr>
            </a:lvl5pPr>
            <a:lvl6pPr lvl="5">
              <a:spcBef>
                <a:spcPts val="0"/>
              </a:spcBef>
              <a:spcAft>
                <a:spcPts val="0"/>
              </a:spcAft>
              <a:buClr>
                <a:srgbClr val="FFFFFF"/>
              </a:buClr>
              <a:buSzPts val="4800"/>
              <a:buNone/>
              <a:defRPr sz="4800">
                <a:solidFill>
                  <a:srgbClr val="FFFFFF"/>
                </a:solidFill>
              </a:defRPr>
            </a:lvl6pPr>
            <a:lvl7pPr lvl="6">
              <a:spcBef>
                <a:spcPts val="0"/>
              </a:spcBef>
              <a:spcAft>
                <a:spcPts val="0"/>
              </a:spcAft>
              <a:buClr>
                <a:srgbClr val="FFFFFF"/>
              </a:buClr>
              <a:buSzPts val="4800"/>
              <a:buNone/>
              <a:defRPr sz="4800">
                <a:solidFill>
                  <a:srgbClr val="FFFFFF"/>
                </a:solidFill>
              </a:defRPr>
            </a:lvl7pPr>
            <a:lvl8pPr lvl="7">
              <a:spcBef>
                <a:spcPts val="0"/>
              </a:spcBef>
              <a:spcAft>
                <a:spcPts val="0"/>
              </a:spcAft>
              <a:buClr>
                <a:srgbClr val="FFFFFF"/>
              </a:buClr>
              <a:buSzPts val="4800"/>
              <a:buNone/>
              <a:defRPr sz="4800">
                <a:solidFill>
                  <a:srgbClr val="FFFFFF"/>
                </a:solidFill>
              </a:defRPr>
            </a:lvl8pPr>
            <a:lvl9pPr lvl="8">
              <a:spcBef>
                <a:spcPts val="0"/>
              </a:spcBef>
              <a:spcAft>
                <a:spcPts val="0"/>
              </a:spcAft>
              <a:buClr>
                <a:srgbClr val="FFFFFF"/>
              </a:buClr>
              <a:buSzPts val="4800"/>
              <a:buNone/>
              <a:defRPr sz="4800">
                <a:solidFill>
                  <a:srgbClr val="FFFFFF"/>
                </a:solidFill>
              </a:defRPr>
            </a:lvl9pPr>
          </a:lstStyle>
          <a:p/>
        </p:txBody>
      </p:sp>
      <p:pic>
        <p:nvPicPr>
          <p:cNvPr id="63" name="Google Shape;63;p12"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64" name="Google Shape;64;p12"/>
          <p:cNvSpPr txBox="1"/>
          <p:nvPr/>
        </p:nvSpPr>
        <p:spPr>
          <a:xfrm>
            <a:off x="6974200" y="4672875"/>
            <a:ext cx="1953900" cy="283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GB" sz="1200">
                <a:solidFill>
                  <a:srgbClr val="EEEEEE"/>
                </a:solidFill>
                <a:latin typeface="Roboto Light" panose="02000000000000000000"/>
                <a:ea typeface="Roboto Light" panose="02000000000000000000"/>
                <a:cs typeface="Roboto Light" panose="02000000000000000000"/>
                <a:sym typeface="Roboto Light" panose="02000000000000000000"/>
              </a:rPr>
              <a:t>@yourtwitter</a:t>
            </a:r>
            <a:endParaRPr sz="1200">
              <a:solidFill>
                <a:srgbClr val="EEEEEE"/>
              </a:solidFill>
              <a:latin typeface="Roboto Light" panose="02000000000000000000"/>
              <a:ea typeface="Roboto Light" panose="02000000000000000000"/>
              <a:cs typeface="Roboto Light" panose="02000000000000000000"/>
              <a:sym typeface="Roboto Light" panose="0200000000000000000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rgbClr val="233B52"/>
        </a:solidFill>
        <a:effectLst/>
      </p:bgPr>
    </p:bg>
    <p:spTree>
      <p:nvGrpSpPr>
        <p:cNvPr id="65" name="Shape 65"/>
        <p:cNvGrpSpPr/>
        <p:nvPr/>
      </p:nvGrpSpPr>
      <p:grpSpPr>
        <a:xfrm>
          <a:off x="0" y="0"/>
          <a:ext cx="0" cy="0"/>
          <a:chOff x="0" y="0"/>
          <a:chExt cx="0" cy="0"/>
        </a:xfrm>
      </p:grpSpPr>
      <p:sp>
        <p:nvSpPr>
          <p:cNvPr id="66" name="Google Shape;66;p13"/>
          <p:cNvSpPr/>
          <p:nvPr/>
        </p:nvSpPr>
        <p:spPr>
          <a:xfrm rot="-5400000">
            <a:off x="6170200" y="2169900"/>
            <a:ext cx="5143500" cy="8037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7" name="Google Shape;67;p13"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68" name="Google Shape;68;p13"/>
          <p:cNvSpPr/>
          <p:nvPr/>
        </p:nvSpPr>
        <p:spPr>
          <a:xfrm>
            <a:off x="1632607" y="823801"/>
            <a:ext cx="5878800" cy="3495900"/>
          </a:xfrm>
          <a:prstGeom prst="rect">
            <a:avLst/>
          </a:prstGeom>
          <a:solidFill>
            <a:srgbClr val="30485F"/>
          </a:solidFill>
          <a:ln>
            <a:noFill/>
          </a:ln>
          <a:effectLst>
            <a:outerShdw blurRad="57150" dist="19050" dir="5400000" algn="bl" rotWithShape="0">
              <a:srgbClr val="233B52">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3"/>
          <p:cNvSpPr txBox="1"/>
          <p:nvPr>
            <p:ph type="title"/>
          </p:nvPr>
        </p:nvSpPr>
        <p:spPr>
          <a:xfrm>
            <a:off x="2153425" y="1147800"/>
            <a:ext cx="5126700" cy="22923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Roboto Thin" panose="02000000000000000000"/>
              <a:buNone/>
              <a:defRPr sz="4800">
                <a:solidFill>
                  <a:srgbClr val="FFFFFF"/>
                </a:solidFill>
                <a:latin typeface="Roboto Thin" panose="02000000000000000000"/>
                <a:ea typeface="Roboto Thin" panose="02000000000000000000"/>
                <a:cs typeface="Roboto Thin" panose="02000000000000000000"/>
                <a:sym typeface="Roboto Thin" panose="02000000000000000000"/>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p:txBody>
      </p:sp>
      <p:pic>
        <p:nvPicPr>
          <p:cNvPr id="70" name="Google Shape;70;p13"/>
          <p:cNvPicPr preferRelativeResize="0"/>
          <p:nvPr/>
        </p:nvPicPr>
        <p:blipFill>
          <a:blip r:embed="rId3"/>
          <a:stretch>
            <a:fillRect/>
          </a:stretch>
        </p:blipFill>
        <p:spPr>
          <a:xfrm>
            <a:off x="1099200" y="366600"/>
            <a:ext cx="1078625" cy="1078625"/>
          </a:xfrm>
          <a:prstGeom prst="rect">
            <a:avLst/>
          </a:prstGeom>
          <a:noFill/>
          <a:ln>
            <a:noFill/>
          </a:ln>
        </p:spPr>
      </p:pic>
      <p:pic>
        <p:nvPicPr>
          <p:cNvPr id="71" name="Google Shape;71;p13"/>
          <p:cNvPicPr preferRelativeResize="0"/>
          <p:nvPr/>
        </p:nvPicPr>
        <p:blipFill>
          <a:blip r:embed="rId3"/>
          <a:stretch>
            <a:fillRect/>
          </a:stretch>
        </p:blipFill>
        <p:spPr>
          <a:xfrm rot="10800000">
            <a:off x="6966175" y="3698275"/>
            <a:ext cx="1078625" cy="1078625"/>
          </a:xfrm>
          <a:prstGeom prst="rect">
            <a:avLst/>
          </a:prstGeom>
          <a:noFill/>
          <a:ln>
            <a:noFill/>
          </a:ln>
        </p:spPr>
      </p:pic>
      <p:sp>
        <p:nvSpPr>
          <p:cNvPr id="72" name="Google Shape;72;p13"/>
          <p:cNvSpPr txBox="1"/>
          <p:nvPr>
            <p:ph type="subTitle" idx="1"/>
          </p:nvPr>
        </p:nvSpPr>
        <p:spPr>
          <a:xfrm>
            <a:off x="2177825" y="3622075"/>
            <a:ext cx="4045200" cy="52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2pPr>
            <a:lvl3pPr lvl="2"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3pPr>
            <a:lvl4pPr lvl="3"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4pPr>
            <a:lvl5pPr lvl="4"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5pPr>
            <a:lvl6pPr lvl="5"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6pPr>
            <a:lvl7pPr lvl="6"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7pPr>
            <a:lvl8pPr lvl="7"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8pPr>
            <a:lvl9pPr lvl="8"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9pPr>
          </a:lstStyle>
          <a:p/>
        </p:txBody>
      </p:sp>
      <p:sp>
        <p:nvSpPr>
          <p:cNvPr id="73" name="Google Shape;73;p13"/>
          <p:cNvSpPr txBox="1"/>
          <p:nvPr/>
        </p:nvSpPr>
        <p:spPr>
          <a:xfrm>
            <a:off x="6974200" y="4672875"/>
            <a:ext cx="1953900" cy="283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GB" sz="1200">
                <a:solidFill>
                  <a:srgbClr val="EEEEEE"/>
                </a:solidFill>
                <a:latin typeface="Roboto Light" panose="02000000000000000000"/>
                <a:ea typeface="Roboto Light" panose="02000000000000000000"/>
                <a:cs typeface="Roboto Light" panose="02000000000000000000"/>
                <a:sym typeface="Roboto Light" panose="02000000000000000000"/>
              </a:rPr>
              <a:t>@yourtwitter</a:t>
            </a:r>
            <a:endParaRPr sz="1200">
              <a:solidFill>
                <a:srgbClr val="EEEEEE"/>
              </a:solidFill>
              <a:latin typeface="Roboto Light" panose="02000000000000000000"/>
              <a:ea typeface="Roboto Light" panose="02000000000000000000"/>
              <a:cs typeface="Roboto Light" panose="02000000000000000000"/>
              <a:sym typeface="Roboto Light" panose="0200000000000000000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233B52"/>
        </a:solidFill>
        <a:effectLst/>
      </p:bgPr>
    </p:bg>
    <p:spTree>
      <p:nvGrpSpPr>
        <p:cNvPr id="74" name="Shape 74"/>
        <p:cNvGrpSpPr/>
        <p:nvPr/>
      </p:nvGrpSpPr>
      <p:grpSpPr>
        <a:xfrm>
          <a:off x="0" y="0"/>
          <a:ext cx="0" cy="0"/>
          <a:chOff x="0" y="0"/>
          <a:chExt cx="0" cy="0"/>
        </a:xfrm>
      </p:grpSpPr>
      <p:sp>
        <p:nvSpPr>
          <p:cNvPr id="75" name="Google Shape;75;p14"/>
          <p:cNvSpPr/>
          <p:nvPr/>
        </p:nvSpPr>
        <p:spPr>
          <a:xfrm>
            <a:off x="4572000" y="-125"/>
            <a:ext cx="4572000" cy="5143500"/>
          </a:xfrm>
          <a:prstGeom prst="rect">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4"/>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algn="ctr">
              <a:spcBef>
                <a:spcPts val="0"/>
              </a:spcBef>
              <a:spcAft>
                <a:spcPts val="0"/>
              </a:spcAft>
              <a:buClr>
                <a:srgbClr val="FFFFFF"/>
              </a:buClr>
              <a:buSzPts val="4200"/>
              <a:buNone/>
              <a:defRPr sz="4200">
                <a:solidFill>
                  <a:srgbClr val="FFFFFF"/>
                </a:solidFill>
              </a:defRPr>
            </a:lvl2pPr>
            <a:lvl3pPr lvl="2" algn="ctr">
              <a:spcBef>
                <a:spcPts val="0"/>
              </a:spcBef>
              <a:spcAft>
                <a:spcPts val="0"/>
              </a:spcAft>
              <a:buClr>
                <a:srgbClr val="FFFFFF"/>
              </a:buClr>
              <a:buSzPts val="4200"/>
              <a:buNone/>
              <a:defRPr sz="4200">
                <a:solidFill>
                  <a:srgbClr val="FFFFFF"/>
                </a:solidFill>
              </a:defRPr>
            </a:lvl3pPr>
            <a:lvl4pPr lvl="3" algn="ctr">
              <a:spcBef>
                <a:spcPts val="0"/>
              </a:spcBef>
              <a:spcAft>
                <a:spcPts val="0"/>
              </a:spcAft>
              <a:buClr>
                <a:srgbClr val="FFFFFF"/>
              </a:buClr>
              <a:buSzPts val="4200"/>
              <a:buNone/>
              <a:defRPr sz="4200">
                <a:solidFill>
                  <a:srgbClr val="FFFFFF"/>
                </a:solidFill>
              </a:defRPr>
            </a:lvl4pPr>
            <a:lvl5pPr lvl="4" algn="ctr">
              <a:spcBef>
                <a:spcPts val="0"/>
              </a:spcBef>
              <a:spcAft>
                <a:spcPts val="0"/>
              </a:spcAft>
              <a:buClr>
                <a:srgbClr val="FFFFFF"/>
              </a:buClr>
              <a:buSzPts val="4200"/>
              <a:buNone/>
              <a:defRPr sz="4200">
                <a:solidFill>
                  <a:srgbClr val="FFFFFF"/>
                </a:solidFill>
              </a:defRPr>
            </a:lvl5pPr>
            <a:lvl6pPr lvl="5" algn="ctr">
              <a:spcBef>
                <a:spcPts val="0"/>
              </a:spcBef>
              <a:spcAft>
                <a:spcPts val="0"/>
              </a:spcAft>
              <a:buClr>
                <a:srgbClr val="FFFFFF"/>
              </a:buClr>
              <a:buSzPts val="4200"/>
              <a:buNone/>
              <a:defRPr sz="4200">
                <a:solidFill>
                  <a:srgbClr val="FFFFFF"/>
                </a:solidFill>
              </a:defRPr>
            </a:lvl6pPr>
            <a:lvl7pPr lvl="6" algn="ctr">
              <a:spcBef>
                <a:spcPts val="0"/>
              </a:spcBef>
              <a:spcAft>
                <a:spcPts val="0"/>
              </a:spcAft>
              <a:buClr>
                <a:srgbClr val="FFFFFF"/>
              </a:buClr>
              <a:buSzPts val="4200"/>
              <a:buNone/>
              <a:defRPr sz="4200">
                <a:solidFill>
                  <a:srgbClr val="FFFFFF"/>
                </a:solidFill>
              </a:defRPr>
            </a:lvl7pPr>
            <a:lvl8pPr lvl="7" algn="ctr">
              <a:spcBef>
                <a:spcPts val="0"/>
              </a:spcBef>
              <a:spcAft>
                <a:spcPts val="0"/>
              </a:spcAft>
              <a:buClr>
                <a:srgbClr val="FFFFFF"/>
              </a:buClr>
              <a:buSzPts val="4200"/>
              <a:buNone/>
              <a:defRPr sz="4200">
                <a:solidFill>
                  <a:srgbClr val="FFFFFF"/>
                </a:solidFill>
              </a:defRPr>
            </a:lvl8pPr>
            <a:lvl9pPr lvl="8" algn="ctr">
              <a:spcBef>
                <a:spcPts val="0"/>
              </a:spcBef>
              <a:spcAft>
                <a:spcPts val="0"/>
              </a:spcAft>
              <a:buClr>
                <a:srgbClr val="FFFFFF"/>
              </a:buClr>
              <a:buSzPts val="4200"/>
              <a:buNone/>
              <a:defRPr sz="4200">
                <a:solidFill>
                  <a:srgbClr val="FFFFFF"/>
                </a:solidFill>
              </a:defRPr>
            </a:lvl9pPr>
          </a:lstStyle>
          <a:p/>
        </p:txBody>
      </p:sp>
      <p:sp>
        <p:nvSpPr>
          <p:cNvPr id="77" name="Google Shape;77;p14"/>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100"/>
              <a:buFont typeface="Roboto Thin" panose="02000000000000000000"/>
              <a:buNone/>
              <a:defRPr sz="2100">
                <a:solidFill>
                  <a:srgbClr val="FFFFFF"/>
                </a:solidFill>
                <a:latin typeface="Roboto Thin" panose="02000000000000000000"/>
                <a:ea typeface="Roboto Thin" panose="02000000000000000000"/>
                <a:cs typeface="Roboto Thin" panose="02000000000000000000"/>
                <a:sym typeface="Roboto Thin" panose="02000000000000000000"/>
              </a:defRPr>
            </a:lvl1pPr>
            <a:lvl2pPr lvl="1" algn="ctr">
              <a:lnSpc>
                <a:spcPct val="100000"/>
              </a:lnSpc>
              <a:spcBef>
                <a:spcPts val="0"/>
              </a:spcBef>
              <a:spcAft>
                <a:spcPts val="0"/>
              </a:spcAft>
              <a:buClr>
                <a:srgbClr val="FFFFFF"/>
              </a:buClr>
              <a:buSzPts val="2100"/>
              <a:buNone/>
              <a:defRPr sz="2100">
                <a:solidFill>
                  <a:srgbClr val="FFFFFF"/>
                </a:solidFill>
              </a:defRPr>
            </a:lvl2pPr>
            <a:lvl3pPr lvl="2" algn="ctr">
              <a:lnSpc>
                <a:spcPct val="100000"/>
              </a:lnSpc>
              <a:spcBef>
                <a:spcPts val="0"/>
              </a:spcBef>
              <a:spcAft>
                <a:spcPts val="0"/>
              </a:spcAft>
              <a:buClr>
                <a:srgbClr val="FFFFFF"/>
              </a:buClr>
              <a:buSzPts val="2100"/>
              <a:buNone/>
              <a:defRPr sz="2100">
                <a:solidFill>
                  <a:srgbClr val="FFFFFF"/>
                </a:solidFill>
              </a:defRPr>
            </a:lvl3pPr>
            <a:lvl4pPr lvl="3" algn="ctr">
              <a:lnSpc>
                <a:spcPct val="100000"/>
              </a:lnSpc>
              <a:spcBef>
                <a:spcPts val="0"/>
              </a:spcBef>
              <a:spcAft>
                <a:spcPts val="0"/>
              </a:spcAft>
              <a:buClr>
                <a:srgbClr val="FFFFFF"/>
              </a:buClr>
              <a:buSzPts val="2100"/>
              <a:buNone/>
              <a:defRPr sz="2100">
                <a:solidFill>
                  <a:srgbClr val="FFFFFF"/>
                </a:solidFill>
              </a:defRPr>
            </a:lvl4pPr>
            <a:lvl5pPr lvl="4" algn="ctr">
              <a:lnSpc>
                <a:spcPct val="100000"/>
              </a:lnSpc>
              <a:spcBef>
                <a:spcPts val="0"/>
              </a:spcBef>
              <a:spcAft>
                <a:spcPts val="0"/>
              </a:spcAft>
              <a:buClr>
                <a:srgbClr val="FFFFFF"/>
              </a:buClr>
              <a:buSzPts val="2100"/>
              <a:buNone/>
              <a:defRPr sz="2100">
                <a:solidFill>
                  <a:srgbClr val="FFFFFF"/>
                </a:solidFill>
              </a:defRPr>
            </a:lvl5pPr>
            <a:lvl6pPr lvl="5" algn="ctr">
              <a:lnSpc>
                <a:spcPct val="100000"/>
              </a:lnSpc>
              <a:spcBef>
                <a:spcPts val="0"/>
              </a:spcBef>
              <a:spcAft>
                <a:spcPts val="0"/>
              </a:spcAft>
              <a:buClr>
                <a:srgbClr val="FFFFFF"/>
              </a:buClr>
              <a:buSzPts val="2100"/>
              <a:buNone/>
              <a:defRPr sz="2100">
                <a:solidFill>
                  <a:srgbClr val="FFFFFF"/>
                </a:solidFill>
              </a:defRPr>
            </a:lvl6pPr>
            <a:lvl7pPr lvl="6" algn="ctr">
              <a:lnSpc>
                <a:spcPct val="100000"/>
              </a:lnSpc>
              <a:spcBef>
                <a:spcPts val="0"/>
              </a:spcBef>
              <a:spcAft>
                <a:spcPts val="0"/>
              </a:spcAft>
              <a:buClr>
                <a:srgbClr val="FFFFFF"/>
              </a:buClr>
              <a:buSzPts val="2100"/>
              <a:buNone/>
              <a:defRPr sz="2100">
                <a:solidFill>
                  <a:srgbClr val="FFFFFF"/>
                </a:solidFill>
              </a:defRPr>
            </a:lvl7pPr>
            <a:lvl8pPr lvl="7" algn="ctr">
              <a:lnSpc>
                <a:spcPct val="100000"/>
              </a:lnSpc>
              <a:spcBef>
                <a:spcPts val="0"/>
              </a:spcBef>
              <a:spcAft>
                <a:spcPts val="0"/>
              </a:spcAft>
              <a:buClr>
                <a:srgbClr val="FFFFFF"/>
              </a:buClr>
              <a:buSzPts val="2100"/>
              <a:buNone/>
              <a:defRPr sz="2100">
                <a:solidFill>
                  <a:srgbClr val="FFFFFF"/>
                </a:solidFill>
              </a:defRPr>
            </a:lvl8pPr>
            <a:lvl9pPr lvl="8" algn="ctr">
              <a:lnSpc>
                <a:spcPct val="100000"/>
              </a:lnSpc>
              <a:spcBef>
                <a:spcPts val="0"/>
              </a:spcBef>
              <a:spcAft>
                <a:spcPts val="0"/>
              </a:spcAft>
              <a:buClr>
                <a:srgbClr val="FFFFFF"/>
              </a:buClr>
              <a:buSzPts val="2100"/>
              <a:buNone/>
              <a:defRPr sz="2100">
                <a:solidFill>
                  <a:srgbClr val="FFFFFF"/>
                </a:solidFill>
              </a:defRPr>
            </a:lvl9pPr>
          </a:lstStyle>
          <a:p/>
        </p:txBody>
      </p:sp>
      <p:sp>
        <p:nvSpPr>
          <p:cNvPr id="78" name="Google Shape;78;p14"/>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FFFFFF"/>
              </a:buClr>
              <a:buSzPts val="1200"/>
              <a:buChar char="●"/>
              <a:defRPr>
                <a:solidFill>
                  <a:srgbClr val="FFFFFF"/>
                </a:solidFill>
              </a:defRPr>
            </a:lvl1pPr>
            <a:lvl2pPr marL="914400" lvl="1" indent="-304800">
              <a:spcBef>
                <a:spcPts val="1600"/>
              </a:spcBef>
              <a:spcAft>
                <a:spcPts val="0"/>
              </a:spcAft>
              <a:buClr>
                <a:srgbClr val="FFFFFF"/>
              </a:buClr>
              <a:buSzPts val="1200"/>
              <a:buChar char="○"/>
              <a:defRPr>
                <a:solidFill>
                  <a:srgbClr val="FFFFFF"/>
                </a:solidFill>
              </a:defRPr>
            </a:lvl2pPr>
            <a:lvl3pPr marL="1371600" lvl="2" indent="-304800">
              <a:spcBef>
                <a:spcPts val="1600"/>
              </a:spcBef>
              <a:spcAft>
                <a:spcPts val="0"/>
              </a:spcAft>
              <a:buClr>
                <a:srgbClr val="FFFFFF"/>
              </a:buClr>
              <a:buSzPts val="1200"/>
              <a:buChar char="■"/>
              <a:defRPr>
                <a:solidFill>
                  <a:srgbClr val="FFFFFF"/>
                </a:solidFill>
              </a:defRPr>
            </a:lvl3pPr>
            <a:lvl4pPr marL="1828800" lvl="3" indent="-304800">
              <a:spcBef>
                <a:spcPts val="1600"/>
              </a:spcBef>
              <a:spcAft>
                <a:spcPts val="0"/>
              </a:spcAft>
              <a:buClr>
                <a:srgbClr val="FFFFFF"/>
              </a:buClr>
              <a:buSzPts val="1200"/>
              <a:buChar char="●"/>
              <a:defRPr>
                <a:solidFill>
                  <a:srgbClr val="FFFFFF"/>
                </a:solidFill>
              </a:defRPr>
            </a:lvl4pPr>
            <a:lvl5pPr marL="2286000" lvl="4" indent="-304800">
              <a:spcBef>
                <a:spcPts val="1600"/>
              </a:spcBef>
              <a:spcAft>
                <a:spcPts val="0"/>
              </a:spcAft>
              <a:buClr>
                <a:srgbClr val="FFFFFF"/>
              </a:buClr>
              <a:buSzPts val="1200"/>
              <a:buChar char="○"/>
              <a:defRPr>
                <a:solidFill>
                  <a:srgbClr val="FFFFFF"/>
                </a:solidFill>
              </a:defRPr>
            </a:lvl5pPr>
            <a:lvl6pPr marL="2743200" lvl="5" indent="-304800">
              <a:spcBef>
                <a:spcPts val="1600"/>
              </a:spcBef>
              <a:spcAft>
                <a:spcPts val="0"/>
              </a:spcAft>
              <a:buClr>
                <a:srgbClr val="FFFFFF"/>
              </a:buClr>
              <a:buSzPts val="1200"/>
              <a:buChar char="■"/>
              <a:defRPr>
                <a:solidFill>
                  <a:srgbClr val="FFFFFF"/>
                </a:solidFill>
              </a:defRPr>
            </a:lvl6pPr>
            <a:lvl7pPr marL="3200400" lvl="6" indent="-304800">
              <a:spcBef>
                <a:spcPts val="1600"/>
              </a:spcBef>
              <a:spcAft>
                <a:spcPts val="0"/>
              </a:spcAft>
              <a:buClr>
                <a:srgbClr val="FFFFFF"/>
              </a:buClr>
              <a:buSzPts val="1200"/>
              <a:buChar char="●"/>
              <a:defRPr>
                <a:solidFill>
                  <a:srgbClr val="FFFFFF"/>
                </a:solidFill>
              </a:defRPr>
            </a:lvl7pPr>
            <a:lvl8pPr marL="3657600" lvl="7" indent="-304800">
              <a:spcBef>
                <a:spcPts val="1600"/>
              </a:spcBef>
              <a:spcAft>
                <a:spcPts val="0"/>
              </a:spcAft>
              <a:buClr>
                <a:srgbClr val="FFFFFF"/>
              </a:buClr>
              <a:buSzPts val="1200"/>
              <a:buChar char="○"/>
              <a:defRPr>
                <a:solidFill>
                  <a:srgbClr val="FFFFFF"/>
                </a:solidFill>
              </a:defRPr>
            </a:lvl8pPr>
            <a:lvl9pPr marL="4114800" lvl="8" indent="-304800">
              <a:spcBef>
                <a:spcPts val="1600"/>
              </a:spcBef>
              <a:spcAft>
                <a:spcPts val="1600"/>
              </a:spcAft>
              <a:buClr>
                <a:srgbClr val="FFFFFF"/>
              </a:buClr>
              <a:buSzPts val="1200"/>
              <a:buChar char="■"/>
              <a:defRPr>
                <a:solidFill>
                  <a:srgbClr val="FFFFFF"/>
                </a:solidFill>
              </a:defRPr>
            </a:lvl9pPr>
          </a:lstStyle>
          <a:p/>
        </p:txBody>
      </p:sp>
      <p:pic>
        <p:nvPicPr>
          <p:cNvPr id="79" name="Google Shape;79;p14"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233B52"/>
        </a:solidFill>
        <a:effectLst/>
      </p:bgPr>
    </p:bg>
    <p:spTree>
      <p:nvGrpSpPr>
        <p:cNvPr id="80" name="Shape 80"/>
        <p:cNvGrpSpPr/>
        <p:nvPr/>
      </p:nvGrpSpPr>
      <p:grpSpPr>
        <a:xfrm>
          <a:off x="0" y="0"/>
          <a:ext cx="0" cy="0"/>
          <a:chOff x="0" y="0"/>
          <a:chExt cx="0" cy="0"/>
        </a:xfrm>
      </p:grpSpPr>
      <p:sp>
        <p:nvSpPr>
          <p:cNvPr id="81" name="Google Shape;81;p15"/>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FFFFFF"/>
              </a:buClr>
              <a:buSzPts val="1800"/>
              <a:buNone/>
              <a:defRPr>
                <a:solidFill>
                  <a:srgbClr val="FFFFFF"/>
                </a:solidFill>
              </a:defRPr>
            </a:lvl1pPr>
          </a:lstStyle>
          <a:p/>
        </p:txBody>
      </p:sp>
      <p:pic>
        <p:nvPicPr>
          <p:cNvPr id="82" name="Google Shape;82;p15"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plit Small">
  <p:cSld name="CUSTOM_3_1">
    <p:bg>
      <p:bgPr>
        <a:solidFill>
          <a:srgbClr val="233B52"/>
        </a:solidFill>
        <a:effectLst/>
      </p:bgPr>
    </p:bg>
    <p:spTree>
      <p:nvGrpSpPr>
        <p:cNvPr id="83" name="Shape 83"/>
        <p:cNvGrpSpPr/>
        <p:nvPr/>
      </p:nvGrpSpPr>
      <p:grpSpPr>
        <a:xfrm>
          <a:off x="0" y="0"/>
          <a:ext cx="0" cy="0"/>
          <a:chOff x="0" y="0"/>
          <a:chExt cx="0" cy="0"/>
        </a:xfrm>
      </p:grpSpPr>
      <p:sp>
        <p:nvSpPr>
          <p:cNvPr id="84" name="Google Shape;84;p16"/>
          <p:cNvSpPr/>
          <p:nvPr/>
        </p:nvSpPr>
        <p:spPr>
          <a:xfrm>
            <a:off x="6617975" y="-125"/>
            <a:ext cx="2526000" cy="5143500"/>
          </a:xfrm>
          <a:prstGeom prst="rect">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6"/>
          <p:cNvSpPr txBox="1"/>
          <p:nvPr>
            <p:ph type="title"/>
          </p:nvPr>
        </p:nvSpPr>
        <p:spPr>
          <a:xfrm>
            <a:off x="311700" y="445025"/>
            <a:ext cx="4831800" cy="796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lvl="2"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lvl="3"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lvl="4"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lvl="5"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lvl="6"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lvl="7"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lvl="8"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86" name="Google Shape;86;p16"/>
          <p:cNvSpPr txBox="1"/>
          <p:nvPr>
            <p:ph type="body" idx="1"/>
          </p:nvPr>
        </p:nvSpPr>
        <p:spPr>
          <a:xfrm>
            <a:off x="311700" y="1407150"/>
            <a:ext cx="4289400" cy="25260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FFFFFF"/>
              </a:buClr>
              <a:buSzPts val="1200"/>
              <a:buChar char="●"/>
              <a:defRPr>
                <a:solidFill>
                  <a:srgbClr val="FFFFFF"/>
                </a:solidFill>
              </a:defRPr>
            </a:lvl1pPr>
            <a:lvl2pPr marL="914400" lvl="1" indent="-304800">
              <a:spcBef>
                <a:spcPts val="1600"/>
              </a:spcBef>
              <a:spcAft>
                <a:spcPts val="0"/>
              </a:spcAft>
              <a:buClr>
                <a:srgbClr val="FFFFFF"/>
              </a:buClr>
              <a:buSzPts val="1200"/>
              <a:buChar char="○"/>
              <a:defRPr>
                <a:solidFill>
                  <a:srgbClr val="FFFFFF"/>
                </a:solidFill>
              </a:defRPr>
            </a:lvl2pPr>
            <a:lvl3pPr marL="1371600" lvl="2" indent="-304800">
              <a:spcBef>
                <a:spcPts val="1600"/>
              </a:spcBef>
              <a:spcAft>
                <a:spcPts val="0"/>
              </a:spcAft>
              <a:buClr>
                <a:srgbClr val="FFFFFF"/>
              </a:buClr>
              <a:buSzPts val="1200"/>
              <a:buChar char="■"/>
              <a:defRPr>
                <a:solidFill>
                  <a:srgbClr val="FFFFFF"/>
                </a:solidFill>
              </a:defRPr>
            </a:lvl3pPr>
            <a:lvl4pPr marL="1828800" lvl="3" indent="-304800">
              <a:spcBef>
                <a:spcPts val="1600"/>
              </a:spcBef>
              <a:spcAft>
                <a:spcPts val="0"/>
              </a:spcAft>
              <a:buClr>
                <a:srgbClr val="FFFFFF"/>
              </a:buClr>
              <a:buSzPts val="1200"/>
              <a:buChar char="●"/>
              <a:defRPr>
                <a:solidFill>
                  <a:srgbClr val="FFFFFF"/>
                </a:solidFill>
              </a:defRPr>
            </a:lvl4pPr>
            <a:lvl5pPr marL="2286000" lvl="4" indent="-304800">
              <a:spcBef>
                <a:spcPts val="1600"/>
              </a:spcBef>
              <a:spcAft>
                <a:spcPts val="0"/>
              </a:spcAft>
              <a:buClr>
                <a:srgbClr val="FFFFFF"/>
              </a:buClr>
              <a:buSzPts val="1200"/>
              <a:buChar char="○"/>
              <a:defRPr>
                <a:solidFill>
                  <a:srgbClr val="FFFFFF"/>
                </a:solidFill>
              </a:defRPr>
            </a:lvl5pPr>
            <a:lvl6pPr marL="2743200" lvl="5" indent="-304800">
              <a:spcBef>
                <a:spcPts val="1600"/>
              </a:spcBef>
              <a:spcAft>
                <a:spcPts val="0"/>
              </a:spcAft>
              <a:buClr>
                <a:srgbClr val="FFFFFF"/>
              </a:buClr>
              <a:buSzPts val="1200"/>
              <a:buChar char="■"/>
              <a:defRPr>
                <a:solidFill>
                  <a:srgbClr val="FFFFFF"/>
                </a:solidFill>
              </a:defRPr>
            </a:lvl6pPr>
            <a:lvl7pPr marL="3200400" lvl="6" indent="-304800">
              <a:spcBef>
                <a:spcPts val="1600"/>
              </a:spcBef>
              <a:spcAft>
                <a:spcPts val="0"/>
              </a:spcAft>
              <a:buClr>
                <a:srgbClr val="FFFFFF"/>
              </a:buClr>
              <a:buSzPts val="1200"/>
              <a:buChar char="●"/>
              <a:defRPr>
                <a:solidFill>
                  <a:srgbClr val="FFFFFF"/>
                </a:solidFill>
              </a:defRPr>
            </a:lvl7pPr>
            <a:lvl8pPr marL="3657600" lvl="7" indent="-304800">
              <a:spcBef>
                <a:spcPts val="1600"/>
              </a:spcBef>
              <a:spcAft>
                <a:spcPts val="0"/>
              </a:spcAft>
              <a:buClr>
                <a:srgbClr val="FFFFFF"/>
              </a:buClr>
              <a:buSzPts val="1200"/>
              <a:buChar char="○"/>
              <a:defRPr>
                <a:solidFill>
                  <a:srgbClr val="FFFFFF"/>
                </a:solidFill>
              </a:defRPr>
            </a:lvl8pPr>
            <a:lvl9pPr marL="4114800" lvl="8" indent="-304800">
              <a:spcBef>
                <a:spcPts val="1600"/>
              </a:spcBef>
              <a:spcAft>
                <a:spcPts val="1600"/>
              </a:spcAft>
              <a:buClr>
                <a:srgbClr val="FFFFFF"/>
              </a:buClr>
              <a:buSzPts val="1200"/>
              <a:buChar char="■"/>
              <a:defRPr>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llout Number">
  <p:cSld name="BIG_NUMBER">
    <p:bg>
      <p:bgPr>
        <a:solidFill>
          <a:srgbClr val="1976D2"/>
        </a:solidFill>
        <a:effectLst/>
      </p:bgPr>
    </p:bg>
    <p:spTree>
      <p:nvGrpSpPr>
        <p:cNvPr id="87" name="Shape 87"/>
        <p:cNvGrpSpPr/>
        <p:nvPr/>
      </p:nvGrpSpPr>
      <p:grpSpPr>
        <a:xfrm>
          <a:off x="0" y="0"/>
          <a:ext cx="0" cy="0"/>
          <a:chOff x="0" y="0"/>
          <a:chExt cx="0" cy="0"/>
        </a:xfrm>
      </p:grpSpPr>
      <p:sp>
        <p:nvSpPr>
          <p:cNvPr id="88" name="Google Shape;88;p17"/>
          <p:cNvSpPr txBox="1"/>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12000"/>
              <a:buFont typeface="Roboto Thin" panose="02000000000000000000"/>
              <a:buNone/>
              <a:defRPr sz="12000">
                <a:solidFill>
                  <a:srgbClr val="FFFFFF"/>
                </a:solidFill>
                <a:latin typeface="Roboto Thin" panose="02000000000000000000"/>
                <a:ea typeface="Roboto Thin" panose="02000000000000000000"/>
                <a:cs typeface="Roboto Thin" panose="02000000000000000000"/>
                <a:sym typeface="Roboto Thin" panose="02000000000000000000"/>
              </a:defRPr>
            </a:lvl1pPr>
            <a:lvl2pPr lvl="1" algn="ctr">
              <a:spcBef>
                <a:spcPts val="0"/>
              </a:spcBef>
              <a:spcAft>
                <a:spcPts val="0"/>
              </a:spcAft>
              <a:buClr>
                <a:srgbClr val="FFFFFF"/>
              </a:buClr>
              <a:buSzPts val="12000"/>
              <a:buNone/>
              <a:defRPr sz="12000">
                <a:solidFill>
                  <a:srgbClr val="FFFFFF"/>
                </a:solidFill>
              </a:defRPr>
            </a:lvl2pPr>
            <a:lvl3pPr lvl="2" algn="ctr">
              <a:spcBef>
                <a:spcPts val="0"/>
              </a:spcBef>
              <a:spcAft>
                <a:spcPts val="0"/>
              </a:spcAft>
              <a:buClr>
                <a:srgbClr val="FFFFFF"/>
              </a:buClr>
              <a:buSzPts val="12000"/>
              <a:buNone/>
              <a:defRPr sz="12000">
                <a:solidFill>
                  <a:srgbClr val="FFFFFF"/>
                </a:solidFill>
              </a:defRPr>
            </a:lvl3pPr>
            <a:lvl4pPr lvl="3" algn="ctr">
              <a:spcBef>
                <a:spcPts val="0"/>
              </a:spcBef>
              <a:spcAft>
                <a:spcPts val="0"/>
              </a:spcAft>
              <a:buClr>
                <a:srgbClr val="FFFFFF"/>
              </a:buClr>
              <a:buSzPts val="12000"/>
              <a:buNone/>
              <a:defRPr sz="12000">
                <a:solidFill>
                  <a:srgbClr val="FFFFFF"/>
                </a:solidFill>
              </a:defRPr>
            </a:lvl4pPr>
            <a:lvl5pPr lvl="4" algn="ctr">
              <a:spcBef>
                <a:spcPts val="0"/>
              </a:spcBef>
              <a:spcAft>
                <a:spcPts val="0"/>
              </a:spcAft>
              <a:buClr>
                <a:srgbClr val="FFFFFF"/>
              </a:buClr>
              <a:buSzPts val="12000"/>
              <a:buNone/>
              <a:defRPr sz="12000">
                <a:solidFill>
                  <a:srgbClr val="FFFFFF"/>
                </a:solidFill>
              </a:defRPr>
            </a:lvl5pPr>
            <a:lvl6pPr lvl="5" algn="ctr">
              <a:spcBef>
                <a:spcPts val="0"/>
              </a:spcBef>
              <a:spcAft>
                <a:spcPts val="0"/>
              </a:spcAft>
              <a:buClr>
                <a:srgbClr val="FFFFFF"/>
              </a:buClr>
              <a:buSzPts val="12000"/>
              <a:buNone/>
              <a:defRPr sz="12000">
                <a:solidFill>
                  <a:srgbClr val="FFFFFF"/>
                </a:solidFill>
              </a:defRPr>
            </a:lvl6pPr>
            <a:lvl7pPr lvl="6" algn="ctr">
              <a:spcBef>
                <a:spcPts val="0"/>
              </a:spcBef>
              <a:spcAft>
                <a:spcPts val="0"/>
              </a:spcAft>
              <a:buClr>
                <a:srgbClr val="FFFFFF"/>
              </a:buClr>
              <a:buSzPts val="12000"/>
              <a:buNone/>
              <a:defRPr sz="12000">
                <a:solidFill>
                  <a:srgbClr val="FFFFFF"/>
                </a:solidFill>
              </a:defRPr>
            </a:lvl7pPr>
            <a:lvl8pPr lvl="7" algn="ctr">
              <a:spcBef>
                <a:spcPts val="0"/>
              </a:spcBef>
              <a:spcAft>
                <a:spcPts val="0"/>
              </a:spcAft>
              <a:buClr>
                <a:srgbClr val="FFFFFF"/>
              </a:buClr>
              <a:buSzPts val="12000"/>
              <a:buNone/>
              <a:defRPr sz="12000">
                <a:solidFill>
                  <a:srgbClr val="FFFFFF"/>
                </a:solidFill>
              </a:defRPr>
            </a:lvl8pPr>
            <a:lvl9pPr lvl="8" algn="ctr">
              <a:spcBef>
                <a:spcPts val="0"/>
              </a:spcBef>
              <a:spcAft>
                <a:spcPts val="0"/>
              </a:spcAft>
              <a:buClr>
                <a:srgbClr val="FFFFFF"/>
              </a:buClr>
              <a:buSzPts val="12000"/>
              <a:buNone/>
              <a:defRPr sz="12000">
                <a:solidFill>
                  <a:srgbClr val="FFFFFF"/>
                </a:solidFill>
              </a:defRPr>
            </a:lvl9pPr>
          </a:lstStyle>
          <a:p>
            <a:r>
              <a:t>xx%</a:t>
            </a:r>
          </a:p>
        </p:txBody>
      </p:sp>
      <p:sp>
        <p:nvSpPr>
          <p:cNvPr id="89" name="Google Shape;89;p17"/>
          <p:cNvSpPr txBox="1"/>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Clr>
                <a:srgbClr val="FFFFFF"/>
              </a:buClr>
              <a:buSzPts val="1200"/>
              <a:buChar char="●"/>
              <a:defRPr>
                <a:solidFill>
                  <a:srgbClr val="FFFFFF"/>
                </a:solidFill>
              </a:defRPr>
            </a:lvl1pPr>
            <a:lvl2pPr marL="914400" lvl="1" indent="-304800" algn="ctr">
              <a:spcBef>
                <a:spcPts val="1600"/>
              </a:spcBef>
              <a:spcAft>
                <a:spcPts val="0"/>
              </a:spcAft>
              <a:buClr>
                <a:srgbClr val="FFFFFF"/>
              </a:buClr>
              <a:buSzPts val="1200"/>
              <a:buChar char="○"/>
              <a:defRPr>
                <a:solidFill>
                  <a:srgbClr val="FFFFFF"/>
                </a:solidFill>
              </a:defRPr>
            </a:lvl2pPr>
            <a:lvl3pPr marL="1371600" lvl="2" indent="-304800" algn="ctr">
              <a:spcBef>
                <a:spcPts val="1600"/>
              </a:spcBef>
              <a:spcAft>
                <a:spcPts val="0"/>
              </a:spcAft>
              <a:buClr>
                <a:srgbClr val="FFFFFF"/>
              </a:buClr>
              <a:buSzPts val="1200"/>
              <a:buChar char="■"/>
              <a:defRPr>
                <a:solidFill>
                  <a:srgbClr val="FFFFFF"/>
                </a:solidFill>
              </a:defRPr>
            </a:lvl3pPr>
            <a:lvl4pPr marL="1828800" lvl="3" indent="-304800" algn="ctr">
              <a:spcBef>
                <a:spcPts val="1600"/>
              </a:spcBef>
              <a:spcAft>
                <a:spcPts val="0"/>
              </a:spcAft>
              <a:buClr>
                <a:srgbClr val="FFFFFF"/>
              </a:buClr>
              <a:buSzPts val="1200"/>
              <a:buChar char="●"/>
              <a:defRPr>
                <a:solidFill>
                  <a:srgbClr val="FFFFFF"/>
                </a:solidFill>
              </a:defRPr>
            </a:lvl4pPr>
            <a:lvl5pPr marL="2286000" lvl="4" indent="-304800" algn="ctr">
              <a:spcBef>
                <a:spcPts val="1600"/>
              </a:spcBef>
              <a:spcAft>
                <a:spcPts val="0"/>
              </a:spcAft>
              <a:buClr>
                <a:srgbClr val="FFFFFF"/>
              </a:buClr>
              <a:buSzPts val="1200"/>
              <a:buChar char="○"/>
              <a:defRPr>
                <a:solidFill>
                  <a:srgbClr val="FFFFFF"/>
                </a:solidFill>
              </a:defRPr>
            </a:lvl5pPr>
            <a:lvl6pPr marL="2743200" lvl="5" indent="-304800" algn="ctr">
              <a:spcBef>
                <a:spcPts val="1600"/>
              </a:spcBef>
              <a:spcAft>
                <a:spcPts val="0"/>
              </a:spcAft>
              <a:buClr>
                <a:srgbClr val="FFFFFF"/>
              </a:buClr>
              <a:buSzPts val="1200"/>
              <a:buChar char="■"/>
              <a:defRPr>
                <a:solidFill>
                  <a:srgbClr val="FFFFFF"/>
                </a:solidFill>
              </a:defRPr>
            </a:lvl6pPr>
            <a:lvl7pPr marL="3200400" lvl="6" indent="-304800" algn="ctr">
              <a:spcBef>
                <a:spcPts val="1600"/>
              </a:spcBef>
              <a:spcAft>
                <a:spcPts val="0"/>
              </a:spcAft>
              <a:buClr>
                <a:srgbClr val="FFFFFF"/>
              </a:buClr>
              <a:buSzPts val="1200"/>
              <a:buChar char="●"/>
              <a:defRPr>
                <a:solidFill>
                  <a:srgbClr val="FFFFFF"/>
                </a:solidFill>
              </a:defRPr>
            </a:lvl7pPr>
            <a:lvl8pPr marL="3657600" lvl="7" indent="-304800" algn="ctr">
              <a:spcBef>
                <a:spcPts val="1600"/>
              </a:spcBef>
              <a:spcAft>
                <a:spcPts val="0"/>
              </a:spcAft>
              <a:buClr>
                <a:srgbClr val="FFFFFF"/>
              </a:buClr>
              <a:buSzPts val="1200"/>
              <a:buChar char="○"/>
              <a:defRPr>
                <a:solidFill>
                  <a:srgbClr val="FFFFFF"/>
                </a:solidFill>
              </a:defRPr>
            </a:lvl8pPr>
            <a:lvl9pPr marL="4114800" lvl="8" indent="-304800" algn="ctr">
              <a:spcBef>
                <a:spcPts val="1600"/>
              </a:spcBef>
              <a:spcAft>
                <a:spcPts val="1600"/>
              </a:spcAft>
              <a:buClr>
                <a:srgbClr val="FFFFFF"/>
              </a:buClr>
              <a:buSzPts val="1200"/>
              <a:buChar char="■"/>
              <a:defRPr>
                <a:solidFill>
                  <a:srgbClr val="FFFFFF"/>
                </a:solidFill>
              </a:defRPr>
            </a:lvl9pPr>
          </a:lstStyle>
          <a:p/>
        </p:txBody>
      </p:sp>
      <p:pic>
        <p:nvPicPr>
          <p:cNvPr id="90" name="Google Shape;90;p17"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llout Number 1">
  <p:cSld name="BIG_NUMBER_1">
    <p:bg>
      <p:bgPr>
        <a:solidFill>
          <a:srgbClr val="DD0031"/>
        </a:solidFill>
        <a:effectLst/>
      </p:bgPr>
    </p:bg>
    <p:spTree>
      <p:nvGrpSpPr>
        <p:cNvPr id="91" name="Shape 91"/>
        <p:cNvGrpSpPr/>
        <p:nvPr/>
      </p:nvGrpSpPr>
      <p:grpSpPr>
        <a:xfrm>
          <a:off x="0" y="0"/>
          <a:ext cx="0" cy="0"/>
          <a:chOff x="0" y="0"/>
          <a:chExt cx="0" cy="0"/>
        </a:xfrm>
      </p:grpSpPr>
      <p:sp>
        <p:nvSpPr>
          <p:cNvPr id="92" name="Google Shape;92;p18"/>
          <p:cNvSpPr txBox="1"/>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1pPr>
            <a:lvl2pPr lvl="1"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2pPr>
            <a:lvl3pPr lvl="2"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3pPr>
            <a:lvl4pPr lvl="3"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4pPr>
            <a:lvl5pPr lvl="4"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5pPr>
            <a:lvl6pPr lvl="5"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6pPr>
            <a:lvl7pPr lvl="6"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7pPr>
            <a:lvl8pPr lvl="7"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8pPr>
            <a:lvl9pPr lvl="8"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9pPr>
          </a:lstStyle>
          <a:p>
            <a:r>
              <a:t>xx%</a:t>
            </a:r>
          </a:p>
        </p:txBody>
      </p:sp>
      <p:sp>
        <p:nvSpPr>
          <p:cNvPr id="93" name="Google Shape;93;p18"/>
          <p:cNvSpPr txBox="1"/>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1pPr>
            <a:lvl2pPr marL="914400" lvl="1"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2pPr>
            <a:lvl3pPr marL="1371600" lvl="2"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3pPr>
            <a:lvl4pPr marL="1828800" lvl="3"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4pPr>
            <a:lvl5pPr marL="2286000" lvl="4"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5pPr>
            <a:lvl6pPr marL="2743200" lvl="5"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6pPr>
            <a:lvl7pPr marL="3200400" lvl="6"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7pPr>
            <a:lvl8pPr marL="3657600" lvl="7"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8pPr>
            <a:lvl9pPr marL="4114800" lvl="8" indent="-304800" algn="ctr" rtl="0">
              <a:spcBef>
                <a:spcPts val="1600"/>
              </a:spcBef>
              <a:spcAft>
                <a:spcPts val="160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9pPr>
          </a:lstStyle>
          <a:p/>
        </p:txBody>
      </p:sp>
      <p:pic>
        <p:nvPicPr>
          <p:cNvPr id="94" name="Google Shape;94;p18"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5" name="Shape 95"/>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de">
  <p:cSld name="CUSTOM_5_1">
    <p:bg>
      <p:bgPr>
        <a:solidFill>
          <a:srgbClr val="263238"/>
        </a:solidFill>
        <a:effectLst/>
      </p:bgPr>
    </p:bg>
    <p:spTree>
      <p:nvGrpSpPr>
        <p:cNvPr id="96" name="Shape 96"/>
        <p:cNvGrpSpPr/>
        <p:nvPr/>
      </p:nvGrpSpPr>
      <p:grpSpPr>
        <a:xfrm>
          <a:off x="0" y="0"/>
          <a:ext cx="0" cy="0"/>
          <a:chOff x="0" y="0"/>
          <a:chExt cx="0" cy="0"/>
        </a:xfrm>
      </p:grpSpPr>
      <p:sp>
        <p:nvSpPr>
          <p:cNvPr id="97" name="Google Shape;97;p20"/>
          <p:cNvSpPr txBox="1"/>
          <p:nvPr>
            <p:ph type="body" idx="1"/>
          </p:nvPr>
        </p:nvSpPr>
        <p:spPr>
          <a:xfrm>
            <a:off x="521450" y="1793500"/>
            <a:ext cx="8106300" cy="3152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1pPr>
            <a:lvl2pPr marL="914400" lvl="1"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2pPr>
            <a:lvl3pPr marL="1371600" lvl="2"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3pPr>
            <a:lvl4pPr marL="1828800" lvl="3"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4pPr>
            <a:lvl5pPr marL="2286000" lvl="4"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5pPr>
            <a:lvl6pPr marL="2743200" lvl="5"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6pPr>
            <a:lvl7pPr marL="3200400" lvl="6"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7pPr>
            <a:lvl8pPr marL="3657600" lvl="7"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8pPr>
            <a:lvl9pPr marL="4114800" lvl="8" indent="-304800" rtl="0">
              <a:spcBef>
                <a:spcPts val="1600"/>
              </a:spcBef>
              <a:spcAft>
                <a:spcPts val="160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9pPr>
          </a:lstStyle>
          <a:p/>
        </p:txBody>
      </p:sp>
      <p:pic>
        <p:nvPicPr>
          <p:cNvPr id="98" name="Google Shape;98;p20"/>
          <p:cNvPicPr preferRelativeResize="0"/>
          <p:nvPr/>
        </p:nvPicPr>
        <p:blipFill>
          <a:blip r:embed="rId2"/>
          <a:stretch>
            <a:fillRect/>
          </a:stretch>
        </p:blipFill>
        <p:spPr>
          <a:xfrm>
            <a:off x="324581" y="1258244"/>
            <a:ext cx="8564799" cy="5011123"/>
          </a:xfrm>
          <a:prstGeom prst="rect">
            <a:avLst/>
          </a:prstGeom>
          <a:noFill/>
          <a:ln>
            <a:noFill/>
          </a:ln>
        </p:spPr>
      </p:pic>
      <p:sp>
        <p:nvSpPr>
          <p:cNvPr id="99" name="Google Shape;99;p20"/>
          <p:cNvSpPr txBox="1"/>
          <p:nvPr>
            <p:ph type="body" idx="2"/>
          </p:nvPr>
        </p:nvSpPr>
        <p:spPr>
          <a:xfrm>
            <a:off x="512700" y="1672641"/>
            <a:ext cx="8118600" cy="3246000"/>
          </a:xfrm>
          <a:prstGeom prst="rect">
            <a:avLst/>
          </a:prstGeom>
        </p:spPr>
        <p:txBody>
          <a:bodyPr spcFirstLastPara="1" wrap="square" lIns="91425" tIns="91425" rIns="91425" bIns="91425" anchor="t" anchorCtr="0">
            <a:noAutofit/>
          </a:bodyPr>
          <a:lstStyle>
            <a:lvl1pPr marL="457200" lvl="0" indent="-342900" algn="l"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1pPr>
            <a:lvl2pPr marL="914400" lvl="1"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2pPr>
            <a:lvl3pPr marL="1371600" lvl="2"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3pPr>
            <a:lvl4pPr marL="1828800" lvl="3"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4pPr>
            <a:lvl5pPr marL="2286000" lvl="4"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5pPr>
            <a:lvl6pPr marL="2743200" lvl="5"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6pPr>
            <a:lvl7pPr marL="3200400" lvl="6"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7pPr>
            <a:lvl8pPr marL="3657600" lvl="7"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8pPr>
            <a:lvl9pPr marL="4114800" lvl="8" indent="-342900" algn="l" rtl="0">
              <a:lnSpc>
                <a:spcPct val="150000"/>
              </a:lnSpc>
              <a:spcBef>
                <a:spcPts val="1600"/>
              </a:spcBef>
              <a:spcAft>
                <a:spcPts val="1600"/>
              </a:spcAft>
              <a:buClr>
                <a:srgbClr val="FFFFFF"/>
              </a:buClr>
              <a:buSzPts val="1800"/>
              <a:buFont typeface="Roboto Mono"/>
              <a:buChar char="■"/>
              <a:defRPr sz="1800">
                <a:solidFill>
                  <a:srgbClr val="FFFFFF"/>
                </a:solidFill>
                <a:latin typeface="Roboto Mono"/>
                <a:ea typeface="Roboto Mono"/>
                <a:cs typeface="Roboto Mono"/>
                <a:sym typeface="Roboto Mono"/>
              </a:defRPr>
            </a:lvl9pPr>
          </a:lstStyle>
          <a:p/>
        </p:txBody>
      </p:sp>
      <p:sp>
        <p:nvSpPr>
          <p:cNvPr id="100" name="Google Shape;100;p2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800">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2pPr>
            <a:lvl3pPr lvl="2"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3pPr>
            <a:lvl4pPr lvl="3"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4pPr>
            <a:lvl5pPr lvl="4"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5pPr>
            <a:lvl6pPr lvl="5"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6pPr>
            <a:lvl7pPr lvl="6"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7pPr>
            <a:lvl8pPr lvl="7"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8pPr>
            <a:lvl9pPr lvl="8"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9pPr>
          </a:lstStyle>
          <a:p/>
        </p:txBody>
      </p:sp>
      <p:pic>
        <p:nvPicPr>
          <p:cNvPr id="101" name="Google Shape;101;p20" descr="angular-logo.png"/>
          <p:cNvPicPr preferRelativeResize="0"/>
          <p:nvPr/>
        </p:nvPicPr>
        <p:blipFill>
          <a:blip r:embed="rId3"/>
          <a:stretch>
            <a:fillRect/>
          </a:stretch>
        </p:blipFill>
        <p:spPr>
          <a:xfrm>
            <a:off x="8756104" y="71046"/>
            <a:ext cx="315424" cy="3154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Subheader Plus">
  <p:cSld name="SECTION_HEADER">
    <p:bg>
      <p:bgPr>
        <a:solidFill>
          <a:srgbClr val="233B52"/>
        </a:solidFill>
        <a:effectLst/>
      </p:bgPr>
    </p:bg>
    <p:spTree>
      <p:nvGrpSpPr>
        <p:cNvPr id="16" name="Shape 16"/>
        <p:cNvGrpSpPr/>
        <p:nvPr/>
      </p:nvGrpSpPr>
      <p:grpSpPr>
        <a:xfrm>
          <a:off x="0" y="0"/>
          <a:ext cx="0" cy="0"/>
          <a:chOff x="0" y="0"/>
          <a:chExt cx="0" cy="0"/>
        </a:xfrm>
      </p:grpSpPr>
      <p:sp>
        <p:nvSpPr>
          <p:cNvPr id="17" name="Google Shape;17;p3"/>
          <p:cNvSpPr txBox="1"/>
          <p:nvPr>
            <p:ph type="title"/>
          </p:nvPr>
        </p:nvSpPr>
        <p:spPr>
          <a:xfrm>
            <a:off x="311700" y="1771113"/>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algn="ctr">
              <a:spcBef>
                <a:spcPts val="0"/>
              </a:spcBef>
              <a:spcAft>
                <a:spcPts val="0"/>
              </a:spcAft>
              <a:buClr>
                <a:srgbClr val="FFFFFF"/>
              </a:buClr>
              <a:buSzPts val="3600"/>
              <a:buNone/>
              <a:defRPr sz="3600">
                <a:solidFill>
                  <a:srgbClr val="FFFFFF"/>
                </a:solidFill>
              </a:defRPr>
            </a:lvl2pPr>
            <a:lvl3pPr lvl="2" algn="ctr">
              <a:spcBef>
                <a:spcPts val="0"/>
              </a:spcBef>
              <a:spcAft>
                <a:spcPts val="0"/>
              </a:spcAft>
              <a:buClr>
                <a:srgbClr val="FFFFFF"/>
              </a:buClr>
              <a:buSzPts val="3600"/>
              <a:buNone/>
              <a:defRPr sz="3600">
                <a:solidFill>
                  <a:srgbClr val="FFFFFF"/>
                </a:solidFill>
              </a:defRPr>
            </a:lvl3pPr>
            <a:lvl4pPr lvl="3" algn="ctr">
              <a:spcBef>
                <a:spcPts val="0"/>
              </a:spcBef>
              <a:spcAft>
                <a:spcPts val="0"/>
              </a:spcAft>
              <a:buClr>
                <a:srgbClr val="FFFFFF"/>
              </a:buClr>
              <a:buSzPts val="3600"/>
              <a:buNone/>
              <a:defRPr sz="3600">
                <a:solidFill>
                  <a:srgbClr val="FFFFFF"/>
                </a:solidFill>
              </a:defRPr>
            </a:lvl4pPr>
            <a:lvl5pPr lvl="4" algn="ctr">
              <a:spcBef>
                <a:spcPts val="0"/>
              </a:spcBef>
              <a:spcAft>
                <a:spcPts val="0"/>
              </a:spcAft>
              <a:buClr>
                <a:srgbClr val="FFFFFF"/>
              </a:buClr>
              <a:buSzPts val="3600"/>
              <a:buNone/>
              <a:defRPr sz="3600">
                <a:solidFill>
                  <a:srgbClr val="FFFFFF"/>
                </a:solidFill>
              </a:defRPr>
            </a:lvl5pPr>
            <a:lvl6pPr lvl="5" algn="ctr">
              <a:spcBef>
                <a:spcPts val="0"/>
              </a:spcBef>
              <a:spcAft>
                <a:spcPts val="0"/>
              </a:spcAft>
              <a:buClr>
                <a:srgbClr val="FFFFFF"/>
              </a:buClr>
              <a:buSzPts val="3600"/>
              <a:buNone/>
              <a:defRPr sz="3600">
                <a:solidFill>
                  <a:srgbClr val="FFFFFF"/>
                </a:solidFill>
              </a:defRPr>
            </a:lvl6pPr>
            <a:lvl7pPr lvl="6" algn="ctr">
              <a:spcBef>
                <a:spcPts val="0"/>
              </a:spcBef>
              <a:spcAft>
                <a:spcPts val="0"/>
              </a:spcAft>
              <a:buClr>
                <a:srgbClr val="FFFFFF"/>
              </a:buClr>
              <a:buSzPts val="3600"/>
              <a:buNone/>
              <a:defRPr sz="3600">
                <a:solidFill>
                  <a:srgbClr val="FFFFFF"/>
                </a:solidFill>
              </a:defRPr>
            </a:lvl7pPr>
            <a:lvl8pPr lvl="7" algn="ctr">
              <a:spcBef>
                <a:spcPts val="0"/>
              </a:spcBef>
              <a:spcAft>
                <a:spcPts val="0"/>
              </a:spcAft>
              <a:buClr>
                <a:srgbClr val="FFFFFF"/>
              </a:buClr>
              <a:buSzPts val="3600"/>
              <a:buNone/>
              <a:defRPr sz="3600">
                <a:solidFill>
                  <a:srgbClr val="FFFFFF"/>
                </a:solidFill>
              </a:defRPr>
            </a:lvl8pPr>
            <a:lvl9pPr lvl="8" algn="ctr">
              <a:spcBef>
                <a:spcPts val="0"/>
              </a:spcBef>
              <a:spcAft>
                <a:spcPts val="0"/>
              </a:spcAft>
              <a:buClr>
                <a:srgbClr val="FFFFFF"/>
              </a:buClr>
              <a:buSzPts val="3600"/>
              <a:buNone/>
              <a:defRPr sz="3600">
                <a:solidFill>
                  <a:srgbClr val="FFFFFF"/>
                </a:solidFill>
              </a:defRPr>
            </a:lvl9pPr>
          </a:lstStyle>
          <a:p/>
        </p:txBody>
      </p:sp>
      <p:pic>
        <p:nvPicPr>
          <p:cNvPr id="18" name="Google Shape;18;p3"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19" name="Google Shape;19;p3"/>
          <p:cNvSpPr txBox="1"/>
          <p:nvPr>
            <p:ph type="subTitle" idx="1"/>
          </p:nvPr>
        </p:nvSpPr>
        <p:spPr>
          <a:xfrm>
            <a:off x="311700" y="2579786"/>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Thin" panose="02000000000000000000"/>
              <a:buNone/>
              <a:defRPr sz="2400">
                <a:solidFill>
                  <a:schemeClr val="lt2"/>
                </a:solidFill>
                <a:latin typeface="Roboto Thin" panose="02000000000000000000"/>
                <a:ea typeface="Roboto Thin" panose="02000000000000000000"/>
                <a:cs typeface="Roboto Thin" panose="02000000000000000000"/>
                <a:sym typeface="Roboto Thin" panose="02000000000000000000"/>
              </a:defRPr>
            </a:lvl1pPr>
            <a:lvl2pPr lvl="1"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2pPr>
            <a:lvl3pPr lvl="2"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3pPr>
            <a:lvl4pPr lvl="3"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4pPr>
            <a:lvl5pPr lvl="4"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5pPr>
            <a:lvl6pPr lvl="5"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6pPr>
            <a:lvl7pPr lvl="6"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7pPr>
            <a:lvl8pPr lvl="7"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8pPr>
            <a:lvl9pPr lvl="8"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de - No Title">
  <p:cSld name="CUSTOM_5_1_1">
    <p:bg>
      <p:bgPr>
        <a:solidFill>
          <a:srgbClr val="263238"/>
        </a:solidFill>
        <a:effectLst/>
      </p:bgPr>
    </p:bg>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2"/>
          <a:stretch>
            <a:fillRect/>
          </a:stretch>
        </p:blipFill>
        <p:spPr>
          <a:xfrm>
            <a:off x="58650" y="44605"/>
            <a:ext cx="9026700" cy="5281375"/>
          </a:xfrm>
          <a:prstGeom prst="rect">
            <a:avLst/>
          </a:prstGeom>
          <a:noFill/>
          <a:ln>
            <a:noFill/>
          </a:ln>
        </p:spPr>
      </p:pic>
      <p:sp>
        <p:nvSpPr>
          <p:cNvPr id="104" name="Google Shape;104;p21"/>
          <p:cNvSpPr txBox="1"/>
          <p:nvPr>
            <p:ph type="body" idx="1"/>
          </p:nvPr>
        </p:nvSpPr>
        <p:spPr>
          <a:xfrm>
            <a:off x="202350" y="521125"/>
            <a:ext cx="8739300" cy="4113300"/>
          </a:xfrm>
          <a:prstGeom prst="rect">
            <a:avLst/>
          </a:prstGeom>
        </p:spPr>
        <p:txBody>
          <a:bodyPr spcFirstLastPara="1" wrap="square" lIns="91425" tIns="91425" rIns="91425" bIns="91425" anchor="t" anchorCtr="0">
            <a:noAutofit/>
          </a:bodyPr>
          <a:lstStyle>
            <a:lvl1pPr marL="457200" lvl="0" indent="-342900" rtl="0">
              <a:lnSpc>
                <a:spcPct val="150000"/>
              </a:lnSpc>
              <a:spcBef>
                <a:spcPts val="0"/>
              </a:spcBef>
              <a:spcAft>
                <a:spcPts val="0"/>
              </a:spcAft>
              <a:buClr>
                <a:srgbClr val="FFFFFF"/>
              </a:buClr>
              <a:buSzPts val="1800"/>
              <a:buFont typeface="Roboto Mono"/>
              <a:buChar char="●"/>
              <a:defRPr>
                <a:solidFill>
                  <a:srgbClr val="FFFFFF"/>
                </a:solidFill>
                <a:latin typeface="Roboto Mono"/>
                <a:ea typeface="Roboto Mono"/>
                <a:cs typeface="Roboto Mono"/>
                <a:sym typeface="Roboto Mono"/>
              </a:defRPr>
            </a:lvl1pPr>
            <a:lvl2pPr marL="914400" lvl="1"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2pPr>
            <a:lvl3pPr marL="1371600" lvl="2"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3pPr>
            <a:lvl4pPr marL="1828800" lvl="3"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4pPr>
            <a:lvl5pPr marL="2286000" lvl="4"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5pPr>
            <a:lvl6pPr marL="2743200" lvl="5"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6pPr>
            <a:lvl7pPr marL="3200400" lvl="6"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7pPr>
            <a:lvl8pPr marL="3657600" lvl="7"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8pPr>
            <a:lvl9pPr marL="4114800" lvl="8"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9pPr>
          </a:lstStyle>
          <a:p/>
        </p:txBody>
      </p:sp>
      <p:pic>
        <p:nvPicPr>
          <p:cNvPr id="105" name="Google Shape;105;p21" descr="angular-logo.png"/>
          <p:cNvPicPr preferRelativeResize="0"/>
          <p:nvPr/>
        </p:nvPicPr>
        <p:blipFill>
          <a:blip r:embed="rId3"/>
          <a:stretch>
            <a:fillRect/>
          </a:stretch>
        </p:blipFill>
        <p:spPr>
          <a:xfrm>
            <a:off x="8756104" y="71046"/>
            <a:ext cx="315424" cy="31542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plit Code Comparison">
  <p:cSld name="CUSTOM_5_1_1_1">
    <p:bg>
      <p:bgPr>
        <a:solidFill>
          <a:srgbClr val="263238"/>
        </a:solidFill>
        <a:effectLst/>
      </p:bgPr>
    </p:bg>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2"/>
          <a:stretch>
            <a:fillRect/>
          </a:stretch>
        </p:blipFill>
        <p:spPr>
          <a:xfrm>
            <a:off x="58650" y="44605"/>
            <a:ext cx="9026700" cy="5281375"/>
          </a:xfrm>
          <a:prstGeom prst="rect">
            <a:avLst/>
          </a:prstGeom>
          <a:noFill/>
          <a:ln>
            <a:noFill/>
          </a:ln>
        </p:spPr>
      </p:pic>
      <p:pic>
        <p:nvPicPr>
          <p:cNvPr id="108" name="Google Shape;108;p22" descr="angular-logo.png"/>
          <p:cNvPicPr preferRelativeResize="0"/>
          <p:nvPr/>
        </p:nvPicPr>
        <p:blipFill>
          <a:blip r:embed="rId3"/>
          <a:stretch>
            <a:fillRect/>
          </a:stretch>
        </p:blipFill>
        <p:spPr>
          <a:xfrm>
            <a:off x="8756104" y="71046"/>
            <a:ext cx="315424" cy="315424"/>
          </a:xfrm>
          <a:prstGeom prst="rect">
            <a:avLst/>
          </a:prstGeom>
          <a:noFill/>
          <a:ln>
            <a:noFill/>
          </a:ln>
        </p:spPr>
      </p:pic>
      <p:sp>
        <p:nvSpPr>
          <p:cNvPr id="109" name="Google Shape;109;p22"/>
          <p:cNvSpPr txBox="1"/>
          <p:nvPr>
            <p:ph type="body" idx="1"/>
          </p:nvPr>
        </p:nvSpPr>
        <p:spPr>
          <a:xfrm>
            <a:off x="311700" y="1102900"/>
            <a:ext cx="3999900" cy="3868800"/>
          </a:xfrm>
          <a:prstGeom prst="rect">
            <a:avLst/>
          </a:prstGeom>
        </p:spPr>
        <p:txBody>
          <a:bodyPr spcFirstLastPara="1" wrap="square" lIns="91425" tIns="91425" rIns="91425" bIns="91425" anchor="t" anchorCtr="0">
            <a:noAutofit/>
          </a:bodyPr>
          <a:lstStyle>
            <a:lvl1pPr marL="457200" lvl="0" indent="-342900" rtl="0">
              <a:lnSpc>
                <a:spcPct val="150000"/>
              </a:lnSpc>
              <a:spcBef>
                <a:spcPts val="0"/>
              </a:spcBef>
              <a:spcAft>
                <a:spcPts val="0"/>
              </a:spcAft>
              <a:buClr>
                <a:srgbClr val="FFFFFF"/>
              </a:buClr>
              <a:buSzPts val="1800"/>
              <a:buFont typeface="Roboto Mono"/>
              <a:buChar char="●"/>
              <a:defRPr>
                <a:solidFill>
                  <a:srgbClr val="FFFFFF"/>
                </a:solidFill>
                <a:latin typeface="Roboto Mono"/>
                <a:ea typeface="Roboto Mono"/>
                <a:cs typeface="Roboto Mono"/>
                <a:sym typeface="Roboto Mono"/>
              </a:defRPr>
            </a:lvl1pPr>
            <a:lvl2pPr marL="914400" lvl="1"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2pPr>
            <a:lvl3pPr marL="1371600" lvl="2"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3pPr>
            <a:lvl4pPr marL="1828800" lvl="3"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4pPr>
            <a:lvl5pPr marL="2286000" lvl="4"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5pPr>
            <a:lvl6pPr marL="2743200" lvl="5"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6pPr>
            <a:lvl7pPr marL="3200400" lvl="6"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7pPr>
            <a:lvl8pPr marL="3657600" lvl="7"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8pPr>
            <a:lvl9pPr marL="4114800" lvl="8"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9pPr>
          </a:lstStyle>
          <a:p/>
        </p:txBody>
      </p:sp>
      <p:sp>
        <p:nvSpPr>
          <p:cNvPr id="110" name="Google Shape;110;p22"/>
          <p:cNvSpPr txBox="1"/>
          <p:nvPr>
            <p:ph type="body" idx="2"/>
          </p:nvPr>
        </p:nvSpPr>
        <p:spPr>
          <a:xfrm>
            <a:off x="4832400" y="1102900"/>
            <a:ext cx="3999900" cy="3868800"/>
          </a:xfrm>
          <a:prstGeom prst="rect">
            <a:avLst/>
          </a:prstGeom>
        </p:spPr>
        <p:txBody>
          <a:bodyPr spcFirstLastPara="1" wrap="square" lIns="91425" tIns="91425" rIns="91425" bIns="91425" anchor="t" anchorCtr="0">
            <a:noAutofit/>
          </a:bodyPr>
          <a:lstStyle>
            <a:lvl1pPr marL="457200" lvl="0" indent="-342900" rtl="0">
              <a:lnSpc>
                <a:spcPct val="150000"/>
              </a:lnSpc>
              <a:spcBef>
                <a:spcPts val="0"/>
              </a:spcBef>
              <a:spcAft>
                <a:spcPts val="0"/>
              </a:spcAft>
              <a:buClr>
                <a:srgbClr val="FFFFFF"/>
              </a:buClr>
              <a:buSzPts val="1800"/>
              <a:buFont typeface="Roboto Mono"/>
              <a:buChar char="●"/>
              <a:defRPr>
                <a:solidFill>
                  <a:srgbClr val="FFFFFF"/>
                </a:solidFill>
                <a:latin typeface="Roboto Mono"/>
                <a:ea typeface="Roboto Mono"/>
                <a:cs typeface="Roboto Mono"/>
                <a:sym typeface="Roboto Mono"/>
              </a:defRPr>
            </a:lvl1pPr>
            <a:lvl2pPr marL="914400" lvl="1"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2pPr>
            <a:lvl3pPr marL="1371600" lvl="2"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3pPr>
            <a:lvl4pPr marL="1828800" lvl="3"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4pPr>
            <a:lvl5pPr marL="2286000" lvl="4"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5pPr>
            <a:lvl6pPr marL="2743200" lvl="5"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6pPr>
            <a:lvl7pPr marL="3200400" lvl="6"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7pPr>
            <a:lvl8pPr marL="3657600" lvl="7"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8pPr>
            <a:lvl9pPr marL="4114800" lvl="8"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9pPr>
          </a:lstStyle>
          <a:p/>
        </p:txBody>
      </p:sp>
      <p:cxnSp>
        <p:nvCxnSpPr>
          <p:cNvPr id="111" name="Google Shape;111;p22"/>
          <p:cNvCxnSpPr/>
          <p:nvPr/>
        </p:nvCxnSpPr>
        <p:spPr>
          <a:xfrm>
            <a:off x="4572000" y="1116100"/>
            <a:ext cx="0" cy="3842400"/>
          </a:xfrm>
          <a:prstGeom prst="straightConnector1">
            <a:avLst/>
          </a:prstGeom>
          <a:noFill/>
          <a:ln w="9525" cap="flat" cmpd="sng">
            <a:solidFill>
              <a:srgbClr val="9E9E9E"/>
            </a:solidFill>
            <a:prstDash val="solid"/>
            <a:round/>
            <a:headEnd type="none" w="med" len="med"/>
            <a:tailEnd type="none" w="med" len="med"/>
          </a:ln>
        </p:spPr>
      </p:cxnSp>
      <p:sp>
        <p:nvSpPr>
          <p:cNvPr id="112" name="Google Shape;112;p22"/>
          <p:cNvSpPr txBox="1"/>
          <p:nvPr>
            <p:ph type="subTitle" idx="3"/>
          </p:nvPr>
        </p:nvSpPr>
        <p:spPr>
          <a:xfrm>
            <a:off x="311700" y="502100"/>
            <a:ext cx="3226200" cy="3888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13" name="Google Shape;113;p22"/>
          <p:cNvSpPr txBox="1"/>
          <p:nvPr>
            <p:ph type="subTitle" idx="4"/>
          </p:nvPr>
        </p:nvSpPr>
        <p:spPr>
          <a:xfrm>
            <a:off x="4832400" y="502100"/>
            <a:ext cx="3226200" cy="388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rofile">
  <p:cSld name="CUSTOM_6">
    <p:bg>
      <p:bgPr>
        <a:solidFill>
          <a:srgbClr val="233B52"/>
        </a:solidFill>
        <a:effectLst/>
      </p:bgPr>
    </p:bg>
    <p:spTree>
      <p:nvGrpSpPr>
        <p:cNvPr id="114" name="Shape 114"/>
        <p:cNvGrpSpPr/>
        <p:nvPr/>
      </p:nvGrpSpPr>
      <p:grpSpPr>
        <a:xfrm>
          <a:off x="0" y="0"/>
          <a:ext cx="0" cy="0"/>
          <a:chOff x="0" y="0"/>
          <a:chExt cx="0" cy="0"/>
        </a:xfrm>
      </p:grpSpPr>
      <p:sp>
        <p:nvSpPr>
          <p:cNvPr id="115" name="Google Shape;115;p23"/>
          <p:cNvSpPr/>
          <p:nvPr/>
        </p:nvSpPr>
        <p:spPr>
          <a:xfrm rot="-5400000">
            <a:off x="6170200" y="2169900"/>
            <a:ext cx="5143500" cy="8037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3"/>
          <p:cNvSpPr txBox="1"/>
          <p:nvPr>
            <p:ph type="title"/>
          </p:nvPr>
        </p:nvSpPr>
        <p:spPr>
          <a:xfrm>
            <a:off x="3736000" y="1529400"/>
            <a:ext cx="47682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lvl="2">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lvl="3">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lvl="4">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lvl="5">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lvl="6">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lvl="7">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lvl="8">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117" name="Google Shape;117;p23"/>
          <p:cNvSpPr/>
          <p:nvPr/>
        </p:nvSpPr>
        <p:spPr>
          <a:xfrm>
            <a:off x="910650" y="1529400"/>
            <a:ext cx="2084700" cy="2084700"/>
          </a:xfrm>
          <a:prstGeom prst="ellipse">
            <a:avLst/>
          </a:prstGeom>
          <a:solidFill>
            <a:srgbClr val="9E9E9E"/>
          </a:solidFill>
          <a:ln w="9525" cap="flat" cmpd="sng">
            <a:solidFill>
              <a:srgbClr val="90A4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3"/>
          <p:cNvSpPr txBox="1"/>
          <p:nvPr>
            <p:ph type="body" idx="1"/>
          </p:nvPr>
        </p:nvSpPr>
        <p:spPr>
          <a:xfrm>
            <a:off x="3736000" y="2743525"/>
            <a:ext cx="4075800" cy="91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FFFFFF"/>
              </a:buClr>
              <a:buSzPts val="1200"/>
              <a:buChar char="●"/>
              <a:defRPr>
                <a:solidFill>
                  <a:srgbClr val="FFFFFF"/>
                </a:solidFill>
              </a:defRPr>
            </a:lvl1pPr>
            <a:lvl2pPr marL="914400" lvl="1" indent="-304800">
              <a:spcBef>
                <a:spcPts val="1600"/>
              </a:spcBef>
              <a:spcAft>
                <a:spcPts val="0"/>
              </a:spcAft>
              <a:buClr>
                <a:srgbClr val="FFFFFF"/>
              </a:buClr>
              <a:buSzPts val="1200"/>
              <a:buChar char="○"/>
              <a:defRPr>
                <a:solidFill>
                  <a:srgbClr val="FFFFFF"/>
                </a:solidFill>
              </a:defRPr>
            </a:lvl2pPr>
            <a:lvl3pPr marL="1371600" lvl="2" indent="-304800">
              <a:spcBef>
                <a:spcPts val="1600"/>
              </a:spcBef>
              <a:spcAft>
                <a:spcPts val="0"/>
              </a:spcAft>
              <a:buClr>
                <a:srgbClr val="FFFFFF"/>
              </a:buClr>
              <a:buSzPts val="1200"/>
              <a:buChar char="■"/>
              <a:defRPr>
                <a:solidFill>
                  <a:srgbClr val="FFFFFF"/>
                </a:solidFill>
              </a:defRPr>
            </a:lvl3pPr>
            <a:lvl4pPr marL="1828800" lvl="3" indent="-304800">
              <a:spcBef>
                <a:spcPts val="1600"/>
              </a:spcBef>
              <a:spcAft>
                <a:spcPts val="0"/>
              </a:spcAft>
              <a:buClr>
                <a:srgbClr val="FFFFFF"/>
              </a:buClr>
              <a:buSzPts val="1200"/>
              <a:buChar char="●"/>
              <a:defRPr>
                <a:solidFill>
                  <a:srgbClr val="FFFFFF"/>
                </a:solidFill>
              </a:defRPr>
            </a:lvl4pPr>
            <a:lvl5pPr marL="2286000" lvl="4" indent="-304800">
              <a:spcBef>
                <a:spcPts val="1600"/>
              </a:spcBef>
              <a:spcAft>
                <a:spcPts val="0"/>
              </a:spcAft>
              <a:buClr>
                <a:srgbClr val="FFFFFF"/>
              </a:buClr>
              <a:buSzPts val="1200"/>
              <a:buChar char="○"/>
              <a:defRPr>
                <a:solidFill>
                  <a:srgbClr val="FFFFFF"/>
                </a:solidFill>
              </a:defRPr>
            </a:lvl5pPr>
            <a:lvl6pPr marL="2743200" lvl="5" indent="-304800">
              <a:spcBef>
                <a:spcPts val="1600"/>
              </a:spcBef>
              <a:spcAft>
                <a:spcPts val="0"/>
              </a:spcAft>
              <a:buClr>
                <a:srgbClr val="FFFFFF"/>
              </a:buClr>
              <a:buSzPts val="1200"/>
              <a:buChar char="■"/>
              <a:defRPr>
                <a:solidFill>
                  <a:srgbClr val="FFFFFF"/>
                </a:solidFill>
              </a:defRPr>
            </a:lvl6pPr>
            <a:lvl7pPr marL="3200400" lvl="6" indent="-304800">
              <a:spcBef>
                <a:spcPts val="1600"/>
              </a:spcBef>
              <a:spcAft>
                <a:spcPts val="0"/>
              </a:spcAft>
              <a:buClr>
                <a:srgbClr val="FFFFFF"/>
              </a:buClr>
              <a:buSzPts val="1200"/>
              <a:buChar char="●"/>
              <a:defRPr>
                <a:solidFill>
                  <a:srgbClr val="FFFFFF"/>
                </a:solidFill>
              </a:defRPr>
            </a:lvl7pPr>
            <a:lvl8pPr marL="3657600" lvl="7" indent="-304800">
              <a:spcBef>
                <a:spcPts val="1600"/>
              </a:spcBef>
              <a:spcAft>
                <a:spcPts val="0"/>
              </a:spcAft>
              <a:buClr>
                <a:srgbClr val="FFFFFF"/>
              </a:buClr>
              <a:buSzPts val="1200"/>
              <a:buChar char="○"/>
              <a:defRPr>
                <a:solidFill>
                  <a:srgbClr val="FFFFFF"/>
                </a:solidFill>
              </a:defRPr>
            </a:lvl8pPr>
            <a:lvl9pPr marL="4114800" lvl="8" indent="-304800">
              <a:spcBef>
                <a:spcPts val="1600"/>
              </a:spcBef>
              <a:spcAft>
                <a:spcPts val="1600"/>
              </a:spcAft>
              <a:buClr>
                <a:srgbClr val="FFFFFF"/>
              </a:buClr>
              <a:buSzPts val="1200"/>
              <a:buChar char="■"/>
              <a:defRPr>
                <a:solidFill>
                  <a:srgbClr val="FFFFFF"/>
                </a:solidFill>
              </a:defRPr>
            </a:lvl9pPr>
          </a:lstStyle>
          <a:p/>
        </p:txBody>
      </p:sp>
      <p:sp>
        <p:nvSpPr>
          <p:cNvPr id="119" name="Google Shape;119;p23"/>
          <p:cNvSpPr txBox="1"/>
          <p:nvPr>
            <p:ph type="subTitle" idx="2"/>
          </p:nvPr>
        </p:nvSpPr>
        <p:spPr>
          <a:xfrm>
            <a:off x="3736000" y="2149525"/>
            <a:ext cx="3982200" cy="4029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1pPr>
            <a:lvl2pPr lvl="1">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2pPr>
            <a:lvl3pPr lvl="2">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3pPr>
            <a:lvl4pPr lvl="3">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4pPr>
            <a:lvl5pPr lvl="4">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5pPr>
            <a:lvl6pPr lvl="5">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6pPr>
            <a:lvl7pPr lvl="6">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7pPr>
            <a:lvl8pPr lvl="7">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8pPr>
            <a:lvl9pPr lvl="8">
              <a:spcBef>
                <a:spcPts val="1600"/>
              </a:spcBef>
              <a:spcAft>
                <a:spcPts val="160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9pPr>
          </a:lstStyle>
          <a:p/>
        </p:txBody>
      </p:sp>
      <p:sp>
        <p:nvSpPr>
          <p:cNvPr id="120" name="Google Shape;120;p23"/>
          <p:cNvSpPr txBox="1"/>
          <p:nvPr/>
        </p:nvSpPr>
        <p:spPr>
          <a:xfrm>
            <a:off x="6974200" y="4672875"/>
            <a:ext cx="1953900" cy="283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GB" sz="1200">
                <a:solidFill>
                  <a:srgbClr val="EEEEEE"/>
                </a:solidFill>
                <a:latin typeface="Roboto Light" panose="02000000000000000000"/>
                <a:ea typeface="Roboto Light" panose="02000000000000000000"/>
                <a:cs typeface="Roboto Light" panose="02000000000000000000"/>
                <a:sym typeface="Roboto Light" panose="02000000000000000000"/>
              </a:rPr>
              <a:t>@karaforthewin</a:t>
            </a:r>
            <a:endParaRPr sz="1200">
              <a:solidFill>
                <a:srgbClr val="EEEEEE"/>
              </a:solidFill>
              <a:latin typeface="Roboto Light" panose="02000000000000000000"/>
              <a:ea typeface="Roboto Light" panose="02000000000000000000"/>
              <a:cs typeface="Roboto Light" panose="02000000000000000000"/>
              <a:sym typeface="Roboto Light" panose="0200000000000000000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 Points 1">
  <p:cSld name="CUSTOM_2_1">
    <p:bg>
      <p:bgPr>
        <a:solidFill>
          <a:srgbClr val="233B52"/>
        </a:solidFill>
        <a:effectLst/>
      </p:bgPr>
    </p:bg>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lvl="2"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lvl="3"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lvl="4"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lvl="5"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lvl="6"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lvl="7"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lvl="8"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123" name="Google Shape;123;p24"/>
          <p:cNvSpPr txBox="1"/>
          <p:nvPr>
            <p:ph type="body" idx="1"/>
          </p:nvPr>
        </p:nvSpPr>
        <p:spPr>
          <a:xfrm>
            <a:off x="311700" y="2312475"/>
            <a:ext cx="2234400" cy="26469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rgbClr val="FFFFFF"/>
              </a:buClr>
              <a:buSzPts val="1800"/>
              <a:buChar char="●"/>
              <a:defRPr>
                <a:solidFill>
                  <a:srgbClr val="FFFFFF"/>
                </a:solidFill>
              </a:defRPr>
            </a:lvl1pPr>
            <a:lvl2pPr marL="914400" lvl="1" indent="-342900" rtl="0">
              <a:lnSpc>
                <a:spcPct val="100000"/>
              </a:lnSpc>
              <a:spcBef>
                <a:spcPts val="1600"/>
              </a:spcBef>
              <a:spcAft>
                <a:spcPts val="0"/>
              </a:spcAft>
              <a:buClr>
                <a:srgbClr val="FFFFFF"/>
              </a:buClr>
              <a:buSzPts val="1800"/>
              <a:buChar char="○"/>
              <a:defRPr sz="1800">
                <a:solidFill>
                  <a:srgbClr val="FFFFFF"/>
                </a:solidFill>
              </a:defRPr>
            </a:lvl2pPr>
            <a:lvl3pPr marL="1371600" lvl="2" indent="-342900" rtl="0">
              <a:lnSpc>
                <a:spcPct val="100000"/>
              </a:lnSpc>
              <a:spcBef>
                <a:spcPts val="1600"/>
              </a:spcBef>
              <a:spcAft>
                <a:spcPts val="0"/>
              </a:spcAft>
              <a:buClr>
                <a:srgbClr val="FFFFFF"/>
              </a:buClr>
              <a:buSzPts val="1800"/>
              <a:buChar char="■"/>
              <a:defRPr sz="1800">
                <a:solidFill>
                  <a:srgbClr val="FFFFFF"/>
                </a:solidFill>
              </a:defRPr>
            </a:lvl3pPr>
            <a:lvl4pPr marL="1828800" lvl="3" indent="-342900" rtl="0">
              <a:lnSpc>
                <a:spcPct val="100000"/>
              </a:lnSpc>
              <a:spcBef>
                <a:spcPts val="1600"/>
              </a:spcBef>
              <a:spcAft>
                <a:spcPts val="0"/>
              </a:spcAft>
              <a:buClr>
                <a:srgbClr val="FFFFFF"/>
              </a:buClr>
              <a:buSzPts val="1800"/>
              <a:buChar char="●"/>
              <a:defRPr sz="1800">
                <a:solidFill>
                  <a:srgbClr val="FFFFFF"/>
                </a:solidFill>
              </a:defRPr>
            </a:lvl4pPr>
            <a:lvl5pPr marL="2286000" lvl="4" indent="-342900" rtl="0">
              <a:lnSpc>
                <a:spcPct val="100000"/>
              </a:lnSpc>
              <a:spcBef>
                <a:spcPts val="1600"/>
              </a:spcBef>
              <a:spcAft>
                <a:spcPts val="0"/>
              </a:spcAft>
              <a:buClr>
                <a:srgbClr val="FFFFFF"/>
              </a:buClr>
              <a:buSzPts val="1800"/>
              <a:buChar char="○"/>
              <a:defRPr sz="1800">
                <a:solidFill>
                  <a:srgbClr val="FFFFFF"/>
                </a:solidFill>
              </a:defRPr>
            </a:lvl5pPr>
            <a:lvl6pPr marL="2743200" lvl="5" indent="-342900" rtl="0">
              <a:lnSpc>
                <a:spcPct val="100000"/>
              </a:lnSpc>
              <a:spcBef>
                <a:spcPts val="1600"/>
              </a:spcBef>
              <a:spcAft>
                <a:spcPts val="0"/>
              </a:spcAft>
              <a:buClr>
                <a:srgbClr val="FFFFFF"/>
              </a:buClr>
              <a:buSzPts val="1800"/>
              <a:buChar char="■"/>
              <a:defRPr sz="1800">
                <a:solidFill>
                  <a:srgbClr val="FFFFFF"/>
                </a:solidFill>
              </a:defRPr>
            </a:lvl6pPr>
            <a:lvl7pPr marL="3200400" lvl="6" indent="-342900" rtl="0">
              <a:lnSpc>
                <a:spcPct val="100000"/>
              </a:lnSpc>
              <a:spcBef>
                <a:spcPts val="1600"/>
              </a:spcBef>
              <a:spcAft>
                <a:spcPts val="0"/>
              </a:spcAft>
              <a:buClr>
                <a:srgbClr val="FFFFFF"/>
              </a:buClr>
              <a:buSzPts val="1800"/>
              <a:buChar char="●"/>
              <a:defRPr sz="1800">
                <a:solidFill>
                  <a:srgbClr val="FFFFFF"/>
                </a:solidFill>
              </a:defRPr>
            </a:lvl7pPr>
            <a:lvl8pPr marL="3657600" lvl="7" indent="-342900" rtl="0">
              <a:lnSpc>
                <a:spcPct val="100000"/>
              </a:lnSpc>
              <a:spcBef>
                <a:spcPts val="1600"/>
              </a:spcBef>
              <a:spcAft>
                <a:spcPts val="0"/>
              </a:spcAft>
              <a:buClr>
                <a:srgbClr val="FFFFFF"/>
              </a:buClr>
              <a:buSzPts val="1800"/>
              <a:buChar char="○"/>
              <a:defRPr sz="1800">
                <a:solidFill>
                  <a:srgbClr val="FFFFFF"/>
                </a:solidFill>
              </a:defRPr>
            </a:lvl8pPr>
            <a:lvl9pPr marL="4114800" lvl="8" indent="-342900" rtl="0">
              <a:lnSpc>
                <a:spcPct val="100000"/>
              </a:lnSpc>
              <a:spcBef>
                <a:spcPts val="1600"/>
              </a:spcBef>
              <a:spcAft>
                <a:spcPts val="1600"/>
              </a:spcAft>
              <a:buClr>
                <a:srgbClr val="FFFFFF"/>
              </a:buClr>
              <a:buSzPts val="1800"/>
              <a:buChar char="■"/>
              <a:defRPr sz="1800">
                <a:solidFill>
                  <a:srgbClr val="FFFFFF"/>
                </a:solidFill>
              </a:defRPr>
            </a:lvl9pPr>
          </a:lstStyle>
          <a:p/>
        </p:txBody>
      </p:sp>
      <p:sp>
        <p:nvSpPr>
          <p:cNvPr id="124" name="Google Shape;124;p24"/>
          <p:cNvSpPr txBox="1"/>
          <p:nvPr>
            <p:ph type="subTitle" idx="2"/>
          </p:nvPr>
        </p:nvSpPr>
        <p:spPr>
          <a:xfrm>
            <a:off x="311700" y="1547475"/>
            <a:ext cx="2234400" cy="765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1pPr>
            <a:lvl2pPr lvl="1"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2pPr>
            <a:lvl3pPr lvl="2"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3pPr>
            <a:lvl4pPr lvl="3"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4pPr>
            <a:lvl5pPr lvl="4"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5pPr>
            <a:lvl6pPr lvl="5"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6pPr>
            <a:lvl7pPr lvl="6"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7pPr>
            <a:lvl8pPr lvl="7"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8pPr>
            <a:lvl9pPr lvl="8" rtl="0">
              <a:spcBef>
                <a:spcPts val="1600"/>
              </a:spcBef>
              <a:spcAft>
                <a:spcPts val="1600"/>
              </a:spcAft>
              <a:buNone/>
              <a:defRPr b="1">
                <a:solidFill>
                  <a:srgbClr val="FFFFFF"/>
                </a:solidFill>
                <a:latin typeface="Roboto" panose="02000000000000000000"/>
                <a:ea typeface="Roboto" panose="02000000000000000000"/>
                <a:cs typeface="Roboto" panose="02000000000000000000"/>
                <a:sym typeface="Roboto" panose="02000000000000000000"/>
              </a:defRPr>
            </a:lvl9pPr>
          </a:lstStyle>
          <a:p/>
        </p:txBody>
      </p:sp>
      <p:pic>
        <p:nvPicPr>
          <p:cNvPr id="125" name="Google Shape;125;p24"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126" name="Google Shape;126;p24"/>
          <p:cNvSpPr txBox="1"/>
          <p:nvPr>
            <p:ph type="body" idx="3"/>
          </p:nvPr>
        </p:nvSpPr>
        <p:spPr>
          <a:xfrm>
            <a:off x="3456825" y="2312475"/>
            <a:ext cx="2234400" cy="2646900"/>
          </a:xfrm>
          <a:prstGeom prst="rect">
            <a:avLst/>
          </a:prstGeom>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lvl="1"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lvl="2"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lvl="3"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lvl="4"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lvl="5"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lvl="6"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lvl="7"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lvl="8" indent="-342900" algn="l" rtl="0">
              <a:lnSpc>
                <a:spcPct val="115000"/>
              </a:lnSpc>
              <a:spcBef>
                <a:spcPts val="1600"/>
              </a:spcBef>
              <a:spcAft>
                <a:spcPts val="160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127" name="Google Shape;127;p24"/>
          <p:cNvSpPr txBox="1"/>
          <p:nvPr>
            <p:ph type="body" idx="4"/>
          </p:nvPr>
        </p:nvSpPr>
        <p:spPr>
          <a:xfrm>
            <a:off x="6601950" y="2312475"/>
            <a:ext cx="2234400" cy="26469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Char char="●"/>
              <a:defRPr>
                <a:solidFill>
                  <a:srgbClr val="FFFFFF"/>
                </a:solidFill>
              </a:defRPr>
            </a:lvl1pPr>
            <a:lvl2pPr marL="914400" lvl="1" indent="-342900" rtl="0">
              <a:lnSpc>
                <a:spcPct val="115000"/>
              </a:lnSpc>
              <a:spcBef>
                <a:spcPts val="1600"/>
              </a:spcBef>
              <a:spcAft>
                <a:spcPts val="0"/>
              </a:spcAft>
              <a:buClr>
                <a:srgbClr val="FFFFFF"/>
              </a:buClr>
              <a:buSzPts val="1800"/>
              <a:buChar char="○"/>
              <a:defRPr sz="1800">
                <a:solidFill>
                  <a:srgbClr val="FFFFFF"/>
                </a:solidFill>
              </a:defRPr>
            </a:lvl2pPr>
            <a:lvl3pPr marL="1371600" lvl="2" indent="-342900" rtl="0">
              <a:lnSpc>
                <a:spcPct val="115000"/>
              </a:lnSpc>
              <a:spcBef>
                <a:spcPts val="1600"/>
              </a:spcBef>
              <a:spcAft>
                <a:spcPts val="0"/>
              </a:spcAft>
              <a:buClr>
                <a:srgbClr val="FFFFFF"/>
              </a:buClr>
              <a:buSzPts val="1800"/>
              <a:buChar char="■"/>
              <a:defRPr sz="1800">
                <a:solidFill>
                  <a:srgbClr val="FFFFFF"/>
                </a:solidFill>
              </a:defRPr>
            </a:lvl3pPr>
            <a:lvl4pPr marL="1828800" lvl="3" indent="-342900" rtl="0">
              <a:lnSpc>
                <a:spcPct val="115000"/>
              </a:lnSpc>
              <a:spcBef>
                <a:spcPts val="1600"/>
              </a:spcBef>
              <a:spcAft>
                <a:spcPts val="0"/>
              </a:spcAft>
              <a:buClr>
                <a:srgbClr val="FFFFFF"/>
              </a:buClr>
              <a:buSzPts val="1800"/>
              <a:buChar char="●"/>
              <a:defRPr sz="1800">
                <a:solidFill>
                  <a:srgbClr val="FFFFFF"/>
                </a:solidFill>
              </a:defRPr>
            </a:lvl4pPr>
            <a:lvl5pPr marL="2286000" lvl="4" indent="-342900" rtl="0">
              <a:lnSpc>
                <a:spcPct val="115000"/>
              </a:lnSpc>
              <a:spcBef>
                <a:spcPts val="1600"/>
              </a:spcBef>
              <a:spcAft>
                <a:spcPts val="0"/>
              </a:spcAft>
              <a:buClr>
                <a:srgbClr val="FFFFFF"/>
              </a:buClr>
              <a:buSzPts val="1800"/>
              <a:buChar char="○"/>
              <a:defRPr sz="1800">
                <a:solidFill>
                  <a:srgbClr val="FFFFFF"/>
                </a:solidFill>
              </a:defRPr>
            </a:lvl5pPr>
            <a:lvl6pPr marL="2743200" lvl="5" indent="-342900" rtl="0">
              <a:lnSpc>
                <a:spcPct val="115000"/>
              </a:lnSpc>
              <a:spcBef>
                <a:spcPts val="1600"/>
              </a:spcBef>
              <a:spcAft>
                <a:spcPts val="0"/>
              </a:spcAft>
              <a:buClr>
                <a:srgbClr val="FFFFFF"/>
              </a:buClr>
              <a:buSzPts val="1800"/>
              <a:buChar char="■"/>
              <a:defRPr sz="1800">
                <a:solidFill>
                  <a:srgbClr val="FFFFFF"/>
                </a:solidFill>
              </a:defRPr>
            </a:lvl6pPr>
            <a:lvl7pPr marL="3200400" lvl="6" indent="-342900" rtl="0">
              <a:lnSpc>
                <a:spcPct val="115000"/>
              </a:lnSpc>
              <a:spcBef>
                <a:spcPts val="1600"/>
              </a:spcBef>
              <a:spcAft>
                <a:spcPts val="0"/>
              </a:spcAft>
              <a:buClr>
                <a:srgbClr val="FFFFFF"/>
              </a:buClr>
              <a:buSzPts val="1800"/>
              <a:buChar char="●"/>
              <a:defRPr sz="1800">
                <a:solidFill>
                  <a:srgbClr val="FFFFFF"/>
                </a:solidFill>
              </a:defRPr>
            </a:lvl7pPr>
            <a:lvl8pPr marL="3657600" lvl="7" indent="-342900" rtl="0">
              <a:lnSpc>
                <a:spcPct val="115000"/>
              </a:lnSpc>
              <a:spcBef>
                <a:spcPts val="1600"/>
              </a:spcBef>
              <a:spcAft>
                <a:spcPts val="0"/>
              </a:spcAft>
              <a:buClr>
                <a:srgbClr val="FFFFFF"/>
              </a:buClr>
              <a:buSzPts val="1800"/>
              <a:buChar char="○"/>
              <a:defRPr sz="1800">
                <a:solidFill>
                  <a:srgbClr val="FFFFFF"/>
                </a:solidFill>
              </a:defRPr>
            </a:lvl8pPr>
            <a:lvl9pPr marL="4114800" lvl="8" indent="-342900" rtl="0">
              <a:lnSpc>
                <a:spcPct val="115000"/>
              </a:lnSpc>
              <a:spcBef>
                <a:spcPts val="1600"/>
              </a:spcBef>
              <a:spcAft>
                <a:spcPts val="1600"/>
              </a:spcAft>
              <a:buClr>
                <a:srgbClr val="FFFFFF"/>
              </a:buClr>
              <a:buSzPts val="1800"/>
              <a:buChar char="■"/>
              <a:defRPr sz="1800">
                <a:solidFill>
                  <a:srgbClr val="FFFFFF"/>
                </a:solidFill>
              </a:defRPr>
            </a:lvl9pPr>
          </a:lstStyle>
          <a:p/>
        </p:txBody>
      </p:sp>
      <p:sp>
        <p:nvSpPr>
          <p:cNvPr id="128" name="Google Shape;128;p24"/>
          <p:cNvSpPr txBox="1"/>
          <p:nvPr>
            <p:ph type="subTitle" idx="5"/>
          </p:nvPr>
        </p:nvSpPr>
        <p:spPr>
          <a:xfrm>
            <a:off x="3456813" y="1547475"/>
            <a:ext cx="2234400" cy="765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1pPr>
            <a:lvl2pPr lvl="1"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2pPr>
            <a:lvl3pPr lvl="2"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3pPr>
            <a:lvl4pPr lvl="3"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4pPr>
            <a:lvl5pPr lvl="4"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5pPr>
            <a:lvl6pPr lvl="5"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6pPr>
            <a:lvl7pPr lvl="6"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7pPr>
            <a:lvl8pPr lvl="7"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8pPr>
            <a:lvl9pPr lvl="8" rtl="0">
              <a:spcBef>
                <a:spcPts val="1600"/>
              </a:spcBef>
              <a:spcAft>
                <a:spcPts val="160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129" name="Google Shape;129;p24"/>
          <p:cNvSpPr txBox="1"/>
          <p:nvPr>
            <p:ph type="subTitle" idx="6"/>
          </p:nvPr>
        </p:nvSpPr>
        <p:spPr>
          <a:xfrm>
            <a:off x="6601938" y="1547475"/>
            <a:ext cx="2234400" cy="765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1pPr>
            <a:lvl2pPr lvl="1"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2pPr>
            <a:lvl3pPr lvl="2"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3pPr>
            <a:lvl4pPr lvl="3"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4pPr>
            <a:lvl5pPr lvl="4"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5pPr>
            <a:lvl6pPr lvl="5"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6pPr>
            <a:lvl7pPr lvl="6"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7pPr>
            <a:lvl8pPr lvl="7"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8pPr>
            <a:lvl9pPr lvl="8" rtl="0">
              <a:spcBef>
                <a:spcPts val="1600"/>
              </a:spcBef>
              <a:spcAft>
                <a:spcPts val="160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White">
  <p:cSld name="CUSTOM_7">
    <p:bg>
      <p:bgPr>
        <a:solidFill>
          <a:srgbClr val="FFFFFF"/>
        </a:solidFill>
        <a:effectLst/>
      </p:bgPr>
    </p:bg>
    <p:spTree>
      <p:nvGrpSpPr>
        <p:cNvPr id="130" name="Shape 130"/>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matchingName="Main Title">
  <p:cSld name="TITLE">
    <p:bg>
      <p:bgPr>
        <a:solidFill>
          <a:srgbClr val="233B52"/>
        </a:solidFill>
        <a:effectLst/>
      </p:bgPr>
    </p:bg>
    <p:spTree>
      <p:nvGrpSpPr>
        <p:cNvPr id="134" name="Shape 134"/>
        <p:cNvGrpSpPr/>
        <p:nvPr/>
      </p:nvGrpSpPr>
      <p:grpSpPr>
        <a:xfrm>
          <a:off x="0" y="0"/>
          <a:ext cx="0" cy="0"/>
          <a:chOff x="0" y="0"/>
          <a:chExt cx="0" cy="0"/>
        </a:xfrm>
      </p:grpSpPr>
      <p:sp>
        <p:nvSpPr>
          <p:cNvPr id="135" name="Google Shape;135;p27"/>
          <p:cNvSpPr/>
          <p:nvPr/>
        </p:nvSpPr>
        <p:spPr>
          <a:xfrm flipH="1">
            <a:off x="3750" y="4236450"/>
            <a:ext cx="9136500" cy="9069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7"/>
          <p:cNvSpPr txBox="1"/>
          <p:nvPr>
            <p:ph type="ctrTitle"/>
          </p:nvPr>
        </p:nvSpPr>
        <p:spPr>
          <a:xfrm>
            <a:off x="311700" y="1283899"/>
            <a:ext cx="8520600" cy="128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2pPr>
            <a:lvl3pPr lvl="2" algn="ctr" rtl="0">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3pPr>
            <a:lvl4pPr lvl="3" algn="ctr" rtl="0">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4pPr>
            <a:lvl5pPr lvl="4" algn="ctr" rtl="0">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5pPr>
            <a:lvl6pPr lvl="5" algn="ctr" rtl="0">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6pPr>
            <a:lvl7pPr lvl="6" algn="ctr" rtl="0">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7pPr>
            <a:lvl8pPr lvl="7" algn="ctr" rtl="0">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8pPr>
            <a:lvl9pPr lvl="8" algn="ctr" rtl="0">
              <a:spcBef>
                <a:spcPts val="0"/>
              </a:spcBef>
              <a:spcAft>
                <a:spcPts val="0"/>
              </a:spcAft>
              <a:buSzPts val="5200"/>
              <a:buFont typeface="Roboto Thin" panose="02000000000000000000"/>
              <a:buNone/>
              <a:defRPr sz="5200">
                <a:latin typeface="Roboto Thin" panose="02000000000000000000"/>
                <a:ea typeface="Roboto Thin" panose="02000000000000000000"/>
                <a:cs typeface="Roboto Thin" panose="02000000000000000000"/>
                <a:sym typeface="Roboto Thin" panose="02000000000000000000"/>
              </a:defRPr>
            </a:lvl9pPr>
          </a:lstStyle>
          <a:p/>
        </p:txBody>
      </p:sp>
      <p:sp>
        <p:nvSpPr>
          <p:cNvPr id="137" name="Google Shape;137;p27"/>
          <p:cNvSpPr txBox="1"/>
          <p:nvPr>
            <p:ph type="subTitle" idx="1"/>
          </p:nvPr>
        </p:nvSpPr>
        <p:spPr>
          <a:xfrm>
            <a:off x="311700" y="2608949"/>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Light" panose="02000000000000000000"/>
              <a:buNone/>
              <a:defRPr sz="2400">
                <a:solidFill>
                  <a:schemeClr val="lt2"/>
                </a:solidFill>
                <a:latin typeface="Roboto Light" panose="02000000000000000000"/>
                <a:ea typeface="Roboto Light" panose="02000000000000000000"/>
                <a:cs typeface="Roboto Light" panose="02000000000000000000"/>
                <a:sym typeface="Roboto Light" panose="020000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pic>
        <p:nvPicPr>
          <p:cNvPr id="138" name="Google Shape;138;p27" descr="angular-logo-full.png"/>
          <p:cNvPicPr preferRelativeResize="0"/>
          <p:nvPr/>
        </p:nvPicPr>
        <p:blipFill>
          <a:blip r:embed="rId2"/>
          <a:stretch>
            <a:fillRect/>
          </a:stretch>
        </p:blipFill>
        <p:spPr>
          <a:xfrm>
            <a:off x="7735275" y="178624"/>
            <a:ext cx="964406" cy="257175"/>
          </a:xfrm>
          <a:prstGeom prst="rect">
            <a:avLst/>
          </a:prstGeom>
          <a:noFill/>
          <a:ln>
            <a:noFill/>
          </a:ln>
        </p:spPr>
      </p:pic>
      <p:sp>
        <p:nvSpPr>
          <p:cNvPr id="139" name="Google Shape;139;p27"/>
          <p:cNvSpPr txBox="1"/>
          <p:nvPr>
            <p:ph type="body" idx="2"/>
          </p:nvPr>
        </p:nvSpPr>
        <p:spPr>
          <a:xfrm>
            <a:off x="833125" y="4431868"/>
            <a:ext cx="1998900" cy="315600"/>
          </a:xfrm>
          <a:prstGeom prst="rect">
            <a:avLst/>
          </a:prstGeom>
        </p:spPr>
        <p:txBody>
          <a:bodyPr spcFirstLastPara="1" wrap="square" lIns="91425" tIns="91425" rIns="91425" bIns="91425" anchor="t" anchorCtr="0">
            <a:noAutofit/>
          </a:bodyPr>
          <a:lstStyle>
            <a:lvl1pPr marL="457200" lvl="0" indent="-304800" algn="l" rtl="0">
              <a:spcBef>
                <a:spcPts val="0"/>
              </a:spcBef>
              <a:spcAft>
                <a:spcPts val="0"/>
              </a:spcAft>
              <a:buClr>
                <a:srgbClr val="EEEEEE"/>
              </a:buClr>
              <a:buSzPts val="1200"/>
              <a:buChar char="●"/>
              <a:defRPr sz="1200">
                <a:solidFill>
                  <a:srgbClr val="EEEEEE"/>
                </a:solidFill>
              </a:defRPr>
            </a:lvl1pPr>
            <a:lvl2pPr marL="914400" lvl="1" indent="-304800" algn="l" rtl="0">
              <a:spcBef>
                <a:spcPts val="1600"/>
              </a:spcBef>
              <a:spcAft>
                <a:spcPts val="0"/>
              </a:spcAft>
              <a:buClr>
                <a:srgbClr val="EEEEEE"/>
              </a:buClr>
              <a:buSzPts val="1200"/>
              <a:buChar char="○"/>
              <a:defRPr sz="1200">
                <a:solidFill>
                  <a:srgbClr val="EEEEEE"/>
                </a:solidFill>
              </a:defRPr>
            </a:lvl2pPr>
            <a:lvl3pPr marL="1371600" lvl="2" indent="-304800" algn="l" rtl="0">
              <a:spcBef>
                <a:spcPts val="1600"/>
              </a:spcBef>
              <a:spcAft>
                <a:spcPts val="0"/>
              </a:spcAft>
              <a:buClr>
                <a:srgbClr val="EEEEEE"/>
              </a:buClr>
              <a:buSzPts val="1200"/>
              <a:buChar char="■"/>
              <a:defRPr sz="1200">
                <a:solidFill>
                  <a:srgbClr val="EEEEEE"/>
                </a:solidFill>
              </a:defRPr>
            </a:lvl3pPr>
            <a:lvl4pPr marL="1828800" lvl="3" indent="-304800" algn="l" rtl="0">
              <a:spcBef>
                <a:spcPts val="1600"/>
              </a:spcBef>
              <a:spcAft>
                <a:spcPts val="0"/>
              </a:spcAft>
              <a:buClr>
                <a:srgbClr val="EEEEEE"/>
              </a:buClr>
              <a:buSzPts val="1200"/>
              <a:buChar char="●"/>
              <a:defRPr sz="1200">
                <a:solidFill>
                  <a:srgbClr val="EEEEEE"/>
                </a:solidFill>
              </a:defRPr>
            </a:lvl4pPr>
            <a:lvl5pPr marL="2286000" lvl="4" indent="-304800" algn="l" rtl="0">
              <a:spcBef>
                <a:spcPts val="1600"/>
              </a:spcBef>
              <a:spcAft>
                <a:spcPts val="0"/>
              </a:spcAft>
              <a:buClr>
                <a:srgbClr val="EEEEEE"/>
              </a:buClr>
              <a:buSzPts val="1200"/>
              <a:buChar char="○"/>
              <a:defRPr sz="1200">
                <a:solidFill>
                  <a:srgbClr val="EEEEEE"/>
                </a:solidFill>
              </a:defRPr>
            </a:lvl5pPr>
            <a:lvl6pPr marL="2743200" lvl="5" indent="-304800" algn="l" rtl="0">
              <a:spcBef>
                <a:spcPts val="1600"/>
              </a:spcBef>
              <a:spcAft>
                <a:spcPts val="0"/>
              </a:spcAft>
              <a:buClr>
                <a:srgbClr val="EEEEEE"/>
              </a:buClr>
              <a:buSzPts val="1200"/>
              <a:buChar char="■"/>
              <a:defRPr sz="1200">
                <a:solidFill>
                  <a:srgbClr val="EEEEEE"/>
                </a:solidFill>
              </a:defRPr>
            </a:lvl6pPr>
            <a:lvl7pPr marL="3200400" lvl="6" indent="-304800" algn="l" rtl="0">
              <a:spcBef>
                <a:spcPts val="1600"/>
              </a:spcBef>
              <a:spcAft>
                <a:spcPts val="0"/>
              </a:spcAft>
              <a:buClr>
                <a:srgbClr val="EEEEEE"/>
              </a:buClr>
              <a:buSzPts val="1200"/>
              <a:buChar char="●"/>
              <a:defRPr sz="1200">
                <a:solidFill>
                  <a:srgbClr val="EEEEEE"/>
                </a:solidFill>
              </a:defRPr>
            </a:lvl7pPr>
            <a:lvl8pPr marL="3657600" lvl="7" indent="-304800" algn="l" rtl="0">
              <a:spcBef>
                <a:spcPts val="1600"/>
              </a:spcBef>
              <a:spcAft>
                <a:spcPts val="0"/>
              </a:spcAft>
              <a:buClr>
                <a:srgbClr val="EEEEEE"/>
              </a:buClr>
              <a:buSzPts val="1200"/>
              <a:buChar char="○"/>
              <a:defRPr sz="1200">
                <a:solidFill>
                  <a:srgbClr val="EEEEEE"/>
                </a:solidFill>
              </a:defRPr>
            </a:lvl8pPr>
            <a:lvl9pPr marL="4114800" lvl="8" indent="-304800" algn="l" rtl="0">
              <a:spcBef>
                <a:spcPts val="1600"/>
              </a:spcBef>
              <a:spcAft>
                <a:spcPts val="1600"/>
              </a:spcAft>
              <a:buClr>
                <a:srgbClr val="EEEEEE"/>
              </a:buClr>
              <a:buSzPts val="1200"/>
              <a:buChar char="■"/>
              <a:defRPr sz="1200">
                <a:solidFill>
                  <a:srgbClr val="EEEEEE"/>
                </a:solidFill>
              </a:defRPr>
            </a:lvl9pPr>
          </a:lstStyle>
          <a:p/>
        </p:txBody>
      </p:sp>
      <p:sp>
        <p:nvSpPr>
          <p:cNvPr id="140" name="Google Shape;140;p27"/>
          <p:cNvSpPr txBox="1"/>
          <p:nvPr>
            <p:ph type="body" idx="3"/>
          </p:nvPr>
        </p:nvSpPr>
        <p:spPr>
          <a:xfrm>
            <a:off x="833125" y="4236443"/>
            <a:ext cx="1998900" cy="315600"/>
          </a:xfrm>
          <a:prstGeom prst="rect">
            <a:avLst/>
          </a:prstGeom>
        </p:spPr>
        <p:txBody>
          <a:bodyPr spcFirstLastPara="1" wrap="square" lIns="91425" tIns="91425" rIns="91425" bIns="91425" anchor="t" anchorCtr="0">
            <a:noAutofit/>
          </a:bodyPr>
          <a:lstStyle>
            <a:lvl1pPr marL="457200" lvl="0" indent="-304800" algn="l" rtl="0">
              <a:spcBef>
                <a:spcPts val="0"/>
              </a:spcBef>
              <a:spcAft>
                <a:spcPts val="0"/>
              </a:spcAft>
              <a:buClr>
                <a:srgbClr val="FFFFFF"/>
              </a:buClr>
              <a:buSzPts val="1200"/>
              <a:buChar char="●"/>
              <a:defRPr sz="1200">
                <a:solidFill>
                  <a:srgbClr val="FFFFFF"/>
                </a:solidFill>
              </a:defRPr>
            </a:lvl1pPr>
            <a:lvl2pPr marL="914400" lvl="1" indent="-304800" algn="l" rtl="0">
              <a:spcBef>
                <a:spcPts val="1600"/>
              </a:spcBef>
              <a:spcAft>
                <a:spcPts val="0"/>
              </a:spcAft>
              <a:buClr>
                <a:srgbClr val="FFFFFF"/>
              </a:buClr>
              <a:buSzPts val="1200"/>
              <a:buChar char="○"/>
              <a:defRPr sz="1200">
                <a:solidFill>
                  <a:srgbClr val="FFFFFF"/>
                </a:solidFill>
              </a:defRPr>
            </a:lvl2pPr>
            <a:lvl3pPr marL="1371600" lvl="2" indent="-304800" algn="l" rtl="0">
              <a:spcBef>
                <a:spcPts val="1600"/>
              </a:spcBef>
              <a:spcAft>
                <a:spcPts val="0"/>
              </a:spcAft>
              <a:buClr>
                <a:srgbClr val="FFFFFF"/>
              </a:buClr>
              <a:buSzPts val="1200"/>
              <a:buChar char="■"/>
              <a:defRPr sz="1200">
                <a:solidFill>
                  <a:srgbClr val="FFFFFF"/>
                </a:solidFill>
              </a:defRPr>
            </a:lvl3pPr>
            <a:lvl4pPr marL="1828800" lvl="3" indent="-304800" algn="l" rtl="0">
              <a:spcBef>
                <a:spcPts val="1600"/>
              </a:spcBef>
              <a:spcAft>
                <a:spcPts val="0"/>
              </a:spcAft>
              <a:buClr>
                <a:srgbClr val="FFFFFF"/>
              </a:buClr>
              <a:buSzPts val="1200"/>
              <a:buChar char="●"/>
              <a:defRPr sz="1200">
                <a:solidFill>
                  <a:srgbClr val="FFFFFF"/>
                </a:solidFill>
              </a:defRPr>
            </a:lvl4pPr>
            <a:lvl5pPr marL="2286000" lvl="4" indent="-304800" algn="l" rtl="0">
              <a:spcBef>
                <a:spcPts val="1600"/>
              </a:spcBef>
              <a:spcAft>
                <a:spcPts val="0"/>
              </a:spcAft>
              <a:buClr>
                <a:srgbClr val="FFFFFF"/>
              </a:buClr>
              <a:buSzPts val="1200"/>
              <a:buChar char="○"/>
              <a:defRPr sz="1200">
                <a:solidFill>
                  <a:srgbClr val="FFFFFF"/>
                </a:solidFill>
              </a:defRPr>
            </a:lvl5pPr>
            <a:lvl6pPr marL="2743200" lvl="5" indent="-304800" algn="l" rtl="0">
              <a:spcBef>
                <a:spcPts val="1600"/>
              </a:spcBef>
              <a:spcAft>
                <a:spcPts val="0"/>
              </a:spcAft>
              <a:buClr>
                <a:srgbClr val="FFFFFF"/>
              </a:buClr>
              <a:buSzPts val="1200"/>
              <a:buChar char="■"/>
              <a:defRPr sz="1200">
                <a:solidFill>
                  <a:srgbClr val="FFFFFF"/>
                </a:solidFill>
              </a:defRPr>
            </a:lvl6pPr>
            <a:lvl7pPr marL="3200400" lvl="6" indent="-304800" algn="l" rtl="0">
              <a:spcBef>
                <a:spcPts val="1600"/>
              </a:spcBef>
              <a:spcAft>
                <a:spcPts val="0"/>
              </a:spcAft>
              <a:buClr>
                <a:srgbClr val="FFFFFF"/>
              </a:buClr>
              <a:buSzPts val="1200"/>
              <a:buChar char="●"/>
              <a:defRPr sz="1200">
                <a:solidFill>
                  <a:srgbClr val="FFFFFF"/>
                </a:solidFill>
              </a:defRPr>
            </a:lvl7pPr>
            <a:lvl8pPr marL="3657600" lvl="7" indent="-304800" algn="l" rtl="0">
              <a:spcBef>
                <a:spcPts val="1600"/>
              </a:spcBef>
              <a:spcAft>
                <a:spcPts val="0"/>
              </a:spcAft>
              <a:buClr>
                <a:srgbClr val="FFFFFF"/>
              </a:buClr>
              <a:buSzPts val="1200"/>
              <a:buChar char="○"/>
              <a:defRPr sz="1200">
                <a:solidFill>
                  <a:srgbClr val="FFFFFF"/>
                </a:solidFill>
              </a:defRPr>
            </a:lvl8pPr>
            <a:lvl9pPr marL="4114800" lvl="8" indent="-304800" algn="l"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matchingName="Section Subheader Plus">
  <p:cSld name="SECTION_HEADER">
    <p:bg>
      <p:bgPr>
        <a:solidFill>
          <a:srgbClr val="233B52"/>
        </a:solidFill>
        <a:effectLst/>
      </p:bgPr>
    </p:bg>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1771113"/>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p:txBody>
      </p:sp>
      <p:pic>
        <p:nvPicPr>
          <p:cNvPr id="143" name="Google Shape;143;p28"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144" name="Google Shape;144;p28"/>
          <p:cNvSpPr txBox="1"/>
          <p:nvPr>
            <p:ph type="subTitle" idx="1"/>
          </p:nvPr>
        </p:nvSpPr>
        <p:spPr>
          <a:xfrm>
            <a:off x="311700" y="2579786"/>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2400"/>
              <a:buFont typeface="Roboto Thin" panose="02000000000000000000"/>
              <a:buNone/>
              <a:defRPr sz="2400">
                <a:solidFill>
                  <a:schemeClr val="lt2"/>
                </a:solidFill>
                <a:latin typeface="Roboto Thin" panose="02000000000000000000"/>
                <a:ea typeface="Roboto Thin" panose="02000000000000000000"/>
                <a:cs typeface="Roboto Thin" panose="02000000000000000000"/>
                <a:sym typeface="Roboto Thin" panose="02000000000000000000"/>
              </a:defRPr>
            </a:lvl1pPr>
            <a:lvl2pPr lvl="1"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2pPr>
            <a:lvl3pPr lvl="2"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3pPr>
            <a:lvl4pPr lvl="3"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4pPr>
            <a:lvl5pPr lvl="4"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5pPr>
            <a:lvl6pPr lvl="5"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6pPr>
            <a:lvl7pPr lvl="6"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7pPr>
            <a:lvl8pPr lvl="7"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8pPr>
            <a:lvl9pPr lvl="8" algn="ctr" rtl="0">
              <a:lnSpc>
                <a:spcPct val="100000"/>
              </a:lnSpc>
              <a:spcBef>
                <a:spcPts val="0"/>
              </a:spcBef>
              <a:spcAft>
                <a:spcPts val="0"/>
              </a:spcAft>
              <a:buSzPts val="2800"/>
              <a:buFont typeface="Roboto Thin" panose="02000000000000000000"/>
              <a:buNone/>
              <a:defRPr sz="2800">
                <a:latin typeface="Roboto Thin" panose="02000000000000000000"/>
                <a:ea typeface="Roboto Thin" panose="02000000000000000000"/>
                <a:cs typeface="Roboto Thin" panose="02000000000000000000"/>
                <a:sym typeface="Roboto Thin" panose="02000000000000000000"/>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Subheader Simple">
  <p:cSld name="SECTION_HEADER_1">
    <p:bg>
      <p:bgPr>
        <a:solidFill>
          <a:srgbClr val="233B52"/>
        </a:solidFill>
        <a:effectLst/>
      </p:bgPr>
    </p:bg>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Font typeface="Roboto Light" panose="02000000000000000000"/>
              <a:buNone/>
              <a:defRPr sz="36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p:txBody>
      </p:sp>
      <p:pic>
        <p:nvPicPr>
          <p:cNvPr id="147" name="Google Shape;147;p29"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matchingName="Title and Body (Side Slice)">
  <p:cSld name="TITLE_AND_BODY">
    <p:bg>
      <p:bgPr>
        <a:solidFill>
          <a:srgbClr val="30485F"/>
        </a:solidFill>
        <a:effectLst/>
      </p:bgPr>
    </p:bg>
    <p:spTree>
      <p:nvGrpSpPr>
        <p:cNvPr id="148" name="Shape 148"/>
        <p:cNvGrpSpPr/>
        <p:nvPr/>
      </p:nvGrpSpPr>
      <p:grpSpPr>
        <a:xfrm>
          <a:off x="0" y="0"/>
          <a:ext cx="0" cy="0"/>
          <a:chOff x="0" y="0"/>
          <a:chExt cx="0" cy="0"/>
        </a:xfrm>
      </p:grpSpPr>
      <p:sp>
        <p:nvSpPr>
          <p:cNvPr id="149" name="Google Shape;149;p30"/>
          <p:cNvSpPr/>
          <p:nvPr/>
        </p:nvSpPr>
        <p:spPr>
          <a:xfrm>
            <a:off x="8198050" y="0"/>
            <a:ext cx="969000" cy="5143500"/>
          </a:xfrm>
          <a:prstGeom prst="triangle">
            <a:avLst>
              <a:gd name="adj" fmla="val 99984"/>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50" name="Google Shape;150;p30"/>
          <p:cNvPicPr preferRelativeResize="0"/>
          <p:nvPr/>
        </p:nvPicPr>
        <p:blipFill>
          <a:blip r:embed="rId2"/>
          <a:stretch>
            <a:fillRect/>
          </a:stretch>
        </p:blipFill>
        <p:spPr>
          <a:xfrm>
            <a:off x="1984" y="0"/>
            <a:ext cx="9140029" cy="5143498"/>
          </a:xfrm>
          <a:prstGeom prst="rect">
            <a:avLst/>
          </a:prstGeom>
          <a:noFill/>
          <a:ln>
            <a:noFill/>
          </a:ln>
        </p:spPr>
      </p:pic>
      <p:sp>
        <p:nvSpPr>
          <p:cNvPr id="151" name="Google Shape;151;p3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Clr>
                <a:srgbClr val="FFFFFF"/>
              </a:buClr>
              <a:buSzPts val="6000"/>
              <a:buNone/>
              <a:defRPr sz="6000">
                <a:solidFill>
                  <a:srgbClr val="FFFFFF"/>
                </a:solidFill>
              </a:defRPr>
            </a:lvl2pPr>
            <a:lvl3pPr lvl="2" rtl="0">
              <a:spcBef>
                <a:spcPts val="0"/>
              </a:spcBef>
              <a:spcAft>
                <a:spcPts val="0"/>
              </a:spcAft>
              <a:buClr>
                <a:srgbClr val="FFFFFF"/>
              </a:buClr>
              <a:buSzPts val="6000"/>
              <a:buNone/>
              <a:defRPr sz="6000">
                <a:solidFill>
                  <a:srgbClr val="FFFFFF"/>
                </a:solidFill>
              </a:defRPr>
            </a:lvl3pPr>
            <a:lvl4pPr lvl="3" rtl="0">
              <a:spcBef>
                <a:spcPts val="0"/>
              </a:spcBef>
              <a:spcAft>
                <a:spcPts val="0"/>
              </a:spcAft>
              <a:buClr>
                <a:srgbClr val="FFFFFF"/>
              </a:buClr>
              <a:buSzPts val="6000"/>
              <a:buNone/>
              <a:defRPr sz="6000">
                <a:solidFill>
                  <a:srgbClr val="FFFFFF"/>
                </a:solidFill>
              </a:defRPr>
            </a:lvl4pPr>
            <a:lvl5pPr lvl="4" rtl="0">
              <a:spcBef>
                <a:spcPts val="0"/>
              </a:spcBef>
              <a:spcAft>
                <a:spcPts val="0"/>
              </a:spcAft>
              <a:buClr>
                <a:srgbClr val="FFFFFF"/>
              </a:buClr>
              <a:buSzPts val="6000"/>
              <a:buNone/>
              <a:defRPr sz="6000">
                <a:solidFill>
                  <a:srgbClr val="FFFFFF"/>
                </a:solidFill>
              </a:defRPr>
            </a:lvl5pPr>
            <a:lvl6pPr lvl="5" rtl="0">
              <a:spcBef>
                <a:spcPts val="0"/>
              </a:spcBef>
              <a:spcAft>
                <a:spcPts val="0"/>
              </a:spcAft>
              <a:buClr>
                <a:srgbClr val="FFFFFF"/>
              </a:buClr>
              <a:buSzPts val="6000"/>
              <a:buNone/>
              <a:defRPr sz="6000">
                <a:solidFill>
                  <a:srgbClr val="FFFFFF"/>
                </a:solidFill>
              </a:defRPr>
            </a:lvl6pPr>
            <a:lvl7pPr lvl="6" rtl="0">
              <a:spcBef>
                <a:spcPts val="0"/>
              </a:spcBef>
              <a:spcAft>
                <a:spcPts val="0"/>
              </a:spcAft>
              <a:buClr>
                <a:srgbClr val="FFFFFF"/>
              </a:buClr>
              <a:buSzPts val="6000"/>
              <a:buNone/>
              <a:defRPr sz="6000">
                <a:solidFill>
                  <a:srgbClr val="FFFFFF"/>
                </a:solidFill>
              </a:defRPr>
            </a:lvl7pPr>
            <a:lvl8pPr lvl="7" rtl="0">
              <a:spcBef>
                <a:spcPts val="0"/>
              </a:spcBef>
              <a:spcAft>
                <a:spcPts val="0"/>
              </a:spcAft>
              <a:buClr>
                <a:srgbClr val="FFFFFF"/>
              </a:buClr>
              <a:buSzPts val="6000"/>
              <a:buNone/>
              <a:defRPr sz="6000">
                <a:solidFill>
                  <a:srgbClr val="FFFFFF"/>
                </a:solidFill>
              </a:defRPr>
            </a:lvl8pPr>
            <a:lvl9pPr lvl="8" rtl="0">
              <a:spcBef>
                <a:spcPts val="0"/>
              </a:spcBef>
              <a:spcAft>
                <a:spcPts val="0"/>
              </a:spcAft>
              <a:buClr>
                <a:srgbClr val="FFFFFF"/>
              </a:buClr>
              <a:buSzPts val="6000"/>
              <a:buNone/>
              <a:defRPr sz="6000">
                <a:solidFill>
                  <a:srgbClr val="FFFFFF"/>
                </a:solidFill>
              </a:defRPr>
            </a:lvl9pPr>
          </a:lstStyle>
          <a:p/>
        </p:txBody>
      </p:sp>
      <p:sp>
        <p:nvSpPr>
          <p:cNvPr id="152" name="Google Shape;152;p30"/>
          <p:cNvSpPr txBox="1"/>
          <p:nvPr>
            <p:ph type="body" idx="1"/>
          </p:nvPr>
        </p:nvSpPr>
        <p:spPr>
          <a:xfrm>
            <a:off x="311700" y="1609675"/>
            <a:ext cx="8520600" cy="3349500"/>
          </a:xfrm>
          <a:prstGeom prst="rect">
            <a:avLst/>
          </a:prstGeom>
        </p:spPr>
        <p:txBody>
          <a:bodyPr spcFirstLastPara="1" wrap="square" lIns="91425" tIns="91425" rIns="91425" bIns="91425" anchor="ctr" anchorCtr="0">
            <a:noAutofit/>
          </a:bodyPr>
          <a:lstStyle>
            <a:lvl1pPr marL="457200" lvl="0" indent="-342900" rtl="0">
              <a:lnSpc>
                <a:spcPct val="150000"/>
              </a:lnSpc>
              <a:spcBef>
                <a:spcPts val="0"/>
              </a:spcBef>
              <a:spcAft>
                <a:spcPts val="0"/>
              </a:spcAft>
              <a:buClr>
                <a:srgbClr val="FFFFFF"/>
              </a:buClr>
              <a:buSzPts val="1800"/>
              <a:buChar char="●"/>
              <a:defRPr>
                <a:solidFill>
                  <a:srgbClr val="FFFFFF"/>
                </a:solidFill>
              </a:defRPr>
            </a:lvl1pPr>
            <a:lvl2pPr marL="914400" lvl="1" indent="-342900" rtl="0">
              <a:lnSpc>
                <a:spcPct val="150000"/>
              </a:lnSpc>
              <a:spcBef>
                <a:spcPts val="0"/>
              </a:spcBef>
              <a:spcAft>
                <a:spcPts val="0"/>
              </a:spcAft>
              <a:buClr>
                <a:srgbClr val="FFFFFF"/>
              </a:buClr>
              <a:buSzPts val="1800"/>
              <a:buChar char="○"/>
              <a:defRPr sz="1800">
                <a:solidFill>
                  <a:srgbClr val="FFFFFF"/>
                </a:solidFill>
              </a:defRPr>
            </a:lvl2pPr>
            <a:lvl3pPr marL="1371600" lvl="2" indent="-342900" rtl="0">
              <a:lnSpc>
                <a:spcPct val="150000"/>
              </a:lnSpc>
              <a:spcBef>
                <a:spcPts val="0"/>
              </a:spcBef>
              <a:spcAft>
                <a:spcPts val="0"/>
              </a:spcAft>
              <a:buClr>
                <a:srgbClr val="FFFFFF"/>
              </a:buClr>
              <a:buSzPts val="1800"/>
              <a:buChar char="■"/>
              <a:defRPr sz="1800">
                <a:solidFill>
                  <a:srgbClr val="FFFFFF"/>
                </a:solidFill>
              </a:defRPr>
            </a:lvl3pPr>
            <a:lvl4pPr marL="1828800" lvl="3" indent="-342900" rtl="0">
              <a:lnSpc>
                <a:spcPct val="150000"/>
              </a:lnSpc>
              <a:spcBef>
                <a:spcPts val="0"/>
              </a:spcBef>
              <a:spcAft>
                <a:spcPts val="0"/>
              </a:spcAft>
              <a:buClr>
                <a:srgbClr val="FFFFFF"/>
              </a:buClr>
              <a:buSzPts val="1800"/>
              <a:buChar char="●"/>
              <a:defRPr sz="1800">
                <a:solidFill>
                  <a:srgbClr val="FFFFFF"/>
                </a:solidFill>
              </a:defRPr>
            </a:lvl4pPr>
            <a:lvl5pPr marL="2286000" lvl="4" indent="-342900" rtl="0">
              <a:lnSpc>
                <a:spcPct val="150000"/>
              </a:lnSpc>
              <a:spcBef>
                <a:spcPts val="0"/>
              </a:spcBef>
              <a:spcAft>
                <a:spcPts val="0"/>
              </a:spcAft>
              <a:buClr>
                <a:srgbClr val="FFFFFF"/>
              </a:buClr>
              <a:buSzPts val="1800"/>
              <a:buChar char="○"/>
              <a:defRPr sz="1800">
                <a:solidFill>
                  <a:srgbClr val="FFFFFF"/>
                </a:solidFill>
              </a:defRPr>
            </a:lvl5pPr>
            <a:lvl6pPr marL="2743200" lvl="5" indent="-342900" rtl="0">
              <a:lnSpc>
                <a:spcPct val="150000"/>
              </a:lnSpc>
              <a:spcBef>
                <a:spcPts val="0"/>
              </a:spcBef>
              <a:spcAft>
                <a:spcPts val="0"/>
              </a:spcAft>
              <a:buClr>
                <a:srgbClr val="FFFFFF"/>
              </a:buClr>
              <a:buSzPts val="1800"/>
              <a:buChar char="■"/>
              <a:defRPr sz="1800">
                <a:solidFill>
                  <a:srgbClr val="FFFFFF"/>
                </a:solidFill>
              </a:defRPr>
            </a:lvl6pPr>
            <a:lvl7pPr marL="3200400" lvl="6" indent="-342900" rtl="0">
              <a:lnSpc>
                <a:spcPct val="150000"/>
              </a:lnSpc>
              <a:spcBef>
                <a:spcPts val="0"/>
              </a:spcBef>
              <a:spcAft>
                <a:spcPts val="0"/>
              </a:spcAft>
              <a:buClr>
                <a:srgbClr val="FFFFFF"/>
              </a:buClr>
              <a:buSzPts val="1800"/>
              <a:buChar char="●"/>
              <a:defRPr sz="1800">
                <a:solidFill>
                  <a:srgbClr val="FFFFFF"/>
                </a:solidFill>
              </a:defRPr>
            </a:lvl7pPr>
            <a:lvl8pPr marL="3657600" lvl="7" indent="-342900" rtl="0">
              <a:lnSpc>
                <a:spcPct val="150000"/>
              </a:lnSpc>
              <a:spcBef>
                <a:spcPts val="0"/>
              </a:spcBef>
              <a:spcAft>
                <a:spcPts val="0"/>
              </a:spcAft>
              <a:buClr>
                <a:srgbClr val="FFFFFF"/>
              </a:buClr>
              <a:buSzPts val="1800"/>
              <a:buChar char="○"/>
              <a:defRPr sz="1800">
                <a:solidFill>
                  <a:srgbClr val="FFFFFF"/>
                </a:solidFill>
              </a:defRPr>
            </a:lvl8pPr>
            <a:lvl9pPr marL="4114800" lvl="8" indent="-342900" rtl="0">
              <a:lnSpc>
                <a:spcPct val="150000"/>
              </a:lnSpc>
              <a:spcBef>
                <a:spcPts val="0"/>
              </a:spcBef>
              <a:spcAft>
                <a:spcPts val="0"/>
              </a:spcAft>
              <a:buClr>
                <a:srgbClr val="FFFFFF"/>
              </a:buClr>
              <a:buSzPts val="1800"/>
              <a:buChar char="■"/>
              <a:defRPr sz="1800">
                <a:solidFill>
                  <a:srgbClr val="FFFFFF"/>
                </a:solidFill>
              </a:defRPr>
            </a:lvl9pPr>
          </a:lstStyle>
          <a:p/>
        </p:txBody>
      </p:sp>
      <p:pic>
        <p:nvPicPr>
          <p:cNvPr id="153" name="Google Shape;153;p30" descr="angular-logo.png"/>
          <p:cNvPicPr preferRelativeResize="0"/>
          <p:nvPr/>
        </p:nvPicPr>
        <p:blipFill>
          <a:blip r:embed="rId3"/>
          <a:stretch>
            <a:fillRect/>
          </a:stretch>
        </p:blipFill>
        <p:spPr>
          <a:xfrm>
            <a:off x="8756104" y="71046"/>
            <a:ext cx="315424" cy="315424"/>
          </a:xfrm>
          <a:prstGeom prst="rect">
            <a:avLst/>
          </a:prstGeom>
          <a:noFill/>
          <a:ln>
            <a:noFill/>
          </a:ln>
        </p:spPr>
      </p:pic>
      <p:sp>
        <p:nvSpPr>
          <p:cNvPr id="154" name="Google Shape;154;p30"/>
          <p:cNvSpPr txBox="1"/>
          <p:nvPr/>
        </p:nvSpPr>
        <p:spPr>
          <a:xfrm>
            <a:off x="6974200" y="4672875"/>
            <a:ext cx="1953900" cy="283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GB" sz="1200">
                <a:solidFill>
                  <a:srgbClr val="EEEEEE"/>
                </a:solidFill>
                <a:latin typeface="Roboto Light" panose="02000000000000000000"/>
                <a:ea typeface="Roboto Light" panose="02000000000000000000"/>
                <a:cs typeface="Roboto Light" panose="02000000000000000000"/>
                <a:sym typeface="Roboto Light" panose="02000000000000000000"/>
              </a:rPr>
              <a:t>@karaforthewin</a:t>
            </a:r>
            <a:endParaRPr sz="1200">
              <a:solidFill>
                <a:srgbClr val="EEEEEE"/>
              </a:solidFill>
              <a:latin typeface="Roboto Light" panose="02000000000000000000"/>
              <a:ea typeface="Roboto Light" panose="02000000000000000000"/>
              <a:cs typeface="Roboto Light" panose="02000000000000000000"/>
              <a:sym typeface="Roboto Light" panose="0200000000000000000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Bottom Slice)">
  <p:cSld name="TITLE_AND_BODY_2">
    <p:bg>
      <p:bgPr>
        <a:solidFill>
          <a:srgbClr val="233B52"/>
        </a:solidFill>
        <a:effectLst/>
      </p:bgPr>
    </p:bg>
    <p:spTree>
      <p:nvGrpSpPr>
        <p:cNvPr id="155" name="Shape 155"/>
        <p:cNvGrpSpPr/>
        <p:nvPr/>
      </p:nvGrpSpPr>
      <p:grpSpPr>
        <a:xfrm>
          <a:off x="0" y="0"/>
          <a:ext cx="0" cy="0"/>
          <a:chOff x="0" y="0"/>
          <a:chExt cx="0" cy="0"/>
        </a:xfrm>
      </p:grpSpPr>
      <p:sp>
        <p:nvSpPr>
          <p:cNvPr id="156" name="Google Shape;156;p31"/>
          <p:cNvSpPr/>
          <p:nvPr/>
        </p:nvSpPr>
        <p:spPr>
          <a:xfrm>
            <a:off x="3750" y="3636600"/>
            <a:ext cx="9136500" cy="15069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3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Clr>
                <a:srgbClr val="FFFFFF"/>
              </a:buClr>
              <a:buSzPts val="2800"/>
              <a:buNone/>
              <a:defRPr sz="2800">
                <a:solidFill>
                  <a:srgbClr val="FFFFFF"/>
                </a:solidFill>
              </a:defRPr>
            </a:lvl2pPr>
            <a:lvl3pPr lvl="2" rtl="0">
              <a:spcBef>
                <a:spcPts val="0"/>
              </a:spcBef>
              <a:spcAft>
                <a:spcPts val="0"/>
              </a:spcAft>
              <a:buClr>
                <a:srgbClr val="FFFFFF"/>
              </a:buClr>
              <a:buSzPts val="2800"/>
              <a:buNone/>
              <a:defRPr sz="2800">
                <a:solidFill>
                  <a:srgbClr val="FFFFFF"/>
                </a:solidFill>
              </a:defRPr>
            </a:lvl3pPr>
            <a:lvl4pPr lvl="3" rtl="0">
              <a:spcBef>
                <a:spcPts val="0"/>
              </a:spcBef>
              <a:spcAft>
                <a:spcPts val="0"/>
              </a:spcAft>
              <a:buClr>
                <a:srgbClr val="FFFFFF"/>
              </a:buClr>
              <a:buSzPts val="2800"/>
              <a:buNone/>
              <a:defRPr sz="2800">
                <a:solidFill>
                  <a:srgbClr val="FFFFFF"/>
                </a:solidFill>
              </a:defRPr>
            </a:lvl4pPr>
            <a:lvl5pPr lvl="4" rtl="0">
              <a:spcBef>
                <a:spcPts val="0"/>
              </a:spcBef>
              <a:spcAft>
                <a:spcPts val="0"/>
              </a:spcAft>
              <a:buClr>
                <a:srgbClr val="FFFFFF"/>
              </a:buClr>
              <a:buSzPts val="2800"/>
              <a:buNone/>
              <a:defRPr sz="2800">
                <a:solidFill>
                  <a:srgbClr val="FFFFFF"/>
                </a:solidFill>
              </a:defRPr>
            </a:lvl5pPr>
            <a:lvl6pPr lvl="5" rtl="0">
              <a:spcBef>
                <a:spcPts val="0"/>
              </a:spcBef>
              <a:spcAft>
                <a:spcPts val="0"/>
              </a:spcAft>
              <a:buClr>
                <a:srgbClr val="FFFFFF"/>
              </a:buClr>
              <a:buSzPts val="2800"/>
              <a:buNone/>
              <a:defRPr sz="2800">
                <a:solidFill>
                  <a:srgbClr val="FFFFFF"/>
                </a:solidFill>
              </a:defRPr>
            </a:lvl6pPr>
            <a:lvl7pPr lvl="6" rtl="0">
              <a:spcBef>
                <a:spcPts val="0"/>
              </a:spcBef>
              <a:spcAft>
                <a:spcPts val="0"/>
              </a:spcAft>
              <a:buClr>
                <a:srgbClr val="FFFFFF"/>
              </a:buClr>
              <a:buSzPts val="2800"/>
              <a:buNone/>
              <a:defRPr sz="2800">
                <a:solidFill>
                  <a:srgbClr val="FFFFFF"/>
                </a:solidFill>
              </a:defRPr>
            </a:lvl7pPr>
            <a:lvl8pPr lvl="7" rtl="0">
              <a:spcBef>
                <a:spcPts val="0"/>
              </a:spcBef>
              <a:spcAft>
                <a:spcPts val="0"/>
              </a:spcAft>
              <a:buClr>
                <a:srgbClr val="FFFFFF"/>
              </a:buClr>
              <a:buSzPts val="2800"/>
              <a:buNone/>
              <a:defRPr sz="2800">
                <a:solidFill>
                  <a:srgbClr val="FFFFFF"/>
                </a:solidFill>
              </a:defRPr>
            </a:lvl8pPr>
            <a:lvl9pPr lvl="8" rtl="0">
              <a:spcBef>
                <a:spcPts val="0"/>
              </a:spcBef>
              <a:spcAft>
                <a:spcPts val="0"/>
              </a:spcAft>
              <a:buClr>
                <a:srgbClr val="FFFFFF"/>
              </a:buClr>
              <a:buSzPts val="2800"/>
              <a:buNone/>
              <a:defRPr sz="2800">
                <a:solidFill>
                  <a:srgbClr val="FFFFFF"/>
                </a:solidFill>
              </a:defRPr>
            </a:lvl9pPr>
          </a:lstStyle>
          <a:p/>
        </p:txBody>
      </p:sp>
      <p:sp>
        <p:nvSpPr>
          <p:cNvPr id="158" name="Google Shape;158;p31"/>
          <p:cNvSpPr txBox="1"/>
          <p:nvPr>
            <p:ph type="body" idx="1"/>
          </p:nvPr>
        </p:nvSpPr>
        <p:spPr>
          <a:xfrm>
            <a:off x="311700" y="1152475"/>
            <a:ext cx="7622700" cy="3806700"/>
          </a:xfrm>
          <a:prstGeom prst="rect">
            <a:avLst/>
          </a:prstGeom>
        </p:spPr>
        <p:txBody>
          <a:bodyPr spcFirstLastPara="1" wrap="square" lIns="91425" tIns="91425" rIns="91425" bIns="91425" anchor="ctr" anchorCtr="0">
            <a:noAutofit/>
          </a:bodyPr>
          <a:lstStyle>
            <a:lvl1pPr marL="457200" lvl="0" indent="-342900" rtl="0">
              <a:lnSpc>
                <a:spcPct val="150000"/>
              </a:lnSpc>
              <a:spcBef>
                <a:spcPts val="0"/>
              </a:spcBef>
              <a:spcAft>
                <a:spcPts val="0"/>
              </a:spcAft>
              <a:buClr>
                <a:srgbClr val="FFFFFF"/>
              </a:buClr>
              <a:buSzPts val="1800"/>
              <a:buChar char="●"/>
              <a:defRPr>
                <a:solidFill>
                  <a:srgbClr val="FFFFFF"/>
                </a:solidFill>
              </a:defRPr>
            </a:lvl1pPr>
            <a:lvl2pPr marL="914400" lvl="1" indent="-342900" rtl="0">
              <a:lnSpc>
                <a:spcPct val="150000"/>
              </a:lnSpc>
              <a:spcBef>
                <a:spcPts val="0"/>
              </a:spcBef>
              <a:spcAft>
                <a:spcPts val="0"/>
              </a:spcAft>
              <a:buClr>
                <a:srgbClr val="FFFFFF"/>
              </a:buClr>
              <a:buSzPts val="1800"/>
              <a:buChar char="○"/>
              <a:defRPr sz="1800">
                <a:solidFill>
                  <a:srgbClr val="FFFFFF"/>
                </a:solidFill>
              </a:defRPr>
            </a:lvl2pPr>
            <a:lvl3pPr marL="1371600" lvl="2" indent="-342900" rtl="0">
              <a:lnSpc>
                <a:spcPct val="150000"/>
              </a:lnSpc>
              <a:spcBef>
                <a:spcPts val="0"/>
              </a:spcBef>
              <a:spcAft>
                <a:spcPts val="0"/>
              </a:spcAft>
              <a:buClr>
                <a:srgbClr val="FFFFFF"/>
              </a:buClr>
              <a:buSzPts val="1800"/>
              <a:buChar char="■"/>
              <a:defRPr sz="1800">
                <a:solidFill>
                  <a:srgbClr val="FFFFFF"/>
                </a:solidFill>
              </a:defRPr>
            </a:lvl3pPr>
            <a:lvl4pPr marL="1828800" lvl="3" indent="-342900" rtl="0">
              <a:lnSpc>
                <a:spcPct val="150000"/>
              </a:lnSpc>
              <a:spcBef>
                <a:spcPts val="0"/>
              </a:spcBef>
              <a:spcAft>
                <a:spcPts val="0"/>
              </a:spcAft>
              <a:buClr>
                <a:srgbClr val="FFFFFF"/>
              </a:buClr>
              <a:buSzPts val="1800"/>
              <a:buChar char="●"/>
              <a:defRPr sz="1800">
                <a:solidFill>
                  <a:srgbClr val="FFFFFF"/>
                </a:solidFill>
              </a:defRPr>
            </a:lvl4pPr>
            <a:lvl5pPr marL="2286000" lvl="4" indent="-342900" rtl="0">
              <a:lnSpc>
                <a:spcPct val="150000"/>
              </a:lnSpc>
              <a:spcBef>
                <a:spcPts val="0"/>
              </a:spcBef>
              <a:spcAft>
                <a:spcPts val="0"/>
              </a:spcAft>
              <a:buClr>
                <a:srgbClr val="FFFFFF"/>
              </a:buClr>
              <a:buSzPts val="1800"/>
              <a:buChar char="○"/>
              <a:defRPr sz="1800">
                <a:solidFill>
                  <a:srgbClr val="FFFFFF"/>
                </a:solidFill>
              </a:defRPr>
            </a:lvl5pPr>
            <a:lvl6pPr marL="2743200" lvl="5" indent="-342900" rtl="0">
              <a:lnSpc>
                <a:spcPct val="150000"/>
              </a:lnSpc>
              <a:spcBef>
                <a:spcPts val="0"/>
              </a:spcBef>
              <a:spcAft>
                <a:spcPts val="0"/>
              </a:spcAft>
              <a:buClr>
                <a:srgbClr val="FFFFFF"/>
              </a:buClr>
              <a:buSzPts val="1800"/>
              <a:buChar char="■"/>
              <a:defRPr sz="1800">
                <a:solidFill>
                  <a:srgbClr val="FFFFFF"/>
                </a:solidFill>
              </a:defRPr>
            </a:lvl6pPr>
            <a:lvl7pPr marL="3200400" lvl="6" indent="-342900" rtl="0">
              <a:lnSpc>
                <a:spcPct val="150000"/>
              </a:lnSpc>
              <a:spcBef>
                <a:spcPts val="0"/>
              </a:spcBef>
              <a:spcAft>
                <a:spcPts val="0"/>
              </a:spcAft>
              <a:buClr>
                <a:srgbClr val="FFFFFF"/>
              </a:buClr>
              <a:buSzPts val="1800"/>
              <a:buChar char="●"/>
              <a:defRPr sz="1800">
                <a:solidFill>
                  <a:srgbClr val="FFFFFF"/>
                </a:solidFill>
              </a:defRPr>
            </a:lvl7pPr>
            <a:lvl8pPr marL="3657600" lvl="7" indent="-342900" rtl="0">
              <a:lnSpc>
                <a:spcPct val="150000"/>
              </a:lnSpc>
              <a:spcBef>
                <a:spcPts val="0"/>
              </a:spcBef>
              <a:spcAft>
                <a:spcPts val="0"/>
              </a:spcAft>
              <a:buClr>
                <a:srgbClr val="FFFFFF"/>
              </a:buClr>
              <a:buSzPts val="1800"/>
              <a:buChar char="○"/>
              <a:defRPr sz="1800">
                <a:solidFill>
                  <a:srgbClr val="FFFFFF"/>
                </a:solidFill>
              </a:defRPr>
            </a:lvl8pPr>
            <a:lvl9pPr marL="4114800" lvl="8" indent="-342900" rtl="0">
              <a:lnSpc>
                <a:spcPct val="150000"/>
              </a:lnSpc>
              <a:spcBef>
                <a:spcPts val="0"/>
              </a:spcBef>
              <a:spcAft>
                <a:spcPts val="0"/>
              </a:spcAft>
              <a:buClr>
                <a:srgbClr val="FFFFFF"/>
              </a:buClr>
              <a:buSzPts val="1800"/>
              <a:buChar char="■"/>
              <a:defRPr sz="1800">
                <a:solidFill>
                  <a:srgbClr val="FFFFFF"/>
                </a:solidFill>
              </a:defRPr>
            </a:lvl9pPr>
          </a:lstStyle>
          <a:p/>
        </p:txBody>
      </p:sp>
      <p:pic>
        <p:nvPicPr>
          <p:cNvPr id="159" name="Google Shape;159;p31"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160" name="Google Shape;160;p31"/>
          <p:cNvSpPr txBox="1"/>
          <p:nvPr>
            <p:ph type="body" idx="2"/>
          </p:nvPr>
        </p:nvSpPr>
        <p:spPr>
          <a:xfrm>
            <a:off x="311700" y="4645075"/>
            <a:ext cx="2946000" cy="257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233B52"/>
              </a:buClr>
              <a:buSzPts val="1200"/>
              <a:buChar char="●"/>
              <a:defRPr sz="1200">
                <a:solidFill>
                  <a:srgbClr val="233B52"/>
                </a:solidFill>
              </a:defRPr>
            </a:lvl1pPr>
            <a:lvl2pPr marL="914400" lvl="1" indent="-304800" rtl="0">
              <a:spcBef>
                <a:spcPts val="1600"/>
              </a:spcBef>
              <a:spcAft>
                <a:spcPts val="0"/>
              </a:spcAft>
              <a:buClr>
                <a:srgbClr val="233B52"/>
              </a:buClr>
              <a:buSzPts val="1200"/>
              <a:buChar char="○"/>
              <a:defRPr sz="1200">
                <a:solidFill>
                  <a:srgbClr val="233B52"/>
                </a:solidFill>
              </a:defRPr>
            </a:lvl2pPr>
            <a:lvl3pPr marL="1371600" lvl="2" indent="-304800" rtl="0">
              <a:spcBef>
                <a:spcPts val="1600"/>
              </a:spcBef>
              <a:spcAft>
                <a:spcPts val="0"/>
              </a:spcAft>
              <a:buClr>
                <a:srgbClr val="233B52"/>
              </a:buClr>
              <a:buSzPts val="1200"/>
              <a:buChar char="■"/>
              <a:defRPr sz="1200">
                <a:solidFill>
                  <a:srgbClr val="233B52"/>
                </a:solidFill>
              </a:defRPr>
            </a:lvl3pPr>
            <a:lvl4pPr marL="1828800" lvl="3" indent="-304800" rtl="0">
              <a:spcBef>
                <a:spcPts val="1600"/>
              </a:spcBef>
              <a:spcAft>
                <a:spcPts val="0"/>
              </a:spcAft>
              <a:buClr>
                <a:srgbClr val="233B52"/>
              </a:buClr>
              <a:buSzPts val="1200"/>
              <a:buChar char="●"/>
              <a:defRPr sz="1200">
                <a:solidFill>
                  <a:srgbClr val="233B52"/>
                </a:solidFill>
              </a:defRPr>
            </a:lvl4pPr>
            <a:lvl5pPr marL="2286000" lvl="4" indent="-304800" rtl="0">
              <a:spcBef>
                <a:spcPts val="1600"/>
              </a:spcBef>
              <a:spcAft>
                <a:spcPts val="0"/>
              </a:spcAft>
              <a:buClr>
                <a:srgbClr val="233B52"/>
              </a:buClr>
              <a:buSzPts val="1200"/>
              <a:buChar char="○"/>
              <a:defRPr sz="1200">
                <a:solidFill>
                  <a:srgbClr val="233B52"/>
                </a:solidFill>
              </a:defRPr>
            </a:lvl5pPr>
            <a:lvl6pPr marL="2743200" lvl="5" indent="-304800" rtl="0">
              <a:spcBef>
                <a:spcPts val="1600"/>
              </a:spcBef>
              <a:spcAft>
                <a:spcPts val="0"/>
              </a:spcAft>
              <a:buClr>
                <a:srgbClr val="233B52"/>
              </a:buClr>
              <a:buSzPts val="1200"/>
              <a:buChar char="■"/>
              <a:defRPr sz="1200">
                <a:solidFill>
                  <a:srgbClr val="233B52"/>
                </a:solidFill>
              </a:defRPr>
            </a:lvl6pPr>
            <a:lvl7pPr marL="3200400" lvl="6" indent="-304800" rtl="0">
              <a:spcBef>
                <a:spcPts val="1600"/>
              </a:spcBef>
              <a:spcAft>
                <a:spcPts val="0"/>
              </a:spcAft>
              <a:buClr>
                <a:srgbClr val="233B52"/>
              </a:buClr>
              <a:buSzPts val="1200"/>
              <a:buChar char="●"/>
              <a:defRPr sz="1200">
                <a:solidFill>
                  <a:srgbClr val="233B52"/>
                </a:solidFill>
              </a:defRPr>
            </a:lvl7pPr>
            <a:lvl8pPr marL="3657600" lvl="7" indent="-304800" rtl="0">
              <a:spcBef>
                <a:spcPts val="1600"/>
              </a:spcBef>
              <a:spcAft>
                <a:spcPts val="0"/>
              </a:spcAft>
              <a:buClr>
                <a:srgbClr val="233B52"/>
              </a:buClr>
              <a:buSzPts val="1200"/>
              <a:buChar char="○"/>
              <a:defRPr sz="1200">
                <a:solidFill>
                  <a:srgbClr val="233B52"/>
                </a:solidFill>
              </a:defRPr>
            </a:lvl8pPr>
            <a:lvl9pPr marL="4114800" lvl="8" indent="-304800" rtl="0">
              <a:spcBef>
                <a:spcPts val="1600"/>
              </a:spcBef>
              <a:spcAft>
                <a:spcPts val="1600"/>
              </a:spcAft>
              <a:buClr>
                <a:srgbClr val="233B52"/>
              </a:buClr>
              <a:buSzPts val="1200"/>
              <a:buChar char="■"/>
              <a:defRPr sz="1200">
                <a:solidFill>
                  <a:srgbClr val="233B5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Simple">
  <p:cSld name="SECTION_HEADER_1">
    <p:bg>
      <p:bgPr>
        <a:solidFill>
          <a:srgbClr val="233B52"/>
        </a:solidFill>
        <a:effectLst/>
      </p:bgPr>
    </p:bg>
    <p:spTree>
      <p:nvGrpSpPr>
        <p:cNvPr id="20" name="Shape 20"/>
        <p:cNvGrpSpPr/>
        <p:nvPr/>
      </p:nvGrpSpPr>
      <p:grpSpPr>
        <a:xfrm>
          <a:off x="0" y="0"/>
          <a:ext cx="0" cy="0"/>
          <a:chOff x="0" y="0"/>
          <a:chExt cx="0" cy="0"/>
        </a:xfrm>
      </p:grpSpPr>
      <p:sp>
        <p:nvSpPr>
          <p:cNvPr id="21" name="Google Shape;21;p4"/>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Font typeface="Roboto Light" panose="02000000000000000000"/>
              <a:buNone/>
              <a:defRPr sz="36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p:txBody>
      </p:sp>
      <p:pic>
        <p:nvPicPr>
          <p:cNvPr id="22" name="Google Shape;22;p4"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r Title and Body">
  <p:cSld name="TITLE_AND_BODY_1">
    <p:bg>
      <p:bgPr>
        <a:solidFill>
          <a:srgbClr val="233B52"/>
        </a:solidFill>
        <a:effectLst/>
      </p:bgPr>
    </p:bg>
    <p:spTree>
      <p:nvGrpSpPr>
        <p:cNvPr id="161" name="Shape 161"/>
        <p:cNvGrpSpPr/>
        <p:nvPr/>
      </p:nvGrpSpPr>
      <p:grpSpPr>
        <a:xfrm>
          <a:off x="0" y="0"/>
          <a:ext cx="0" cy="0"/>
          <a:chOff x="0" y="0"/>
          <a:chExt cx="0" cy="0"/>
        </a:xfrm>
      </p:grpSpPr>
      <p:sp>
        <p:nvSpPr>
          <p:cNvPr id="162" name="Google Shape;162;p32"/>
          <p:cNvSpPr txBox="1"/>
          <p:nvPr>
            <p:ph type="title"/>
          </p:nvPr>
        </p:nvSpPr>
        <p:spPr>
          <a:xfrm>
            <a:off x="311700" y="11825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Clr>
                <a:srgbClr val="FFFFFF"/>
              </a:buClr>
              <a:buSzPts val="2800"/>
              <a:buNone/>
              <a:defRPr sz="2800">
                <a:solidFill>
                  <a:srgbClr val="FFFFFF"/>
                </a:solidFill>
              </a:defRPr>
            </a:lvl2pPr>
            <a:lvl3pPr lvl="2" rtl="0">
              <a:spcBef>
                <a:spcPts val="0"/>
              </a:spcBef>
              <a:spcAft>
                <a:spcPts val="0"/>
              </a:spcAft>
              <a:buClr>
                <a:srgbClr val="FFFFFF"/>
              </a:buClr>
              <a:buSzPts val="2800"/>
              <a:buNone/>
              <a:defRPr sz="2800">
                <a:solidFill>
                  <a:srgbClr val="FFFFFF"/>
                </a:solidFill>
              </a:defRPr>
            </a:lvl3pPr>
            <a:lvl4pPr lvl="3" rtl="0">
              <a:spcBef>
                <a:spcPts val="0"/>
              </a:spcBef>
              <a:spcAft>
                <a:spcPts val="0"/>
              </a:spcAft>
              <a:buClr>
                <a:srgbClr val="FFFFFF"/>
              </a:buClr>
              <a:buSzPts val="2800"/>
              <a:buNone/>
              <a:defRPr sz="2800">
                <a:solidFill>
                  <a:srgbClr val="FFFFFF"/>
                </a:solidFill>
              </a:defRPr>
            </a:lvl4pPr>
            <a:lvl5pPr lvl="4" rtl="0">
              <a:spcBef>
                <a:spcPts val="0"/>
              </a:spcBef>
              <a:spcAft>
                <a:spcPts val="0"/>
              </a:spcAft>
              <a:buClr>
                <a:srgbClr val="FFFFFF"/>
              </a:buClr>
              <a:buSzPts val="2800"/>
              <a:buNone/>
              <a:defRPr sz="2800">
                <a:solidFill>
                  <a:srgbClr val="FFFFFF"/>
                </a:solidFill>
              </a:defRPr>
            </a:lvl5pPr>
            <a:lvl6pPr lvl="5" rtl="0">
              <a:spcBef>
                <a:spcPts val="0"/>
              </a:spcBef>
              <a:spcAft>
                <a:spcPts val="0"/>
              </a:spcAft>
              <a:buClr>
                <a:srgbClr val="FFFFFF"/>
              </a:buClr>
              <a:buSzPts val="2800"/>
              <a:buNone/>
              <a:defRPr sz="2800">
                <a:solidFill>
                  <a:srgbClr val="FFFFFF"/>
                </a:solidFill>
              </a:defRPr>
            </a:lvl6pPr>
            <a:lvl7pPr lvl="6" rtl="0">
              <a:spcBef>
                <a:spcPts val="0"/>
              </a:spcBef>
              <a:spcAft>
                <a:spcPts val="0"/>
              </a:spcAft>
              <a:buClr>
                <a:srgbClr val="FFFFFF"/>
              </a:buClr>
              <a:buSzPts val="2800"/>
              <a:buNone/>
              <a:defRPr sz="2800">
                <a:solidFill>
                  <a:srgbClr val="FFFFFF"/>
                </a:solidFill>
              </a:defRPr>
            </a:lvl7pPr>
            <a:lvl8pPr lvl="7" rtl="0">
              <a:spcBef>
                <a:spcPts val="0"/>
              </a:spcBef>
              <a:spcAft>
                <a:spcPts val="0"/>
              </a:spcAft>
              <a:buClr>
                <a:srgbClr val="FFFFFF"/>
              </a:buClr>
              <a:buSzPts val="2800"/>
              <a:buNone/>
              <a:defRPr sz="2800">
                <a:solidFill>
                  <a:srgbClr val="FFFFFF"/>
                </a:solidFill>
              </a:defRPr>
            </a:lvl8pPr>
            <a:lvl9pPr lvl="8" rtl="0">
              <a:spcBef>
                <a:spcPts val="0"/>
              </a:spcBef>
              <a:spcAft>
                <a:spcPts val="0"/>
              </a:spcAft>
              <a:buClr>
                <a:srgbClr val="FFFFFF"/>
              </a:buClr>
              <a:buSzPts val="2800"/>
              <a:buNone/>
              <a:defRPr sz="2800">
                <a:solidFill>
                  <a:srgbClr val="FFFFFF"/>
                </a:solidFill>
              </a:defRPr>
            </a:lvl9pPr>
          </a:lstStyle>
          <a:p/>
        </p:txBody>
      </p:sp>
      <p:sp>
        <p:nvSpPr>
          <p:cNvPr id="163" name="Google Shape;163;p32"/>
          <p:cNvSpPr txBox="1"/>
          <p:nvPr>
            <p:ph type="body" idx="1"/>
          </p:nvPr>
        </p:nvSpPr>
        <p:spPr>
          <a:xfrm>
            <a:off x="311700" y="1890025"/>
            <a:ext cx="8520600" cy="3069300"/>
          </a:xfrm>
          <a:prstGeom prst="rect">
            <a:avLst/>
          </a:prstGeom>
        </p:spPr>
        <p:txBody>
          <a:bodyPr spcFirstLastPara="1" wrap="square" lIns="91425" tIns="91425" rIns="91425" bIns="91425" anchor="t" anchorCtr="0">
            <a:noAutofit/>
          </a:bodyPr>
          <a:lstStyle>
            <a:lvl1pPr marL="457200" lvl="0" indent="-342900" rtl="0">
              <a:lnSpc>
                <a:spcPct val="150000"/>
              </a:lnSpc>
              <a:spcBef>
                <a:spcPts val="0"/>
              </a:spcBef>
              <a:spcAft>
                <a:spcPts val="0"/>
              </a:spcAft>
              <a:buClr>
                <a:srgbClr val="FFFFFF"/>
              </a:buClr>
              <a:buSzPts val="1800"/>
              <a:buChar char="●"/>
              <a:defRPr>
                <a:solidFill>
                  <a:srgbClr val="FFFFFF"/>
                </a:solidFill>
              </a:defRPr>
            </a:lvl1pPr>
            <a:lvl2pPr marL="914400" lvl="1" indent="-342900" rtl="0">
              <a:lnSpc>
                <a:spcPct val="150000"/>
              </a:lnSpc>
              <a:spcBef>
                <a:spcPts val="0"/>
              </a:spcBef>
              <a:spcAft>
                <a:spcPts val="0"/>
              </a:spcAft>
              <a:buClr>
                <a:srgbClr val="FFFFFF"/>
              </a:buClr>
              <a:buSzPts val="1800"/>
              <a:buChar char="○"/>
              <a:defRPr sz="1800">
                <a:solidFill>
                  <a:srgbClr val="FFFFFF"/>
                </a:solidFill>
              </a:defRPr>
            </a:lvl2pPr>
            <a:lvl3pPr marL="1371600" lvl="2" indent="-342900" rtl="0">
              <a:lnSpc>
                <a:spcPct val="150000"/>
              </a:lnSpc>
              <a:spcBef>
                <a:spcPts val="0"/>
              </a:spcBef>
              <a:spcAft>
                <a:spcPts val="0"/>
              </a:spcAft>
              <a:buClr>
                <a:srgbClr val="FFFFFF"/>
              </a:buClr>
              <a:buSzPts val="1800"/>
              <a:buChar char="■"/>
              <a:defRPr sz="1800">
                <a:solidFill>
                  <a:srgbClr val="FFFFFF"/>
                </a:solidFill>
              </a:defRPr>
            </a:lvl3pPr>
            <a:lvl4pPr marL="1828800" lvl="3" indent="-342900" rtl="0">
              <a:lnSpc>
                <a:spcPct val="150000"/>
              </a:lnSpc>
              <a:spcBef>
                <a:spcPts val="0"/>
              </a:spcBef>
              <a:spcAft>
                <a:spcPts val="0"/>
              </a:spcAft>
              <a:buClr>
                <a:srgbClr val="FFFFFF"/>
              </a:buClr>
              <a:buSzPts val="1800"/>
              <a:buChar char="●"/>
              <a:defRPr sz="1800">
                <a:solidFill>
                  <a:srgbClr val="FFFFFF"/>
                </a:solidFill>
              </a:defRPr>
            </a:lvl4pPr>
            <a:lvl5pPr marL="2286000" lvl="4" indent="-342900" rtl="0">
              <a:lnSpc>
                <a:spcPct val="150000"/>
              </a:lnSpc>
              <a:spcBef>
                <a:spcPts val="0"/>
              </a:spcBef>
              <a:spcAft>
                <a:spcPts val="0"/>
              </a:spcAft>
              <a:buClr>
                <a:srgbClr val="FFFFFF"/>
              </a:buClr>
              <a:buSzPts val="1800"/>
              <a:buChar char="○"/>
              <a:defRPr sz="1800">
                <a:solidFill>
                  <a:srgbClr val="FFFFFF"/>
                </a:solidFill>
              </a:defRPr>
            </a:lvl5pPr>
            <a:lvl6pPr marL="2743200" lvl="5" indent="-342900" rtl="0">
              <a:lnSpc>
                <a:spcPct val="150000"/>
              </a:lnSpc>
              <a:spcBef>
                <a:spcPts val="0"/>
              </a:spcBef>
              <a:spcAft>
                <a:spcPts val="0"/>
              </a:spcAft>
              <a:buClr>
                <a:srgbClr val="FFFFFF"/>
              </a:buClr>
              <a:buSzPts val="1800"/>
              <a:buChar char="■"/>
              <a:defRPr sz="1800">
                <a:solidFill>
                  <a:srgbClr val="FFFFFF"/>
                </a:solidFill>
              </a:defRPr>
            </a:lvl6pPr>
            <a:lvl7pPr marL="3200400" lvl="6" indent="-342900" rtl="0">
              <a:lnSpc>
                <a:spcPct val="150000"/>
              </a:lnSpc>
              <a:spcBef>
                <a:spcPts val="0"/>
              </a:spcBef>
              <a:spcAft>
                <a:spcPts val="0"/>
              </a:spcAft>
              <a:buClr>
                <a:srgbClr val="FFFFFF"/>
              </a:buClr>
              <a:buSzPts val="1800"/>
              <a:buChar char="●"/>
              <a:defRPr sz="1800">
                <a:solidFill>
                  <a:srgbClr val="FFFFFF"/>
                </a:solidFill>
              </a:defRPr>
            </a:lvl7pPr>
            <a:lvl8pPr marL="3657600" lvl="7" indent="-342900" rtl="0">
              <a:lnSpc>
                <a:spcPct val="150000"/>
              </a:lnSpc>
              <a:spcBef>
                <a:spcPts val="0"/>
              </a:spcBef>
              <a:spcAft>
                <a:spcPts val="0"/>
              </a:spcAft>
              <a:buClr>
                <a:srgbClr val="FFFFFF"/>
              </a:buClr>
              <a:buSzPts val="1800"/>
              <a:buChar char="○"/>
              <a:defRPr sz="1800">
                <a:solidFill>
                  <a:srgbClr val="FFFFFF"/>
                </a:solidFill>
              </a:defRPr>
            </a:lvl8pPr>
            <a:lvl9pPr marL="4114800" lvl="8" indent="-342900" rtl="0">
              <a:lnSpc>
                <a:spcPct val="150000"/>
              </a:lnSpc>
              <a:spcBef>
                <a:spcPts val="0"/>
              </a:spcBef>
              <a:spcAft>
                <a:spcPts val="0"/>
              </a:spcAft>
              <a:buClr>
                <a:srgbClr val="FFFFFF"/>
              </a:buClr>
              <a:buSzPts val="1800"/>
              <a:buChar char="■"/>
              <a:defRPr sz="1800">
                <a:solidFill>
                  <a:srgbClr val="FFFFFF"/>
                </a:solidFill>
              </a:defRPr>
            </a:lvl9pPr>
          </a:lstStyle>
          <a:p/>
        </p:txBody>
      </p:sp>
      <p:pic>
        <p:nvPicPr>
          <p:cNvPr id="164" name="Google Shape;164;p32"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165" name="Google Shape;165;p32"/>
          <p:cNvSpPr/>
          <p:nvPr/>
        </p:nvSpPr>
        <p:spPr>
          <a:xfrm>
            <a:off x="0" y="-200"/>
            <a:ext cx="9144000" cy="943800"/>
          </a:xfrm>
          <a:prstGeom prst="rect">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howcase">
  <p:cSld name="TITLE_AND_BODY_1_1">
    <p:bg>
      <p:bgPr>
        <a:solidFill>
          <a:srgbClr val="233B52"/>
        </a:solidFill>
        <a:effectLst/>
      </p:bgPr>
    </p:bg>
    <p:spTree>
      <p:nvGrpSpPr>
        <p:cNvPr id="166" name="Shape 166"/>
        <p:cNvGrpSpPr/>
        <p:nvPr/>
      </p:nvGrpSpPr>
      <p:grpSpPr>
        <a:xfrm>
          <a:off x="0" y="0"/>
          <a:ext cx="0" cy="0"/>
          <a:chOff x="0" y="0"/>
          <a:chExt cx="0" cy="0"/>
        </a:xfrm>
      </p:grpSpPr>
      <p:sp>
        <p:nvSpPr>
          <p:cNvPr id="167" name="Google Shape;167;p33"/>
          <p:cNvSpPr/>
          <p:nvPr/>
        </p:nvSpPr>
        <p:spPr>
          <a:xfrm rot="10800000" flipH="1">
            <a:off x="-21475" y="0"/>
            <a:ext cx="9176100" cy="61602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33"/>
          <p:cNvSpPr txBox="1"/>
          <p:nvPr>
            <p:ph type="title"/>
          </p:nvPr>
        </p:nvSpPr>
        <p:spPr>
          <a:xfrm>
            <a:off x="311700" y="1182575"/>
            <a:ext cx="7357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Clr>
                <a:srgbClr val="FFFFFF"/>
              </a:buClr>
              <a:buSzPts val="2800"/>
              <a:buNone/>
              <a:defRPr sz="2800">
                <a:solidFill>
                  <a:srgbClr val="FFFFFF"/>
                </a:solidFill>
              </a:defRPr>
            </a:lvl2pPr>
            <a:lvl3pPr lvl="2" rtl="0">
              <a:spcBef>
                <a:spcPts val="0"/>
              </a:spcBef>
              <a:spcAft>
                <a:spcPts val="0"/>
              </a:spcAft>
              <a:buClr>
                <a:srgbClr val="FFFFFF"/>
              </a:buClr>
              <a:buSzPts val="2800"/>
              <a:buNone/>
              <a:defRPr sz="2800">
                <a:solidFill>
                  <a:srgbClr val="FFFFFF"/>
                </a:solidFill>
              </a:defRPr>
            </a:lvl3pPr>
            <a:lvl4pPr lvl="3" rtl="0">
              <a:spcBef>
                <a:spcPts val="0"/>
              </a:spcBef>
              <a:spcAft>
                <a:spcPts val="0"/>
              </a:spcAft>
              <a:buClr>
                <a:srgbClr val="FFFFFF"/>
              </a:buClr>
              <a:buSzPts val="2800"/>
              <a:buNone/>
              <a:defRPr sz="2800">
                <a:solidFill>
                  <a:srgbClr val="FFFFFF"/>
                </a:solidFill>
              </a:defRPr>
            </a:lvl4pPr>
            <a:lvl5pPr lvl="4" rtl="0">
              <a:spcBef>
                <a:spcPts val="0"/>
              </a:spcBef>
              <a:spcAft>
                <a:spcPts val="0"/>
              </a:spcAft>
              <a:buClr>
                <a:srgbClr val="FFFFFF"/>
              </a:buClr>
              <a:buSzPts val="2800"/>
              <a:buNone/>
              <a:defRPr sz="2800">
                <a:solidFill>
                  <a:srgbClr val="FFFFFF"/>
                </a:solidFill>
              </a:defRPr>
            </a:lvl5pPr>
            <a:lvl6pPr lvl="5" rtl="0">
              <a:spcBef>
                <a:spcPts val="0"/>
              </a:spcBef>
              <a:spcAft>
                <a:spcPts val="0"/>
              </a:spcAft>
              <a:buClr>
                <a:srgbClr val="FFFFFF"/>
              </a:buClr>
              <a:buSzPts val="2800"/>
              <a:buNone/>
              <a:defRPr sz="2800">
                <a:solidFill>
                  <a:srgbClr val="FFFFFF"/>
                </a:solidFill>
              </a:defRPr>
            </a:lvl6pPr>
            <a:lvl7pPr lvl="6" rtl="0">
              <a:spcBef>
                <a:spcPts val="0"/>
              </a:spcBef>
              <a:spcAft>
                <a:spcPts val="0"/>
              </a:spcAft>
              <a:buClr>
                <a:srgbClr val="FFFFFF"/>
              </a:buClr>
              <a:buSzPts val="2800"/>
              <a:buNone/>
              <a:defRPr sz="2800">
                <a:solidFill>
                  <a:srgbClr val="FFFFFF"/>
                </a:solidFill>
              </a:defRPr>
            </a:lvl7pPr>
            <a:lvl8pPr lvl="7" rtl="0">
              <a:spcBef>
                <a:spcPts val="0"/>
              </a:spcBef>
              <a:spcAft>
                <a:spcPts val="0"/>
              </a:spcAft>
              <a:buClr>
                <a:srgbClr val="FFFFFF"/>
              </a:buClr>
              <a:buSzPts val="2800"/>
              <a:buNone/>
              <a:defRPr sz="2800">
                <a:solidFill>
                  <a:srgbClr val="FFFFFF"/>
                </a:solidFill>
              </a:defRPr>
            </a:lvl8pPr>
            <a:lvl9pPr lvl="8" rtl="0">
              <a:spcBef>
                <a:spcPts val="0"/>
              </a:spcBef>
              <a:spcAft>
                <a:spcPts val="0"/>
              </a:spcAft>
              <a:buClr>
                <a:srgbClr val="FFFFFF"/>
              </a:buClr>
              <a:buSzPts val="2800"/>
              <a:buNone/>
              <a:defRPr sz="2800">
                <a:solidFill>
                  <a:srgbClr val="FFFFFF"/>
                </a:solidFill>
              </a:defRPr>
            </a:lvl9pPr>
          </a:lstStyle>
          <a:p/>
        </p:txBody>
      </p:sp>
      <p:sp>
        <p:nvSpPr>
          <p:cNvPr id="169" name="Google Shape;169;p33"/>
          <p:cNvSpPr txBox="1"/>
          <p:nvPr>
            <p:ph type="body" idx="1"/>
          </p:nvPr>
        </p:nvSpPr>
        <p:spPr>
          <a:xfrm>
            <a:off x="311700" y="1890025"/>
            <a:ext cx="4789800" cy="3069300"/>
          </a:xfrm>
          <a:prstGeom prst="rect">
            <a:avLst/>
          </a:prstGeom>
        </p:spPr>
        <p:txBody>
          <a:bodyPr spcFirstLastPara="1" wrap="square" lIns="91425" tIns="91425" rIns="91425" bIns="91425" anchor="t" anchorCtr="0">
            <a:noAutofit/>
          </a:bodyPr>
          <a:lstStyle>
            <a:lvl1pPr marL="457200" lvl="0" indent="-342900" rtl="0">
              <a:lnSpc>
                <a:spcPct val="150000"/>
              </a:lnSpc>
              <a:spcBef>
                <a:spcPts val="0"/>
              </a:spcBef>
              <a:spcAft>
                <a:spcPts val="0"/>
              </a:spcAft>
              <a:buClr>
                <a:srgbClr val="FFFFFF"/>
              </a:buClr>
              <a:buSzPts val="1800"/>
              <a:buChar char="●"/>
              <a:defRPr>
                <a:solidFill>
                  <a:srgbClr val="FFFFFF"/>
                </a:solidFill>
              </a:defRPr>
            </a:lvl1pPr>
            <a:lvl2pPr marL="914400" lvl="1" indent="-342900" rtl="0">
              <a:lnSpc>
                <a:spcPct val="150000"/>
              </a:lnSpc>
              <a:spcBef>
                <a:spcPts val="0"/>
              </a:spcBef>
              <a:spcAft>
                <a:spcPts val="0"/>
              </a:spcAft>
              <a:buClr>
                <a:srgbClr val="FFFFFF"/>
              </a:buClr>
              <a:buSzPts val="1800"/>
              <a:buChar char="○"/>
              <a:defRPr sz="1800">
                <a:solidFill>
                  <a:srgbClr val="FFFFFF"/>
                </a:solidFill>
              </a:defRPr>
            </a:lvl2pPr>
            <a:lvl3pPr marL="1371600" lvl="2" indent="-342900" rtl="0">
              <a:lnSpc>
                <a:spcPct val="150000"/>
              </a:lnSpc>
              <a:spcBef>
                <a:spcPts val="0"/>
              </a:spcBef>
              <a:spcAft>
                <a:spcPts val="0"/>
              </a:spcAft>
              <a:buClr>
                <a:srgbClr val="FFFFFF"/>
              </a:buClr>
              <a:buSzPts val="1800"/>
              <a:buChar char="■"/>
              <a:defRPr sz="1800">
                <a:solidFill>
                  <a:srgbClr val="FFFFFF"/>
                </a:solidFill>
              </a:defRPr>
            </a:lvl3pPr>
            <a:lvl4pPr marL="1828800" lvl="3" indent="-342900" rtl="0">
              <a:lnSpc>
                <a:spcPct val="150000"/>
              </a:lnSpc>
              <a:spcBef>
                <a:spcPts val="0"/>
              </a:spcBef>
              <a:spcAft>
                <a:spcPts val="0"/>
              </a:spcAft>
              <a:buClr>
                <a:srgbClr val="FFFFFF"/>
              </a:buClr>
              <a:buSzPts val="1800"/>
              <a:buChar char="●"/>
              <a:defRPr sz="1800">
                <a:solidFill>
                  <a:srgbClr val="FFFFFF"/>
                </a:solidFill>
              </a:defRPr>
            </a:lvl4pPr>
            <a:lvl5pPr marL="2286000" lvl="4" indent="-342900" rtl="0">
              <a:lnSpc>
                <a:spcPct val="150000"/>
              </a:lnSpc>
              <a:spcBef>
                <a:spcPts val="0"/>
              </a:spcBef>
              <a:spcAft>
                <a:spcPts val="0"/>
              </a:spcAft>
              <a:buClr>
                <a:srgbClr val="FFFFFF"/>
              </a:buClr>
              <a:buSzPts val="1800"/>
              <a:buChar char="○"/>
              <a:defRPr sz="1800">
                <a:solidFill>
                  <a:srgbClr val="FFFFFF"/>
                </a:solidFill>
              </a:defRPr>
            </a:lvl5pPr>
            <a:lvl6pPr marL="2743200" lvl="5" indent="-342900" rtl="0">
              <a:lnSpc>
                <a:spcPct val="150000"/>
              </a:lnSpc>
              <a:spcBef>
                <a:spcPts val="0"/>
              </a:spcBef>
              <a:spcAft>
                <a:spcPts val="0"/>
              </a:spcAft>
              <a:buClr>
                <a:srgbClr val="FFFFFF"/>
              </a:buClr>
              <a:buSzPts val="1800"/>
              <a:buChar char="■"/>
              <a:defRPr sz="1800">
                <a:solidFill>
                  <a:srgbClr val="FFFFFF"/>
                </a:solidFill>
              </a:defRPr>
            </a:lvl6pPr>
            <a:lvl7pPr marL="3200400" lvl="6" indent="-342900" rtl="0">
              <a:lnSpc>
                <a:spcPct val="150000"/>
              </a:lnSpc>
              <a:spcBef>
                <a:spcPts val="0"/>
              </a:spcBef>
              <a:spcAft>
                <a:spcPts val="0"/>
              </a:spcAft>
              <a:buClr>
                <a:srgbClr val="FFFFFF"/>
              </a:buClr>
              <a:buSzPts val="1800"/>
              <a:buChar char="●"/>
              <a:defRPr sz="1800">
                <a:solidFill>
                  <a:srgbClr val="FFFFFF"/>
                </a:solidFill>
              </a:defRPr>
            </a:lvl7pPr>
            <a:lvl8pPr marL="3657600" lvl="7" indent="-342900" rtl="0">
              <a:lnSpc>
                <a:spcPct val="150000"/>
              </a:lnSpc>
              <a:spcBef>
                <a:spcPts val="0"/>
              </a:spcBef>
              <a:spcAft>
                <a:spcPts val="0"/>
              </a:spcAft>
              <a:buClr>
                <a:srgbClr val="FFFFFF"/>
              </a:buClr>
              <a:buSzPts val="1800"/>
              <a:buChar char="○"/>
              <a:defRPr sz="1800">
                <a:solidFill>
                  <a:srgbClr val="FFFFFF"/>
                </a:solidFill>
              </a:defRPr>
            </a:lvl8pPr>
            <a:lvl9pPr marL="4114800" lvl="8" indent="-342900" rtl="0">
              <a:lnSpc>
                <a:spcPct val="150000"/>
              </a:lnSpc>
              <a:spcBef>
                <a:spcPts val="0"/>
              </a:spcBef>
              <a:spcAft>
                <a:spcPts val="0"/>
              </a:spcAft>
              <a:buClr>
                <a:srgbClr val="FFFFFF"/>
              </a:buClr>
              <a:buSzPts val="1800"/>
              <a:buChar char="■"/>
              <a:defRPr sz="1800">
                <a:solidFill>
                  <a:srgbClr val="FFFFFF"/>
                </a:solidFill>
              </a:defRPr>
            </a:lvl9pPr>
          </a:lstStyle>
          <a:p/>
        </p:txBody>
      </p:sp>
      <p:pic>
        <p:nvPicPr>
          <p:cNvPr id="170" name="Google Shape;170;p33"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rgbClr val="233B52"/>
        </a:solidFill>
        <a:effectLst/>
      </p:bgPr>
    </p:bg>
    <p:spTree>
      <p:nvGrpSpPr>
        <p:cNvPr id="171" name="Shape 171"/>
        <p:cNvGrpSpPr/>
        <p:nvPr/>
      </p:nvGrpSpPr>
      <p:grpSpPr>
        <a:xfrm>
          <a:off x="0" y="0"/>
          <a:ext cx="0" cy="0"/>
          <a:chOff x="0" y="0"/>
          <a:chExt cx="0" cy="0"/>
        </a:xfrm>
      </p:grpSpPr>
      <p:sp>
        <p:nvSpPr>
          <p:cNvPr id="172" name="Google Shape;172;p3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
        <p:nvSpPr>
          <p:cNvPr id="173" name="Google Shape;173;p34"/>
          <p:cNvSpPr txBox="1"/>
          <p:nvPr>
            <p:ph type="body" idx="1"/>
          </p:nvPr>
        </p:nvSpPr>
        <p:spPr>
          <a:xfrm>
            <a:off x="311700" y="1304875"/>
            <a:ext cx="3999900" cy="3654300"/>
          </a:xfrm>
          <a:prstGeom prst="rect">
            <a:avLst/>
          </a:prstGeom>
        </p:spPr>
        <p:txBody>
          <a:bodyPr spcFirstLastPara="1" wrap="square" lIns="91425" tIns="91425" rIns="91425" bIns="91425" anchor="t" anchorCtr="0">
            <a:noAutofit/>
          </a:bodyPr>
          <a:lstStyle>
            <a:lvl1pPr marL="457200" lvl="0" indent="-342900" rtl="0">
              <a:lnSpc>
                <a:spcPct val="150000"/>
              </a:lnSpc>
              <a:spcBef>
                <a:spcPts val="0"/>
              </a:spcBef>
              <a:spcAft>
                <a:spcPts val="0"/>
              </a:spcAft>
              <a:buClr>
                <a:srgbClr val="FFFFFF"/>
              </a:buClr>
              <a:buSzPts val="1800"/>
              <a:buChar char="●"/>
              <a:defRPr>
                <a:solidFill>
                  <a:srgbClr val="FFFFFF"/>
                </a:solidFill>
              </a:defRPr>
            </a:lvl1pPr>
            <a:lvl2pPr marL="914400" lvl="1" indent="-342900" rtl="0">
              <a:lnSpc>
                <a:spcPct val="150000"/>
              </a:lnSpc>
              <a:spcBef>
                <a:spcPts val="0"/>
              </a:spcBef>
              <a:spcAft>
                <a:spcPts val="0"/>
              </a:spcAft>
              <a:buClr>
                <a:srgbClr val="FFFFFF"/>
              </a:buClr>
              <a:buSzPts val="1800"/>
              <a:buChar char="○"/>
              <a:defRPr sz="1800">
                <a:solidFill>
                  <a:srgbClr val="FFFFFF"/>
                </a:solidFill>
              </a:defRPr>
            </a:lvl2pPr>
            <a:lvl3pPr marL="1371600" lvl="2" indent="-342900" rtl="0">
              <a:lnSpc>
                <a:spcPct val="150000"/>
              </a:lnSpc>
              <a:spcBef>
                <a:spcPts val="0"/>
              </a:spcBef>
              <a:spcAft>
                <a:spcPts val="0"/>
              </a:spcAft>
              <a:buClr>
                <a:srgbClr val="FFFFFF"/>
              </a:buClr>
              <a:buSzPts val="1800"/>
              <a:buChar char="■"/>
              <a:defRPr sz="1800">
                <a:solidFill>
                  <a:srgbClr val="FFFFFF"/>
                </a:solidFill>
              </a:defRPr>
            </a:lvl3pPr>
            <a:lvl4pPr marL="1828800" lvl="3" indent="-342900" rtl="0">
              <a:lnSpc>
                <a:spcPct val="150000"/>
              </a:lnSpc>
              <a:spcBef>
                <a:spcPts val="0"/>
              </a:spcBef>
              <a:spcAft>
                <a:spcPts val="0"/>
              </a:spcAft>
              <a:buClr>
                <a:srgbClr val="FFFFFF"/>
              </a:buClr>
              <a:buSzPts val="1800"/>
              <a:buChar char="●"/>
              <a:defRPr sz="1800">
                <a:solidFill>
                  <a:srgbClr val="FFFFFF"/>
                </a:solidFill>
              </a:defRPr>
            </a:lvl4pPr>
            <a:lvl5pPr marL="2286000" lvl="4" indent="-342900" rtl="0">
              <a:lnSpc>
                <a:spcPct val="150000"/>
              </a:lnSpc>
              <a:spcBef>
                <a:spcPts val="0"/>
              </a:spcBef>
              <a:spcAft>
                <a:spcPts val="0"/>
              </a:spcAft>
              <a:buClr>
                <a:srgbClr val="FFFFFF"/>
              </a:buClr>
              <a:buSzPts val="1800"/>
              <a:buChar char="○"/>
              <a:defRPr sz="1800">
                <a:solidFill>
                  <a:srgbClr val="FFFFFF"/>
                </a:solidFill>
              </a:defRPr>
            </a:lvl5pPr>
            <a:lvl6pPr marL="2743200" lvl="5" indent="-342900" rtl="0">
              <a:lnSpc>
                <a:spcPct val="150000"/>
              </a:lnSpc>
              <a:spcBef>
                <a:spcPts val="0"/>
              </a:spcBef>
              <a:spcAft>
                <a:spcPts val="0"/>
              </a:spcAft>
              <a:buClr>
                <a:srgbClr val="FFFFFF"/>
              </a:buClr>
              <a:buSzPts val="1800"/>
              <a:buChar char="■"/>
              <a:defRPr sz="1800">
                <a:solidFill>
                  <a:srgbClr val="FFFFFF"/>
                </a:solidFill>
              </a:defRPr>
            </a:lvl6pPr>
            <a:lvl7pPr marL="3200400" lvl="6" indent="-342900" rtl="0">
              <a:lnSpc>
                <a:spcPct val="150000"/>
              </a:lnSpc>
              <a:spcBef>
                <a:spcPts val="0"/>
              </a:spcBef>
              <a:spcAft>
                <a:spcPts val="0"/>
              </a:spcAft>
              <a:buClr>
                <a:srgbClr val="FFFFFF"/>
              </a:buClr>
              <a:buSzPts val="1800"/>
              <a:buChar char="●"/>
              <a:defRPr sz="1800">
                <a:solidFill>
                  <a:srgbClr val="FFFFFF"/>
                </a:solidFill>
              </a:defRPr>
            </a:lvl7pPr>
            <a:lvl8pPr marL="3657600" lvl="7" indent="-342900" rtl="0">
              <a:lnSpc>
                <a:spcPct val="150000"/>
              </a:lnSpc>
              <a:spcBef>
                <a:spcPts val="0"/>
              </a:spcBef>
              <a:spcAft>
                <a:spcPts val="0"/>
              </a:spcAft>
              <a:buClr>
                <a:srgbClr val="FFFFFF"/>
              </a:buClr>
              <a:buSzPts val="1800"/>
              <a:buChar char="○"/>
              <a:defRPr sz="1800">
                <a:solidFill>
                  <a:srgbClr val="FFFFFF"/>
                </a:solidFill>
              </a:defRPr>
            </a:lvl8pPr>
            <a:lvl9pPr marL="4114800" lvl="8" indent="-342900" rtl="0">
              <a:lnSpc>
                <a:spcPct val="150000"/>
              </a:lnSpc>
              <a:spcBef>
                <a:spcPts val="0"/>
              </a:spcBef>
              <a:spcAft>
                <a:spcPts val="0"/>
              </a:spcAft>
              <a:buClr>
                <a:srgbClr val="FFFFFF"/>
              </a:buClr>
              <a:buSzPts val="1800"/>
              <a:buChar char="■"/>
              <a:defRPr sz="1800">
                <a:solidFill>
                  <a:srgbClr val="FFFFFF"/>
                </a:solidFill>
              </a:defRPr>
            </a:lvl9pPr>
          </a:lstStyle>
          <a:p/>
        </p:txBody>
      </p:sp>
      <p:sp>
        <p:nvSpPr>
          <p:cNvPr id="174" name="Google Shape;174;p34"/>
          <p:cNvSpPr txBox="1"/>
          <p:nvPr>
            <p:ph type="body" idx="2"/>
          </p:nvPr>
        </p:nvSpPr>
        <p:spPr>
          <a:xfrm>
            <a:off x="4832400" y="1304875"/>
            <a:ext cx="3999900" cy="3654300"/>
          </a:xfrm>
          <a:prstGeom prst="rect">
            <a:avLst/>
          </a:prstGeom>
        </p:spPr>
        <p:txBody>
          <a:bodyPr spcFirstLastPara="1" wrap="square" lIns="91425" tIns="91425" rIns="91425" bIns="91425" anchor="t" anchorCtr="0">
            <a:noAutofit/>
          </a:bodyPr>
          <a:lstStyle>
            <a:lvl1pPr marL="457200" lvl="0" indent="-342900" algn="l" rtl="0">
              <a:lnSpc>
                <a:spcPct val="150000"/>
              </a:lnSpc>
              <a:spcBef>
                <a:spcPts val="0"/>
              </a:spcBef>
              <a:spcAft>
                <a:spcPts val="0"/>
              </a:spcAft>
              <a:buClr>
                <a:srgbClr val="FFFFFF"/>
              </a:buClr>
              <a:buSzPts val="1800"/>
              <a:buChar char="●"/>
              <a:defRPr sz="1800">
                <a:solidFill>
                  <a:srgbClr val="FFFFFF"/>
                </a:solidFill>
              </a:defRPr>
            </a:lvl1pPr>
            <a:lvl2pPr marL="914400" lvl="1" indent="-342900" algn="l" rtl="0">
              <a:lnSpc>
                <a:spcPct val="150000"/>
              </a:lnSpc>
              <a:spcBef>
                <a:spcPts val="1600"/>
              </a:spcBef>
              <a:spcAft>
                <a:spcPts val="0"/>
              </a:spcAft>
              <a:buClr>
                <a:srgbClr val="FFFFFF"/>
              </a:buClr>
              <a:buSzPts val="1800"/>
              <a:buChar char="○"/>
              <a:defRPr sz="1800">
                <a:solidFill>
                  <a:srgbClr val="FFFFFF"/>
                </a:solidFill>
              </a:defRPr>
            </a:lvl2pPr>
            <a:lvl3pPr marL="1371600" lvl="2" indent="-342900" algn="l" rtl="0">
              <a:lnSpc>
                <a:spcPct val="150000"/>
              </a:lnSpc>
              <a:spcBef>
                <a:spcPts val="1600"/>
              </a:spcBef>
              <a:spcAft>
                <a:spcPts val="0"/>
              </a:spcAft>
              <a:buClr>
                <a:srgbClr val="FFFFFF"/>
              </a:buClr>
              <a:buSzPts val="1800"/>
              <a:buChar char="■"/>
              <a:defRPr sz="1800">
                <a:solidFill>
                  <a:srgbClr val="FFFFFF"/>
                </a:solidFill>
              </a:defRPr>
            </a:lvl3pPr>
            <a:lvl4pPr marL="1828800" lvl="3" indent="-342900" algn="l" rtl="0">
              <a:lnSpc>
                <a:spcPct val="150000"/>
              </a:lnSpc>
              <a:spcBef>
                <a:spcPts val="1600"/>
              </a:spcBef>
              <a:spcAft>
                <a:spcPts val="0"/>
              </a:spcAft>
              <a:buClr>
                <a:srgbClr val="FFFFFF"/>
              </a:buClr>
              <a:buSzPts val="1800"/>
              <a:buChar char="●"/>
              <a:defRPr sz="1800">
                <a:solidFill>
                  <a:srgbClr val="FFFFFF"/>
                </a:solidFill>
              </a:defRPr>
            </a:lvl4pPr>
            <a:lvl5pPr marL="2286000" lvl="4" indent="-342900" algn="l" rtl="0">
              <a:lnSpc>
                <a:spcPct val="150000"/>
              </a:lnSpc>
              <a:spcBef>
                <a:spcPts val="1600"/>
              </a:spcBef>
              <a:spcAft>
                <a:spcPts val="0"/>
              </a:spcAft>
              <a:buClr>
                <a:srgbClr val="FFFFFF"/>
              </a:buClr>
              <a:buSzPts val="1800"/>
              <a:buChar char="○"/>
              <a:defRPr sz="1800">
                <a:solidFill>
                  <a:srgbClr val="FFFFFF"/>
                </a:solidFill>
              </a:defRPr>
            </a:lvl5pPr>
            <a:lvl6pPr marL="2743200" lvl="5" indent="-342900" algn="l" rtl="0">
              <a:lnSpc>
                <a:spcPct val="150000"/>
              </a:lnSpc>
              <a:spcBef>
                <a:spcPts val="1600"/>
              </a:spcBef>
              <a:spcAft>
                <a:spcPts val="0"/>
              </a:spcAft>
              <a:buClr>
                <a:srgbClr val="FFFFFF"/>
              </a:buClr>
              <a:buSzPts val="1800"/>
              <a:buChar char="■"/>
              <a:defRPr sz="1800">
                <a:solidFill>
                  <a:srgbClr val="FFFFFF"/>
                </a:solidFill>
              </a:defRPr>
            </a:lvl6pPr>
            <a:lvl7pPr marL="3200400" lvl="6" indent="-342900" algn="l" rtl="0">
              <a:lnSpc>
                <a:spcPct val="150000"/>
              </a:lnSpc>
              <a:spcBef>
                <a:spcPts val="1600"/>
              </a:spcBef>
              <a:spcAft>
                <a:spcPts val="0"/>
              </a:spcAft>
              <a:buClr>
                <a:srgbClr val="FFFFFF"/>
              </a:buClr>
              <a:buSzPts val="1800"/>
              <a:buChar char="●"/>
              <a:defRPr sz="1800">
                <a:solidFill>
                  <a:srgbClr val="FFFFFF"/>
                </a:solidFill>
              </a:defRPr>
            </a:lvl7pPr>
            <a:lvl8pPr marL="3657600" lvl="7" indent="-342900" algn="l" rtl="0">
              <a:lnSpc>
                <a:spcPct val="150000"/>
              </a:lnSpc>
              <a:spcBef>
                <a:spcPts val="1600"/>
              </a:spcBef>
              <a:spcAft>
                <a:spcPts val="0"/>
              </a:spcAft>
              <a:buClr>
                <a:srgbClr val="FFFFFF"/>
              </a:buClr>
              <a:buSzPts val="1800"/>
              <a:buChar char="○"/>
              <a:defRPr sz="1800">
                <a:solidFill>
                  <a:srgbClr val="FFFFFF"/>
                </a:solidFill>
              </a:defRPr>
            </a:lvl8pPr>
            <a:lvl9pPr marL="4114800" lvl="8" indent="-342900" algn="l" rtl="0">
              <a:lnSpc>
                <a:spcPct val="150000"/>
              </a:lnSpc>
              <a:spcBef>
                <a:spcPts val="1600"/>
              </a:spcBef>
              <a:spcAft>
                <a:spcPts val="1600"/>
              </a:spcAft>
              <a:buClr>
                <a:srgbClr val="FFFFFF"/>
              </a:buClr>
              <a:buSzPts val="1800"/>
              <a:buChar char="■"/>
              <a:defRPr sz="1800">
                <a:solidFill>
                  <a:srgbClr val="FFFFFF"/>
                </a:solidFill>
              </a:defRPr>
            </a:lvl9pPr>
          </a:lstStyle>
          <a:p/>
        </p:txBody>
      </p:sp>
      <p:pic>
        <p:nvPicPr>
          <p:cNvPr id="175" name="Google Shape;175;p34"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matchingName="Title Blank">
  <p:cSld name="TITLE_ONLY">
    <p:bg>
      <p:bgPr>
        <a:solidFill>
          <a:srgbClr val="233B52"/>
        </a:solidFill>
        <a:effectLst/>
      </p:bgPr>
    </p:bg>
    <p:spTree>
      <p:nvGrpSpPr>
        <p:cNvPr id="176" name="Shape 176"/>
        <p:cNvGrpSpPr/>
        <p:nvPr/>
      </p:nvGrpSpPr>
      <p:grpSpPr>
        <a:xfrm>
          <a:off x="0" y="0"/>
          <a:ext cx="0" cy="0"/>
          <a:chOff x="0" y="0"/>
          <a:chExt cx="0" cy="0"/>
        </a:xfrm>
      </p:grpSpPr>
      <p:sp>
        <p:nvSpPr>
          <p:cNvPr id="177" name="Google Shape;177;p3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pic>
        <p:nvPicPr>
          <p:cNvPr id="178" name="Google Shape;178;p35"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233B52"/>
        </a:solidFill>
        <a:effectLst/>
      </p:bgPr>
    </p:bg>
    <p:spTree>
      <p:nvGrpSpPr>
        <p:cNvPr id="179" name="Shape 179"/>
        <p:cNvGrpSpPr/>
        <p:nvPr/>
      </p:nvGrpSpPr>
      <p:grpSpPr>
        <a:xfrm>
          <a:off x="0" y="0"/>
          <a:ext cx="0" cy="0"/>
          <a:chOff x="0" y="0"/>
          <a:chExt cx="0" cy="0"/>
        </a:xfrm>
      </p:grpSpPr>
      <p:sp>
        <p:nvSpPr>
          <p:cNvPr id="180" name="Google Shape;180;p36"/>
          <p:cNvSpPr/>
          <p:nvPr/>
        </p:nvSpPr>
        <p:spPr>
          <a:xfrm rot="-5400000">
            <a:off x="6170200" y="2169900"/>
            <a:ext cx="5143500" cy="8037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36"/>
          <p:cNvSpPr txBox="1"/>
          <p:nvPr>
            <p:ph type="title"/>
          </p:nvPr>
        </p:nvSpPr>
        <p:spPr>
          <a:xfrm>
            <a:off x="311700" y="555600"/>
            <a:ext cx="8160600" cy="755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p:txBody>
      </p:sp>
      <p:sp>
        <p:nvSpPr>
          <p:cNvPr id="182" name="Google Shape;182;p36"/>
          <p:cNvSpPr txBox="1"/>
          <p:nvPr>
            <p:ph type="body" idx="1"/>
          </p:nvPr>
        </p:nvSpPr>
        <p:spPr>
          <a:xfrm>
            <a:off x="311700" y="1389600"/>
            <a:ext cx="2808000" cy="3569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600">
                <a:solidFill>
                  <a:srgbClr val="FFFFFF"/>
                </a:solidFill>
              </a:defRPr>
            </a:lvl1pPr>
            <a:lvl2pPr marL="914400" lvl="1" indent="-304800" rtl="0">
              <a:spcBef>
                <a:spcPts val="1600"/>
              </a:spcBef>
              <a:spcAft>
                <a:spcPts val="0"/>
              </a:spcAft>
              <a:buClr>
                <a:srgbClr val="FFFFFF"/>
              </a:buClr>
              <a:buSzPts val="1200"/>
              <a:buChar char="○"/>
              <a:defRPr sz="1600">
                <a:solidFill>
                  <a:srgbClr val="FFFFFF"/>
                </a:solidFill>
              </a:defRPr>
            </a:lvl2pPr>
            <a:lvl3pPr marL="1371600" lvl="2" indent="-304800" rtl="0">
              <a:spcBef>
                <a:spcPts val="1600"/>
              </a:spcBef>
              <a:spcAft>
                <a:spcPts val="0"/>
              </a:spcAft>
              <a:buClr>
                <a:srgbClr val="FFFFFF"/>
              </a:buClr>
              <a:buSzPts val="1200"/>
              <a:buChar char="■"/>
              <a:defRPr sz="1600">
                <a:solidFill>
                  <a:srgbClr val="FFFFFF"/>
                </a:solidFill>
              </a:defRPr>
            </a:lvl3pPr>
            <a:lvl4pPr marL="1828800" lvl="3" indent="-304800" rtl="0">
              <a:spcBef>
                <a:spcPts val="1600"/>
              </a:spcBef>
              <a:spcAft>
                <a:spcPts val="0"/>
              </a:spcAft>
              <a:buClr>
                <a:srgbClr val="FFFFFF"/>
              </a:buClr>
              <a:buSzPts val="1200"/>
              <a:buChar char="●"/>
              <a:defRPr sz="1600">
                <a:solidFill>
                  <a:srgbClr val="FFFFFF"/>
                </a:solidFill>
              </a:defRPr>
            </a:lvl4pPr>
            <a:lvl5pPr marL="2286000" lvl="4" indent="-304800" rtl="0">
              <a:spcBef>
                <a:spcPts val="1600"/>
              </a:spcBef>
              <a:spcAft>
                <a:spcPts val="0"/>
              </a:spcAft>
              <a:buClr>
                <a:srgbClr val="FFFFFF"/>
              </a:buClr>
              <a:buSzPts val="1200"/>
              <a:buChar char="○"/>
              <a:defRPr sz="1600">
                <a:solidFill>
                  <a:srgbClr val="FFFFFF"/>
                </a:solidFill>
              </a:defRPr>
            </a:lvl5pPr>
            <a:lvl6pPr marL="2743200" lvl="5" indent="-304800" rtl="0">
              <a:spcBef>
                <a:spcPts val="1600"/>
              </a:spcBef>
              <a:spcAft>
                <a:spcPts val="0"/>
              </a:spcAft>
              <a:buClr>
                <a:srgbClr val="FFFFFF"/>
              </a:buClr>
              <a:buSzPts val="1200"/>
              <a:buChar char="■"/>
              <a:defRPr sz="1600">
                <a:solidFill>
                  <a:srgbClr val="FFFFFF"/>
                </a:solidFill>
              </a:defRPr>
            </a:lvl6pPr>
            <a:lvl7pPr marL="3200400" lvl="6" indent="-304800" rtl="0">
              <a:spcBef>
                <a:spcPts val="1600"/>
              </a:spcBef>
              <a:spcAft>
                <a:spcPts val="0"/>
              </a:spcAft>
              <a:buClr>
                <a:srgbClr val="FFFFFF"/>
              </a:buClr>
              <a:buSzPts val="1200"/>
              <a:buChar char="●"/>
              <a:defRPr sz="1600">
                <a:solidFill>
                  <a:srgbClr val="FFFFFF"/>
                </a:solidFill>
              </a:defRPr>
            </a:lvl7pPr>
            <a:lvl8pPr marL="3657600" lvl="7" indent="-304800" rtl="0">
              <a:spcBef>
                <a:spcPts val="1600"/>
              </a:spcBef>
              <a:spcAft>
                <a:spcPts val="0"/>
              </a:spcAft>
              <a:buClr>
                <a:srgbClr val="FFFFFF"/>
              </a:buClr>
              <a:buSzPts val="1200"/>
              <a:buChar char="○"/>
              <a:defRPr sz="1600">
                <a:solidFill>
                  <a:srgbClr val="FFFFFF"/>
                </a:solidFill>
              </a:defRPr>
            </a:lvl8pPr>
            <a:lvl9pPr marL="4114800" lvl="8" indent="-304800" rtl="0">
              <a:spcBef>
                <a:spcPts val="1600"/>
              </a:spcBef>
              <a:spcAft>
                <a:spcPts val="1600"/>
              </a:spcAft>
              <a:buClr>
                <a:srgbClr val="FFFFFF"/>
              </a:buClr>
              <a:buSzPts val="1200"/>
              <a:buChar char="■"/>
              <a:defRPr sz="1600">
                <a:solidFill>
                  <a:srgbClr val="FFFFFF"/>
                </a:solidFill>
              </a:defRPr>
            </a:lvl9pPr>
          </a:lstStyle>
          <a:p/>
        </p:txBody>
      </p:sp>
      <p:pic>
        <p:nvPicPr>
          <p:cNvPr id="183" name="Google Shape;183;p36"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184" name="Google Shape;184;p36"/>
          <p:cNvSpPr txBox="1"/>
          <p:nvPr/>
        </p:nvSpPr>
        <p:spPr>
          <a:xfrm>
            <a:off x="6974200" y="4672875"/>
            <a:ext cx="1953900" cy="283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GB" sz="1200">
                <a:solidFill>
                  <a:srgbClr val="EEEEEE"/>
                </a:solidFill>
                <a:latin typeface="Roboto Light" panose="02000000000000000000"/>
                <a:ea typeface="Roboto Light" panose="02000000000000000000"/>
                <a:cs typeface="Roboto Light" panose="02000000000000000000"/>
                <a:sym typeface="Roboto Light" panose="02000000000000000000"/>
              </a:rPr>
              <a:t>@yourtwitter</a:t>
            </a:r>
            <a:endParaRPr sz="1200">
              <a:solidFill>
                <a:srgbClr val="EEEEEE"/>
              </a:solidFill>
              <a:latin typeface="Roboto Light" panose="02000000000000000000"/>
              <a:ea typeface="Roboto Light" panose="02000000000000000000"/>
              <a:cs typeface="Roboto Light" panose="02000000000000000000"/>
              <a:sym typeface="Roboto Light" panose="0200000000000000000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233B52"/>
        </a:solidFill>
        <a:effectLst/>
      </p:bgPr>
    </p:bg>
    <p:spTree>
      <p:nvGrpSpPr>
        <p:cNvPr id="185" name="Shape 185"/>
        <p:cNvGrpSpPr/>
        <p:nvPr/>
      </p:nvGrpSpPr>
      <p:grpSpPr>
        <a:xfrm>
          <a:off x="0" y="0"/>
          <a:ext cx="0" cy="0"/>
          <a:chOff x="0" y="0"/>
          <a:chExt cx="0" cy="0"/>
        </a:xfrm>
      </p:grpSpPr>
      <p:sp>
        <p:nvSpPr>
          <p:cNvPr id="186" name="Google Shape;186;p37"/>
          <p:cNvSpPr/>
          <p:nvPr/>
        </p:nvSpPr>
        <p:spPr>
          <a:xfrm rot="-5400000">
            <a:off x="6170200" y="2169900"/>
            <a:ext cx="5143500" cy="8037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7"/>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Roboto Thin" panose="02000000000000000000"/>
              <a:buNone/>
              <a:defRPr sz="4800">
                <a:solidFill>
                  <a:srgbClr val="FFFFFF"/>
                </a:solidFill>
                <a:latin typeface="Roboto Thin" panose="02000000000000000000"/>
                <a:ea typeface="Roboto Thin" panose="02000000000000000000"/>
                <a:cs typeface="Roboto Thin" panose="02000000000000000000"/>
                <a:sym typeface="Roboto Thin" panose="02000000000000000000"/>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p:txBody>
      </p:sp>
      <p:pic>
        <p:nvPicPr>
          <p:cNvPr id="188" name="Google Shape;188;p37"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189" name="Google Shape;189;p37"/>
          <p:cNvSpPr txBox="1"/>
          <p:nvPr/>
        </p:nvSpPr>
        <p:spPr>
          <a:xfrm>
            <a:off x="6974200" y="4672875"/>
            <a:ext cx="1953900" cy="283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GB" sz="1200">
                <a:solidFill>
                  <a:srgbClr val="EEEEEE"/>
                </a:solidFill>
                <a:latin typeface="Roboto Light" panose="02000000000000000000"/>
                <a:ea typeface="Roboto Light" panose="02000000000000000000"/>
                <a:cs typeface="Roboto Light" panose="02000000000000000000"/>
                <a:sym typeface="Roboto Light" panose="02000000000000000000"/>
              </a:rPr>
              <a:t>@karaforthewin</a:t>
            </a:r>
            <a:endParaRPr sz="1200">
              <a:solidFill>
                <a:srgbClr val="EEEEEE"/>
              </a:solidFill>
              <a:latin typeface="Roboto Light" panose="02000000000000000000"/>
              <a:ea typeface="Roboto Light" panose="02000000000000000000"/>
              <a:cs typeface="Roboto Light" panose="02000000000000000000"/>
              <a:sym typeface="Roboto Light" panose="0200000000000000000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rgbClr val="233B52"/>
        </a:solidFill>
        <a:effectLst/>
      </p:bgPr>
    </p:bg>
    <p:spTree>
      <p:nvGrpSpPr>
        <p:cNvPr id="190" name="Shape 190"/>
        <p:cNvGrpSpPr/>
        <p:nvPr/>
      </p:nvGrpSpPr>
      <p:grpSpPr>
        <a:xfrm>
          <a:off x="0" y="0"/>
          <a:ext cx="0" cy="0"/>
          <a:chOff x="0" y="0"/>
          <a:chExt cx="0" cy="0"/>
        </a:xfrm>
      </p:grpSpPr>
      <p:sp>
        <p:nvSpPr>
          <p:cNvPr id="191" name="Google Shape;191;p38"/>
          <p:cNvSpPr/>
          <p:nvPr/>
        </p:nvSpPr>
        <p:spPr>
          <a:xfrm rot="-5400000">
            <a:off x="6170200" y="2169900"/>
            <a:ext cx="5143500" cy="8037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92" name="Google Shape;192;p38"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193" name="Google Shape;193;p38"/>
          <p:cNvSpPr/>
          <p:nvPr/>
        </p:nvSpPr>
        <p:spPr>
          <a:xfrm>
            <a:off x="1632607" y="823801"/>
            <a:ext cx="5878800" cy="3495900"/>
          </a:xfrm>
          <a:prstGeom prst="rect">
            <a:avLst/>
          </a:prstGeom>
          <a:solidFill>
            <a:srgbClr val="30485F"/>
          </a:solidFill>
          <a:ln>
            <a:noFill/>
          </a:ln>
          <a:effectLst>
            <a:outerShdw blurRad="57150" dist="19050" dir="5400000" algn="bl" rotWithShape="0">
              <a:srgbClr val="233B52">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8"/>
          <p:cNvSpPr txBox="1"/>
          <p:nvPr>
            <p:ph type="title"/>
          </p:nvPr>
        </p:nvSpPr>
        <p:spPr>
          <a:xfrm>
            <a:off x="2153425" y="1147800"/>
            <a:ext cx="5126700" cy="22923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Roboto Thin" panose="02000000000000000000"/>
              <a:buNone/>
              <a:defRPr sz="4800">
                <a:solidFill>
                  <a:srgbClr val="FFFFFF"/>
                </a:solidFill>
                <a:latin typeface="Roboto Thin" panose="02000000000000000000"/>
                <a:ea typeface="Roboto Thin" panose="02000000000000000000"/>
                <a:cs typeface="Roboto Thin" panose="02000000000000000000"/>
                <a:sym typeface="Roboto Thin" panose="02000000000000000000"/>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p:txBody>
      </p:sp>
      <p:pic>
        <p:nvPicPr>
          <p:cNvPr id="195" name="Google Shape;195;p38"/>
          <p:cNvPicPr preferRelativeResize="0"/>
          <p:nvPr/>
        </p:nvPicPr>
        <p:blipFill>
          <a:blip r:embed="rId3"/>
          <a:stretch>
            <a:fillRect/>
          </a:stretch>
        </p:blipFill>
        <p:spPr>
          <a:xfrm>
            <a:off x="1099200" y="366600"/>
            <a:ext cx="1078625" cy="1078625"/>
          </a:xfrm>
          <a:prstGeom prst="rect">
            <a:avLst/>
          </a:prstGeom>
          <a:noFill/>
          <a:ln>
            <a:noFill/>
          </a:ln>
        </p:spPr>
      </p:pic>
      <p:pic>
        <p:nvPicPr>
          <p:cNvPr id="196" name="Google Shape;196;p38"/>
          <p:cNvPicPr preferRelativeResize="0"/>
          <p:nvPr/>
        </p:nvPicPr>
        <p:blipFill>
          <a:blip r:embed="rId3"/>
          <a:stretch>
            <a:fillRect/>
          </a:stretch>
        </p:blipFill>
        <p:spPr>
          <a:xfrm rot="10800000">
            <a:off x="6966175" y="3698275"/>
            <a:ext cx="1078625" cy="1078625"/>
          </a:xfrm>
          <a:prstGeom prst="rect">
            <a:avLst/>
          </a:prstGeom>
          <a:noFill/>
          <a:ln>
            <a:noFill/>
          </a:ln>
        </p:spPr>
      </p:pic>
      <p:sp>
        <p:nvSpPr>
          <p:cNvPr id="197" name="Google Shape;197;p38"/>
          <p:cNvSpPr txBox="1"/>
          <p:nvPr>
            <p:ph type="subTitle" idx="1"/>
          </p:nvPr>
        </p:nvSpPr>
        <p:spPr>
          <a:xfrm>
            <a:off x="2177825" y="3622075"/>
            <a:ext cx="4045200" cy="52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1pPr>
            <a:lvl2pPr lvl="1"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2pPr>
            <a:lvl3pPr lvl="2"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3pPr>
            <a:lvl4pPr lvl="3"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4pPr>
            <a:lvl5pPr lvl="4"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5pPr>
            <a:lvl6pPr lvl="5"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6pPr>
            <a:lvl7pPr lvl="6"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7pPr>
            <a:lvl8pPr lvl="7"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8pPr>
            <a:lvl9pPr lvl="8" rtl="0">
              <a:lnSpc>
                <a:spcPct val="100000"/>
              </a:lnSpc>
              <a:spcBef>
                <a:spcPts val="0"/>
              </a:spcBef>
              <a:spcAft>
                <a:spcPts val="0"/>
              </a:spcAft>
              <a:buClr>
                <a:srgbClr val="90A4AE"/>
              </a:buClr>
              <a:buSzPts val="1600"/>
              <a:buFont typeface="Roboto" panose="02000000000000000000"/>
              <a:buNone/>
              <a:defRPr sz="1600">
                <a:solidFill>
                  <a:srgbClr val="90A4AE"/>
                </a:solidFill>
                <a:latin typeface="Roboto" panose="02000000000000000000"/>
                <a:ea typeface="Roboto" panose="02000000000000000000"/>
                <a:cs typeface="Roboto" panose="02000000000000000000"/>
                <a:sym typeface="Roboto" panose="02000000000000000000"/>
              </a:defRPr>
            </a:lvl9pPr>
          </a:lstStyle>
          <a:p/>
        </p:txBody>
      </p:sp>
      <p:sp>
        <p:nvSpPr>
          <p:cNvPr id="198" name="Google Shape;198;p38"/>
          <p:cNvSpPr txBox="1"/>
          <p:nvPr/>
        </p:nvSpPr>
        <p:spPr>
          <a:xfrm>
            <a:off x="6974200" y="4672875"/>
            <a:ext cx="1953900" cy="283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GB" sz="1200">
                <a:solidFill>
                  <a:srgbClr val="EEEEEE"/>
                </a:solidFill>
                <a:latin typeface="Roboto Light" panose="02000000000000000000"/>
                <a:ea typeface="Roboto Light" panose="02000000000000000000"/>
                <a:cs typeface="Roboto Light" panose="02000000000000000000"/>
                <a:sym typeface="Roboto Light" panose="02000000000000000000"/>
              </a:rPr>
              <a:t>@yourtwitter</a:t>
            </a:r>
            <a:endParaRPr sz="1200">
              <a:solidFill>
                <a:srgbClr val="EEEEEE"/>
              </a:solidFill>
              <a:latin typeface="Roboto Light" panose="02000000000000000000"/>
              <a:ea typeface="Roboto Light" panose="02000000000000000000"/>
              <a:cs typeface="Roboto Light" panose="02000000000000000000"/>
              <a:sym typeface="Roboto Light" panose="0200000000000000000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233B52"/>
        </a:solidFill>
        <a:effectLst/>
      </p:bgPr>
    </p:bg>
    <p:spTree>
      <p:nvGrpSpPr>
        <p:cNvPr id="199" name="Shape 199"/>
        <p:cNvGrpSpPr/>
        <p:nvPr/>
      </p:nvGrpSpPr>
      <p:grpSpPr>
        <a:xfrm>
          <a:off x="0" y="0"/>
          <a:ext cx="0" cy="0"/>
          <a:chOff x="0" y="0"/>
          <a:chExt cx="0" cy="0"/>
        </a:xfrm>
      </p:grpSpPr>
      <p:sp>
        <p:nvSpPr>
          <p:cNvPr id="200" name="Google Shape;200;p39"/>
          <p:cNvSpPr/>
          <p:nvPr/>
        </p:nvSpPr>
        <p:spPr>
          <a:xfrm>
            <a:off x="4572000" y="-125"/>
            <a:ext cx="4572000" cy="5143500"/>
          </a:xfrm>
          <a:prstGeom prst="rect">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algn="ctr" rtl="0">
              <a:spcBef>
                <a:spcPts val="0"/>
              </a:spcBef>
              <a:spcAft>
                <a:spcPts val="0"/>
              </a:spcAft>
              <a:buClr>
                <a:srgbClr val="FFFFFF"/>
              </a:buClr>
              <a:buSzPts val="4200"/>
              <a:buNone/>
              <a:defRPr sz="4200">
                <a:solidFill>
                  <a:srgbClr val="FFFFFF"/>
                </a:solidFill>
              </a:defRPr>
            </a:lvl2pPr>
            <a:lvl3pPr lvl="2" algn="ctr" rtl="0">
              <a:spcBef>
                <a:spcPts val="0"/>
              </a:spcBef>
              <a:spcAft>
                <a:spcPts val="0"/>
              </a:spcAft>
              <a:buClr>
                <a:srgbClr val="FFFFFF"/>
              </a:buClr>
              <a:buSzPts val="4200"/>
              <a:buNone/>
              <a:defRPr sz="4200">
                <a:solidFill>
                  <a:srgbClr val="FFFFFF"/>
                </a:solidFill>
              </a:defRPr>
            </a:lvl3pPr>
            <a:lvl4pPr lvl="3" algn="ctr" rtl="0">
              <a:spcBef>
                <a:spcPts val="0"/>
              </a:spcBef>
              <a:spcAft>
                <a:spcPts val="0"/>
              </a:spcAft>
              <a:buClr>
                <a:srgbClr val="FFFFFF"/>
              </a:buClr>
              <a:buSzPts val="4200"/>
              <a:buNone/>
              <a:defRPr sz="4200">
                <a:solidFill>
                  <a:srgbClr val="FFFFFF"/>
                </a:solidFill>
              </a:defRPr>
            </a:lvl4pPr>
            <a:lvl5pPr lvl="4" algn="ctr" rtl="0">
              <a:spcBef>
                <a:spcPts val="0"/>
              </a:spcBef>
              <a:spcAft>
                <a:spcPts val="0"/>
              </a:spcAft>
              <a:buClr>
                <a:srgbClr val="FFFFFF"/>
              </a:buClr>
              <a:buSzPts val="4200"/>
              <a:buNone/>
              <a:defRPr sz="4200">
                <a:solidFill>
                  <a:srgbClr val="FFFFFF"/>
                </a:solidFill>
              </a:defRPr>
            </a:lvl5pPr>
            <a:lvl6pPr lvl="5" algn="ctr" rtl="0">
              <a:spcBef>
                <a:spcPts val="0"/>
              </a:spcBef>
              <a:spcAft>
                <a:spcPts val="0"/>
              </a:spcAft>
              <a:buClr>
                <a:srgbClr val="FFFFFF"/>
              </a:buClr>
              <a:buSzPts val="4200"/>
              <a:buNone/>
              <a:defRPr sz="4200">
                <a:solidFill>
                  <a:srgbClr val="FFFFFF"/>
                </a:solidFill>
              </a:defRPr>
            </a:lvl6pPr>
            <a:lvl7pPr lvl="6" algn="ctr" rtl="0">
              <a:spcBef>
                <a:spcPts val="0"/>
              </a:spcBef>
              <a:spcAft>
                <a:spcPts val="0"/>
              </a:spcAft>
              <a:buClr>
                <a:srgbClr val="FFFFFF"/>
              </a:buClr>
              <a:buSzPts val="4200"/>
              <a:buNone/>
              <a:defRPr sz="4200">
                <a:solidFill>
                  <a:srgbClr val="FFFFFF"/>
                </a:solidFill>
              </a:defRPr>
            </a:lvl7pPr>
            <a:lvl8pPr lvl="7" algn="ctr" rtl="0">
              <a:spcBef>
                <a:spcPts val="0"/>
              </a:spcBef>
              <a:spcAft>
                <a:spcPts val="0"/>
              </a:spcAft>
              <a:buClr>
                <a:srgbClr val="FFFFFF"/>
              </a:buClr>
              <a:buSzPts val="4200"/>
              <a:buNone/>
              <a:defRPr sz="4200">
                <a:solidFill>
                  <a:srgbClr val="FFFFFF"/>
                </a:solidFill>
              </a:defRPr>
            </a:lvl8pPr>
            <a:lvl9pPr lvl="8" algn="ctr" rtl="0">
              <a:spcBef>
                <a:spcPts val="0"/>
              </a:spcBef>
              <a:spcAft>
                <a:spcPts val="0"/>
              </a:spcAft>
              <a:buClr>
                <a:srgbClr val="FFFFFF"/>
              </a:buClr>
              <a:buSzPts val="4200"/>
              <a:buNone/>
              <a:defRPr sz="4200">
                <a:solidFill>
                  <a:srgbClr val="FFFFFF"/>
                </a:solidFill>
              </a:defRPr>
            </a:lvl9pPr>
          </a:lstStyle>
          <a:p/>
        </p:txBody>
      </p:sp>
      <p:sp>
        <p:nvSpPr>
          <p:cNvPr id="202" name="Google Shape;202;p3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100"/>
              <a:buFont typeface="Roboto Thin" panose="02000000000000000000"/>
              <a:buNone/>
              <a:defRPr sz="2100">
                <a:solidFill>
                  <a:srgbClr val="FFFFFF"/>
                </a:solidFill>
                <a:latin typeface="Roboto Thin" panose="02000000000000000000"/>
                <a:ea typeface="Roboto Thin" panose="02000000000000000000"/>
                <a:cs typeface="Roboto Thin" panose="02000000000000000000"/>
                <a:sym typeface="Roboto Thin" panose="02000000000000000000"/>
              </a:defRPr>
            </a:lvl1pPr>
            <a:lvl2pPr lvl="1" algn="ctr" rtl="0">
              <a:lnSpc>
                <a:spcPct val="100000"/>
              </a:lnSpc>
              <a:spcBef>
                <a:spcPts val="0"/>
              </a:spcBef>
              <a:spcAft>
                <a:spcPts val="0"/>
              </a:spcAft>
              <a:buClr>
                <a:srgbClr val="FFFFFF"/>
              </a:buClr>
              <a:buSzPts val="2100"/>
              <a:buNone/>
              <a:defRPr sz="2100">
                <a:solidFill>
                  <a:srgbClr val="FFFFFF"/>
                </a:solidFill>
              </a:defRPr>
            </a:lvl2pPr>
            <a:lvl3pPr lvl="2" algn="ctr" rtl="0">
              <a:lnSpc>
                <a:spcPct val="100000"/>
              </a:lnSpc>
              <a:spcBef>
                <a:spcPts val="0"/>
              </a:spcBef>
              <a:spcAft>
                <a:spcPts val="0"/>
              </a:spcAft>
              <a:buClr>
                <a:srgbClr val="FFFFFF"/>
              </a:buClr>
              <a:buSzPts val="2100"/>
              <a:buNone/>
              <a:defRPr sz="2100">
                <a:solidFill>
                  <a:srgbClr val="FFFFFF"/>
                </a:solidFill>
              </a:defRPr>
            </a:lvl3pPr>
            <a:lvl4pPr lvl="3" algn="ctr" rtl="0">
              <a:lnSpc>
                <a:spcPct val="100000"/>
              </a:lnSpc>
              <a:spcBef>
                <a:spcPts val="0"/>
              </a:spcBef>
              <a:spcAft>
                <a:spcPts val="0"/>
              </a:spcAft>
              <a:buClr>
                <a:srgbClr val="FFFFFF"/>
              </a:buClr>
              <a:buSzPts val="2100"/>
              <a:buNone/>
              <a:defRPr sz="2100">
                <a:solidFill>
                  <a:srgbClr val="FFFFFF"/>
                </a:solidFill>
              </a:defRPr>
            </a:lvl4pPr>
            <a:lvl5pPr lvl="4" algn="ctr" rtl="0">
              <a:lnSpc>
                <a:spcPct val="100000"/>
              </a:lnSpc>
              <a:spcBef>
                <a:spcPts val="0"/>
              </a:spcBef>
              <a:spcAft>
                <a:spcPts val="0"/>
              </a:spcAft>
              <a:buClr>
                <a:srgbClr val="FFFFFF"/>
              </a:buClr>
              <a:buSzPts val="2100"/>
              <a:buNone/>
              <a:defRPr sz="2100">
                <a:solidFill>
                  <a:srgbClr val="FFFFFF"/>
                </a:solidFill>
              </a:defRPr>
            </a:lvl5pPr>
            <a:lvl6pPr lvl="5" algn="ctr" rtl="0">
              <a:lnSpc>
                <a:spcPct val="100000"/>
              </a:lnSpc>
              <a:spcBef>
                <a:spcPts val="0"/>
              </a:spcBef>
              <a:spcAft>
                <a:spcPts val="0"/>
              </a:spcAft>
              <a:buClr>
                <a:srgbClr val="FFFFFF"/>
              </a:buClr>
              <a:buSzPts val="2100"/>
              <a:buNone/>
              <a:defRPr sz="2100">
                <a:solidFill>
                  <a:srgbClr val="FFFFFF"/>
                </a:solidFill>
              </a:defRPr>
            </a:lvl6pPr>
            <a:lvl7pPr lvl="6" algn="ctr" rtl="0">
              <a:lnSpc>
                <a:spcPct val="100000"/>
              </a:lnSpc>
              <a:spcBef>
                <a:spcPts val="0"/>
              </a:spcBef>
              <a:spcAft>
                <a:spcPts val="0"/>
              </a:spcAft>
              <a:buClr>
                <a:srgbClr val="FFFFFF"/>
              </a:buClr>
              <a:buSzPts val="2100"/>
              <a:buNone/>
              <a:defRPr sz="2100">
                <a:solidFill>
                  <a:srgbClr val="FFFFFF"/>
                </a:solidFill>
              </a:defRPr>
            </a:lvl7pPr>
            <a:lvl8pPr lvl="7" algn="ctr" rtl="0">
              <a:lnSpc>
                <a:spcPct val="100000"/>
              </a:lnSpc>
              <a:spcBef>
                <a:spcPts val="0"/>
              </a:spcBef>
              <a:spcAft>
                <a:spcPts val="0"/>
              </a:spcAft>
              <a:buClr>
                <a:srgbClr val="FFFFFF"/>
              </a:buClr>
              <a:buSzPts val="2100"/>
              <a:buNone/>
              <a:defRPr sz="2100">
                <a:solidFill>
                  <a:srgbClr val="FFFFFF"/>
                </a:solidFill>
              </a:defRPr>
            </a:lvl8pPr>
            <a:lvl9pPr lvl="8" algn="ctr" rtl="0">
              <a:lnSpc>
                <a:spcPct val="100000"/>
              </a:lnSpc>
              <a:spcBef>
                <a:spcPts val="0"/>
              </a:spcBef>
              <a:spcAft>
                <a:spcPts val="0"/>
              </a:spcAft>
              <a:buClr>
                <a:srgbClr val="FFFFFF"/>
              </a:buClr>
              <a:buSzPts val="2100"/>
              <a:buNone/>
              <a:defRPr sz="2100">
                <a:solidFill>
                  <a:srgbClr val="FFFFFF"/>
                </a:solidFill>
              </a:defRPr>
            </a:lvl9pPr>
          </a:lstStyle>
          <a:p/>
        </p:txBody>
      </p:sp>
      <p:sp>
        <p:nvSpPr>
          <p:cNvPr id="203" name="Google Shape;203;p3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rgbClr val="FFFFFF"/>
              </a:buClr>
              <a:buSzPts val="1200"/>
              <a:buChar char="●"/>
              <a:defRPr>
                <a:solidFill>
                  <a:srgbClr val="FFFFFF"/>
                </a:solidFill>
              </a:defRPr>
            </a:lvl1pPr>
            <a:lvl2pPr marL="914400" lvl="1" indent="-304800" rtl="0">
              <a:spcBef>
                <a:spcPts val="1600"/>
              </a:spcBef>
              <a:spcAft>
                <a:spcPts val="0"/>
              </a:spcAft>
              <a:buClr>
                <a:srgbClr val="FFFFFF"/>
              </a:buClr>
              <a:buSzPts val="1200"/>
              <a:buChar char="○"/>
              <a:defRPr>
                <a:solidFill>
                  <a:srgbClr val="FFFFFF"/>
                </a:solidFill>
              </a:defRPr>
            </a:lvl2pPr>
            <a:lvl3pPr marL="1371600" lvl="2" indent="-304800" rtl="0">
              <a:spcBef>
                <a:spcPts val="1600"/>
              </a:spcBef>
              <a:spcAft>
                <a:spcPts val="0"/>
              </a:spcAft>
              <a:buClr>
                <a:srgbClr val="FFFFFF"/>
              </a:buClr>
              <a:buSzPts val="12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p:txBody>
      </p:sp>
      <p:pic>
        <p:nvPicPr>
          <p:cNvPr id="204" name="Google Shape;204;p39"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233B52"/>
        </a:solidFill>
        <a:effectLst/>
      </p:bgPr>
    </p:bg>
    <p:spTree>
      <p:nvGrpSpPr>
        <p:cNvPr id="205" name="Shape 205"/>
        <p:cNvGrpSpPr/>
        <p:nvPr/>
      </p:nvGrpSpPr>
      <p:grpSpPr>
        <a:xfrm>
          <a:off x="0" y="0"/>
          <a:ext cx="0" cy="0"/>
          <a:chOff x="0" y="0"/>
          <a:chExt cx="0" cy="0"/>
        </a:xfrm>
      </p:grpSpPr>
      <p:sp>
        <p:nvSpPr>
          <p:cNvPr id="206" name="Google Shape;206;p4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rgbClr val="FFFFFF"/>
              </a:buClr>
              <a:buSzPts val="1800"/>
              <a:buNone/>
              <a:defRPr>
                <a:solidFill>
                  <a:srgbClr val="FFFFFF"/>
                </a:solidFill>
              </a:defRPr>
            </a:lvl1pPr>
          </a:lstStyle>
          <a:p/>
        </p:txBody>
      </p:sp>
      <p:pic>
        <p:nvPicPr>
          <p:cNvPr id="207" name="Google Shape;207;p40"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plit Small">
  <p:cSld name="CUSTOM_3_1">
    <p:bg>
      <p:bgPr>
        <a:solidFill>
          <a:srgbClr val="233B52"/>
        </a:solidFill>
        <a:effectLst/>
      </p:bgPr>
    </p:bg>
    <p:spTree>
      <p:nvGrpSpPr>
        <p:cNvPr id="208" name="Shape 208"/>
        <p:cNvGrpSpPr/>
        <p:nvPr/>
      </p:nvGrpSpPr>
      <p:grpSpPr>
        <a:xfrm>
          <a:off x="0" y="0"/>
          <a:ext cx="0" cy="0"/>
          <a:chOff x="0" y="0"/>
          <a:chExt cx="0" cy="0"/>
        </a:xfrm>
      </p:grpSpPr>
      <p:sp>
        <p:nvSpPr>
          <p:cNvPr id="209" name="Google Shape;209;p41"/>
          <p:cNvSpPr/>
          <p:nvPr/>
        </p:nvSpPr>
        <p:spPr>
          <a:xfrm>
            <a:off x="6617975" y="-125"/>
            <a:ext cx="2526000" cy="5143500"/>
          </a:xfrm>
          <a:prstGeom prst="rect">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41"/>
          <p:cNvSpPr txBox="1"/>
          <p:nvPr>
            <p:ph type="title"/>
          </p:nvPr>
        </p:nvSpPr>
        <p:spPr>
          <a:xfrm>
            <a:off x="311700" y="445025"/>
            <a:ext cx="4831800" cy="796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lvl="2"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lvl="3"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lvl="4"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lvl="5"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lvl="6"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lvl="7"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lvl="8"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211" name="Google Shape;211;p41"/>
          <p:cNvSpPr txBox="1"/>
          <p:nvPr>
            <p:ph type="body" idx="1"/>
          </p:nvPr>
        </p:nvSpPr>
        <p:spPr>
          <a:xfrm>
            <a:off x="311700" y="1407150"/>
            <a:ext cx="4289400" cy="25260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rgbClr val="FFFFFF"/>
              </a:buClr>
              <a:buSzPts val="1200"/>
              <a:buChar char="●"/>
              <a:defRPr>
                <a:solidFill>
                  <a:srgbClr val="FFFFFF"/>
                </a:solidFill>
              </a:defRPr>
            </a:lvl1pPr>
            <a:lvl2pPr marL="914400" lvl="1" indent="-304800" rtl="0">
              <a:spcBef>
                <a:spcPts val="1600"/>
              </a:spcBef>
              <a:spcAft>
                <a:spcPts val="0"/>
              </a:spcAft>
              <a:buClr>
                <a:srgbClr val="FFFFFF"/>
              </a:buClr>
              <a:buSzPts val="1200"/>
              <a:buChar char="○"/>
              <a:defRPr>
                <a:solidFill>
                  <a:srgbClr val="FFFFFF"/>
                </a:solidFill>
              </a:defRPr>
            </a:lvl2pPr>
            <a:lvl3pPr marL="1371600" lvl="2" indent="-304800" rtl="0">
              <a:spcBef>
                <a:spcPts val="1600"/>
              </a:spcBef>
              <a:spcAft>
                <a:spcPts val="0"/>
              </a:spcAft>
              <a:buClr>
                <a:srgbClr val="FFFFFF"/>
              </a:buClr>
              <a:buSzPts val="12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Side Slice)">
  <p:cSld name="TITLE_AND_BODY">
    <p:bg>
      <p:bgPr>
        <a:solidFill>
          <a:srgbClr val="30485F"/>
        </a:solidFill>
        <a:effectLst/>
      </p:bgPr>
    </p:bg>
    <p:spTree>
      <p:nvGrpSpPr>
        <p:cNvPr id="23" name="Shape 23"/>
        <p:cNvGrpSpPr/>
        <p:nvPr/>
      </p:nvGrpSpPr>
      <p:grpSpPr>
        <a:xfrm>
          <a:off x="0" y="0"/>
          <a:ext cx="0" cy="0"/>
          <a:chOff x="0" y="0"/>
          <a:chExt cx="0" cy="0"/>
        </a:xfrm>
      </p:grpSpPr>
      <p:sp>
        <p:nvSpPr>
          <p:cNvPr id="24" name="Google Shape;24;p5"/>
          <p:cNvSpPr/>
          <p:nvPr/>
        </p:nvSpPr>
        <p:spPr>
          <a:xfrm>
            <a:off x="8198050" y="0"/>
            <a:ext cx="969000" cy="5143500"/>
          </a:xfrm>
          <a:prstGeom prst="triangle">
            <a:avLst>
              <a:gd name="adj" fmla="val 99984"/>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5" name="Google Shape;25;p5"/>
          <p:cNvPicPr preferRelativeResize="0"/>
          <p:nvPr/>
        </p:nvPicPr>
        <p:blipFill>
          <a:blip r:embed="rId2"/>
          <a:stretch>
            <a:fillRect/>
          </a:stretch>
        </p:blipFill>
        <p:spPr>
          <a:xfrm>
            <a:off x="1984" y="0"/>
            <a:ext cx="9140029" cy="5143498"/>
          </a:xfrm>
          <a:prstGeom prst="rect">
            <a:avLst/>
          </a:prstGeom>
          <a:noFill/>
          <a:ln>
            <a:noFill/>
          </a:ln>
        </p:spPr>
      </p:pic>
      <p:sp>
        <p:nvSpPr>
          <p:cNvPr id="26" name="Google Shape;26;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p:txBody>
      </p:sp>
      <p:sp>
        <p:nvSpPr>
          <p:cNvPr id="27" name="Google Shape;27;p5"/>
          <p:cNvSpPr txBox="1"/>
          <p:nvPr>
            <p:ph type="body" idx="1"/>
          </p:nvPr>
        </p:nvSpPr>
        <p:spPr>
          <a:xfrm>
            <a:off x="311700" y="1609675"/>
            <a:ext cx="8520600" cy="3349500"/>
          </a:xfrm>
          <a:prstGeom prst="rect">
            <a:avLst/>
          </a:prstGeom>
        </p:spPr>
        <p:txBody>
          <a:bodyPr spcFirstLastPara="1" wrap="square" lIns="91425" tIns="91425" rIns="91425" bIns="91425" anchor="ctr" anchorCtr="0">
            <a:noAutofit/>
          </a:bodyPr>
          <a:lstStyle>
            <a:lvl1pPr marL="457200" lvl="0" indent="-342900">
              <a:lnSpc>
                <a:spcPct val="150000"/>
              </a:lnSpc>
              <a:spcBef>
                <a:spcPts val="0"/>
              </a:spcBef>
              <a:spcAft>
                <a:spcPts val="0"/>
              </a:spcAft>
              <a:buClr>
                <a:srgbClr val="FFFFFF"/>
              </a:buClr>
              <a:buSzPts val="1800"/>
              <a:buChar char="●"/>
              <a:defRPr>
                <a:solidFill>
                  <a:srgbClr val="FFFFFF"/>
                </a:solidFill>
              </a:defRPr>
            </a:lvl1pPr>
            <a:lvl2pPr marL="914400" lvl="1" indent="-342900">
              <a:lnSpc>
                <a:spcPct val="150000"/>
              </a:lnSpc>
              <a:spcBef>
                <a:spcPts val="0"/>
              </a:spcBef>
              <a:spcAft>
                <a:spcPts val="0"/>
              </a:spcAft>
              <a:buClr>
                <a:srgbClr val="FFFFFF"/>
              </a:buClr>
              <a:buSzPts val="1800"/>
              <a:buChar char="○"/>
              <a:defRPr sz="1800">
                <a:solidFill>
                  <a:srgbClr val="FFFFFF"/>
                </a:solidFill>
              </a:defRPr>
            </a:lvl2pPr>
            <a:lvl3pPr marL="1371600" lvl="2" indent="-342900">
              <a:lnSpc>
                <a:spcPct val="150000"/>
              </a:lnSpc>
              <a:spcBef>
                <a:spcPts val="0"/>
              </a:spcBef>
              <a:spcAft>
                <a:spcPts val="0"/>
              </a:spcAft>
              <a:buClr>
                <a:srgbClr val="FFFFFF"/>
              </a:buClr>
              <a:buSzPts val="1800"/>
              <a:buChar char="■"/>
              <a:defRPr sz="1800">
                <a:solidFill>
                  <a:srgbClr val="FFFFFF"/>
                </a:solidFill>
              </a:defRPr>
            </a:lvl3pPr>
            <a:lvl4pPr marL="1828800" lvl="3" indent="-342900">
              <a:lnSpc>
                <a:spcPct val="150000"/>
              </a:lnSpc>
              <a:spcBef>
                <a:spcPts val="0"/>
              </a:spcBef>
              <a:spcAft>
                <a:spcPts val="0"/>
              </a:spcAft>
              <a:buClr>
                <a:srgbClr val="FFFFFF"/>
              </a:buClr>
              <a:buSzPts val="1800"/>
              <a:buChar char="●"/>
              <a:defRPr sz="1800">
                <a:solidFill>
                  <a:srgbClr val="FFFFFF"/>
                </a:solidFill>
              </a:defRPr>
            </a:lvl4pPr>
            <a:lvl5pPr marL="2286000" lvl="4" indent="-342900">
              <a:lnSpc>
                <a:spcPct val="150000"/>
              </a:lnSpc>
              <a:spcBef>
                <a:spcPts val="0"/>
              </a:spcBef>
              <a:spcAft>
                <a:spcPts val="0"/>
              </a:spcAft>
              <a:buClr>
                <a:srgbClr val="FFFFFF"/>
              </a:buClr>
              <a:buSzPts val="1800"/>
              <a:buChar char="○"/>
              <a:defRPr sz="1800">
                <a:solidFill>
                  <a:srgbClr val="FFFFFF"/>
                </a:solidFill>
              </a:defRPr>
            </a:lvl5pPr>
            <a:lvl6pPr marL="2743200" lvl="5" indent="-342900">
              <a:lnSpc>
                <a:spcPct val="150000"/>
              </a:lnSpc>
              <a:spcBef>
                <a:spcPts val="0"/>
              </a:spcBef>
              <a:spcAft>
                <a:spcPts val="0"/>
              </a:spcAft>
              <a:buClr>
                <a:srgbClr val="FFFFFF"/>
              </a:buClr>
              <a:buSzPts val="1800"/>
              <a:buChar char="■"/>
              <a:defRPr sz="1800">
                <a:solidFill>
                  <a:srgbClr val="FFFFFF"/>
                </a:solidFill>
              </a:defRPr>
            </a:lvl6pPr>
            <a:lvl7pPr marL="3200400" lvl="6" indent="-342900">
              <a:lnSpc>
                <a:spcPct val="150000"/>
              </a:lnSpc>
              <a:spcBef>
                <a:spcPts val="0"/>
              </a:spcBef>
              <a:spcAft>
                <a:spcPts val="0"/>
              </a:spcAft>
              <a:buClr>
                <a:srgbClr val="FFFFFF"/>
              </a:buClr>
              <a:buSzPts val="1800"/>
              <a:buChar char="●"/>
              <a:defRPr sz="1800">
                <a:solidFill>
                  <a:srgbClr val="FFFFFF"/>
                </a:solidFill>
              </a:defRPr>
            </a:lvl7pPr>
            <a:lvl8pPr marL="3657600" lvl="7" indent="-342900">
              <a:lnSpc>
                <a:spcPct val="150000"/>
              </a:lnSpc>
              <a:spcBef>
                <a:spcPts val="0"/>
              </a:spcBef>
              <a:spcAft>
                <a:spcPts val="0"/>
              </a:spcAft>
              <a:buClr>
                <a:srgbClr val="FFFFFF"/>
              </a:buClr>
              <a:buSzPts val="1800"/>
              <a:buChar char="○"/>
              <a:defRPr sz="1800">
                <a:solidFill>
                  <a:srgbClr val="FFFFFF"/>
                </a:solidFill>
              </a:defRPr>
            </a:lvl8pPr>
            <a:lvl9pPr marL="4114800" lvl="8" indent="-342900">
              <a:lnSpc>
                <a:spcPct val="150000"/>
              </a:lnSpc>
              <a:spcBef>
                <a:spcPts val="0"/>
              </a:spcBef>
              <a:spcAft>
                <a:spcPts val="0"/>
              </a:spcAft>
              <a:buClr>
                <a:srgbClr val="FFFFFF"/>
              </a:buClr>
              <a:buSzPts val="1800"/>
              <a:buChar char="■"/>
              <a:defRPr sz="1800">
                <a:solidFill>
                  <a:srgbClr val="FFFFFF"/>
                </a:solidFill>
              </a:defRPr>
            </a:lvl9pPr>
          </a:lstStyle>
          <a:p/>
        </p:txBody>
      </p:sp>
      <p:pic>
        <p:nvPicPr>
          <p:cNvPr id="28" name="Google Shape;28;p5" descr="angular-logo.png"/>
          <p:cNvPicPr preferRelativeResize="0"/>
          <p:nvPr/>
        </p:nvPicPr>
        <p:blipFill>
          <a:blip r:embed="rId3"/>
          <a:stretch>
            <a:fillRect/>
          </a:stretch>
        </p:blipFill>
        <p:spPr>
          <a:xfrm>
            <a:off x="8756104" y="71046"/>
            <a:ext cx="315424" cy="315424"/>
          </a:xfrm>
          <a:prstGeom prst="rect">
            <a:avLst/>
          </a:prstGeom>
          <a:noFill/>
          <a:ln>
            <a:noFill/>
          </a:ln>
        </p:spPr>
      </p:pic>
      <p:sp>
        <p:nvSpPr>
          <p:cNvPr id="29" name="Google Shape;29;p5"/>
          <p:cNvSpPr txBox="1"/>
          <p:nvPr/>
        </p:nvSpPr>
        <p:spPr>
          <a:xfrm>
            <a:off x="6974200" y="4672875"/>
            <a:ext cx="1953900" cy="283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GB" sz="1200">
                <a:solidFill>
                  <a:srgbClr val="EEEEEE"/>
                </a:solidFill>
                <a:latin typeface="Roboto Light" panose="02000000000000000000"/>
                <a:ea typeface="Roboto Light" panose="02000000000000000000"/>
                <a:cs typeface="Roboto Light" panose="02000000000000000000"/>
                <a:sym typeface="Roboto Light" panose="02000000000000000000"/>
              </a:rPr>
              <a:t>@karaforthewin</a:t>
            </a:r>
            <a:endParaRPr sz="1200">
              <a:solidFill>
                <a:srgbClr val="EEEEEE"/>
              </a:solidFill>
              <a:latin typeface="Roboto Light" panose="02000000000000000000"/>
              <a:ea typeface="Roboto Light" panose="02000000000000000000"/>
              <a:cs typeface="Roboto Light" panose="02000000000000000000"/>
              <a:sym typeface="Roboto Light" panose="0200000000000000000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llout Number">
  <p:cSld name="BIG_NUMBER">
    <p:bg>
      <p:bgPr>
        <a:solidFill>
          <a:srgbClr val="1976D2"/>
        </a:solidFill>
        <a:effectLst/>
      </p:bgPr>
    </p:bg>
    <p:spTree>
      <p:nvGrpSpPr>
        <p:cNvPr id="212" name="Shape 212"/>
        <p:cNvGrpSpPr/>
        <p:nvPr/>
      </p:nvGrpSpPr>
      <p:grpSpPr>
        <a:xfrm>
          <a:off x="0" y="0"/>
          <a:ext cx="0" cy="0"/>
          <a:chOff x="0" y="0"/>
          <a:chExt cx="0" cy="0"/>
        </a:xfrm>
      </p:grpSpPr>
      <p:sp>
        <p:nvSpPr>
          <p:cNvPr id="213" name="Google Shape;213;p42"/>
          <p:cNvSpPr txBox="1"/>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0"/>
              <a:buFont typeface="Roboto Thin" panose="02000000000000000000"/>
              <a:buNone/>
              <a:defRPr sz="12000">
                <a:solidFill>
                  <a:srgbClr val="FFFFFF"/>
                </a:solidFill>
                <a:latin typeface="Roboto Thin" panose="02000000000000000000"/>
                <a:ea typeface="Roboto Thin" panose="02000000000000000000"/>
                <a:cs typeface="Roboto Thin" panose="02000000000000000000"/>
                <a:sym typeface="Roboto Thin" panose="02000000000000000000"/>
              </a:defRPr>
            </a:lvl1pPr>
            <a:lvl2pPr lvl="1" algn="ctr" rtl="0">
              <a:spcBef>
                <a:spcPts val="0"/>
              </a:spcBef>
              <a:spcAft>
                <a:spcPts val="0"/>
              </a:spcAft>
              <a:buClr>
                <a:srgbClr val="FFFFFF"/>
              </a:buClr>
              <a:buSzPts val="12000"/>
              <a:buNone/>
              <a:defRPr sz="12000">
                <a:solidFill>
                  <a:srgbClr val="FFFFFF"/>
                </a:solidFill>
              </a:defRPr>
            </a:lvl2pPr>
            <a:lvl3pPr lvl="2" algn="ctr" rtl="0">
              <a:spcBef>
                <a:spcPts val="0"/>
              </a:spcBef>
              <a:spcAft>
                <a:spcPts val="0"/>
              </a:spcAft>
              <a:buClr>
                <a:srgbClr val="FFFFFF"/>
              </a:buClr>
              <a:buSzPts val="12000"/>
              <a:buNone/>
              <a:defRPr sz="12000">
                <a:solidFill>
                  <a:srgbClr val="FFFFFF"/>
                </a:solidFill>
              </a:defRPr>
            </a:lvl3pPr>
            <a:lvl4pPr lvl="3" algn="ctr" rtl="0">
              <a:spcBef>
                <a:spcPts val="0"/>
              </a:spcBef>
              <a:spcAft>
                <a:spcPts val="0"/>
              </a:spcAft>
              <a:buClr>
                <a:srgbClr val="FFFFFF"/>
              </a:buClr>
              <a:buSzPts val="12000"/>
              <a:buNone/>
              <a:defRPr sz="12000">
                <a:solidFill>
                  <a:srgbClr val="FFFFFF"/>
                </a:solidFill>
              </a:defRPr>
            </a:lvl4pPr>
            <a:lvl5pPr lvl="4" algn="ctr" rtl="0">
              <a:spcBef>
                <a:spcPts val="0"/>
              </a:spcBef>
              <a:spcAft>
                <a:spcPts val="0"/>
              </a:spcAft>
              <a:buClr>
                <a:srgbClr val="FFFFFF"/>
              </a:buClr>
              <a:buSzPts val="12000"/>
              <a:buNone/>
              <a:defRPr sz="12000">
                <a:solidFill>
                  <a:srgbClr val="FFFFFF"/>
                </a:solidFill>
              </a:defRPr>
            </a:lvl5pPr>
            <a:lvl6pPr lvl="5" algn="ctr" rtl="0">
              <a:spcBef>
                <a:spcPts val="0"/>
              </a:spcBef>
              <a:spcAft>
                <a:spcPts val="0"/>
              </a:spcAft>
              <a:buClr>
                <a:srgbClr val="FFFFFF"/>
              </a:buClr>
              <a:buSzPts val="12000"/>
              <a:buNone/>
              <a:defRPr sz="12000">
                <a:solidFill>
                  <a:srgbClr val="FFFFFF"/>
                </a:solidFill>
              </a:defRPr>
            </a:lvl6pPr>
            <a:lvl7pPr lvl="6" algn="ctr" rtl="0">
              <a:spcBef>
                <a:spcPts val="0"/>
              </a:spcBef>
              <a:spcAft>
                <a:spcPts val="0"/>
              </a:spcAft>
              <a:buClr>
                <a:srgbClr val="FFFFFF"/>
              </a:buClr>
              <a:buSzPts val="12000"/>
              <a:buNone/>
              <a:defRPr sz="12000">
                <a:solidFill>
                  <a:srgbClr val="FFFFFF"/>
                </a:solidFill>
              </a:defRPr>
            </a:lvl7pPr>
            <a:lvl8pPr lvl="7" algn="ctr" rtl="0">
              <a:spcBef>
                <a:spcPts val="0"/>
              </a:spcBef>
              <a:spcAft>
                <a:spcPts val="0"/>
              </a:spcAft>
              <a:buClr>
                <a:srgbClr val="FFFFFF"/>
              </a:buClr>
              <a:buSzPts val="12000"/>
              <a:buNone/>
              <a:defRPr sz="12000">
                <a:solidFill>
                  <a:srgbClr val="FFFFFF"/>
                </a:solidFill>
              </a:defRPr>
            </a:lvl8pPr>
            <a:lvl9pPr lvl="8" algn="ctr" rtl="0">
              <a:spcBef>
                <a:spcPts val="0"/>
              </a:spcBef>
              <a:spcAft>
                <a:spcPts val="0"/>
              </a:spcAft>
              <a:buClr>
                <a:srgbClr val="FFFFFF"/>
              </a:buClr>
              <a:buSzPts val="12000"/>
              <a:buNone/>
              <a:defRPr sz="12000">
                <a:solidFill>
                  <a:srgbClr val="FFFFFF"/>
                </a:solidFill>
              </a:defRPr>
            </a:lvl9pPr>
          </a:lstStyle>
          <a:p>
            <a:r>
              <a:t>xx%</a:t>
            </a:r>
          </a:p>
        </p:txBody>
      </p:sp>
      <p:sp>
        <p:nvSpPr>
          <p:cNvPr id="214" name="Google Shape;214;p42"/>
          <p:cNvSpPr txBox="1"/>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Clr>
                <a:srgbClr val="FFFFFF"/>
              </a:buClr>
              <a:buSzPts val="1200"/>
              <a:buChar char="●"/>
              <a:defRPr>
                <a:solidFill>
                  <a:srgbClr val="FFFFFF"/>
                </a:solidFill>
              </a:defRPr>
            </a:lvl1pPr>
            <a:lvl2pPr marL="914400" lvl="1" indent="-304800" algn="ctr" rtl="0">
              <a:spcBef>
                <a:spcPts val="1600"/>
              </a:spcBef>
              <a:spcAft>
                <a:spcPts val="0"/>
              </a:spcAft>
              <a:buClr>
                <a:srgbClr val="FFFFFF"/>
              </a:buClr>
              <a:buSzPts val="1200"/>
              <a:buChar char="○"/>
              <a:defRPr>
                <a:solidFill>
                  <a:srgbClr val="FFFFFF"/>
                </a:solidFill>
              </a:defRPr>
            </a:lvl2pPr>
            <a:lvl3pPr marL="1371600" lvl="2" indent="-304800" algn="ctr" rtl="0">
              <a:spcBef>
                <a:spcPts val="1600"/>
              </a:spcBef>
              <a:spcAft>
                <a:spcPts val="0"/>
              </a:spcAft>
              <a:buClr>
                <a:srgbClr val="FFFFFF"/>
              </a:buClr>
              <a:buSzPts val="1200"/>
              <a:buChar char="■"/>
              <a:defRPr>
                <a:solidFill>
                  <a:srgbClr val="FFFFFF"/>
                </a:solidFill>
              </a:defRPr>
            </a:lvl3pPr>
            <a:lvl4pPr marL="1828800" lvl="3" indent="-304800" algn="ctr" rtl="0">
              <a:spcBef>
                <a:spcPts val="1600"/>
              </a:spcBef>
              <a:spcAft>
                <a:spcPts val="0"/>
              </a:spcAft>
              <a:buClr>
                <a:srgbClr val="FFFFFF"/>
              </a:buClr>
              <a:buSzPts val="1200"/>
              <a:buChar char="●"/>
              <a:defRPr>
                <a:solidFill>
                  <a:srgbClr val="FFFFFF"/>
                </a:solidFill>
              </a:defRPr>
            </a:lvl4pPr>
            <a:lvl5pPr marL="2286000" lvl="4" indent="-304800" algn="ctr" rtl="0">
              <a:spcBef>
                <a:spcPts val="1600"/>
              </a:spcBef>
              <a:spcAft>
                <a:spcPts val="0"/>
              </a:spcAft>
              <a:buClr>
                <a:srgbClr val="FFFFFF"/>
              </a:buClr>
              <a:buSzPts val="1200"/>
              <a:buChar char="○"/>
              <a:defRPr>
                <a:solidFill>
                  <a:srgbClr val="FFFFFF"/>
                </a:solidFill>
              </a:defRPr>
            </a:lvl5pPr>
            <a:lvl6pPr marL="2743200" lvl="5" indent="-304800" algn="ctr" rtl="0">
              <a:spcBef>
                <a:spcPts val="1600"/>
              </a:spcBef>
              <a:spcAft>
                <a:spcPts val="0"/>
              </a:spcAft>
              <a:buClr>
                <a:srgbClr val="FFFFFF"/>
              </a:buClr>
              <a:buSzPts val="1200"/>
              <a:buChar char="■"/>
              <a:defRPr>
                <a:solidFill>
                  <a:srgbClr val="FFFFFF"/>
                </a:solidFill>
              </a:defRPr>
            </a:lvl6pPr>
            <a:lvl7pPr marL="3200400" lvl="6" indent="-304800" algn="ctr" rtl="0">
              <a:spcBef>
                <a:spcPts val="1600"/>
              </a:spcBef>
              <a:spcAft>
                <a:spcPts val="0"/>
              </a:spcAft>
              <a:buClr>
                <a:srgbClr val="FFFFFF"/>
              </a:buClr>
              <a:buSzPts val="1200"/>
              <a:buChar char="●"/>
              <a:defRPr>
                <a:solidFill>
                  <a:srgbClr val="FFFFFF"/>
                </a:solidFill>
              </a:defRPr>
            </a:lvl7pPr>
            <a:lvl8pPr marL="3657600" lvl="7" indent="-304800" algn="ctr" rtl="0">
              <a:spcBef>
                <a:spcPts val="1600"/>
              </a:spcBef>
              <a:spcAft>
                <a:spcPts val="0"/>
              </a:spcAft>
              <a:buClr>
                <a:srgbClr val="FFFFFF"/>
              </a:buClr>
              <a:buSzPts val="1200"/>
              <a:buChar char="○"/>
              <a:defRPr>
                <a:solidFill>
                  <a:srgbClr val="FFFFFF"/>
                </a:solidFill>
              </a:defRPr>
            </a:lvl8pPr>
            <a:lvl9pPr marL="4114800" lvl="8" indent="-304800" algn="ctr" rtl="0">
              <a:spcBef>
                <a:spcPts val="1600"/>
              </a:spcBef>
              <a:spcAft>
                <a:spcPts val="1600"/>
              </a:spcAft>
              <a:buClr>
                <a:srgbClr val="FFFFFF"/>
              </a:buClr>
              <a:buSzPts val="1200"/>
              <a:buChar char="■"/>
              <a:defRPr>
                <a:solidFill>
                  <a:srgbClr val="FFFFFF"/>
                </a:solidFill>
              </a:defRPr>
            </a:lvl9pPr>
          </a:lstStyle>
          <a:p/>
        </p:txBody>
      </p:sp>
      <p:pic>
        <p:nvPicPr>
          <p:cNvPr id="215" name="Google Shape;215;p42"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llout Number 1">
  <p:cSld name="BIG_NUMBER_1">
    <p:bg>
      <p:bgPr>
        <a:solidFill>
          <a:srgbClr val="DD0031"/>
        </a:solidFill>
        <a:effectLst/>
      </p:bgPr>
    </p:bg>
    <p:spTree>
      <p:nvGrpSpPr>
        <p:cNvPr id="216" name="Shape 216"/>
        <p:cNvGrpSpPr/>
        <p:nvPr/>
      </p:nvGrpSpPr>
      <p:grpSpPr>
        <a:xfrm>
          <a:off x="0" y="0"/>
          <a:ext cx="0" cy="0"/>
          <a:chOff x="0" y="0"/>
          <a:chExt cx="0" cy="0"/>
        </a:xfrm>
      </p:grpSpPr>
      <p:sp>
        <p:nvSpPr>
          <p:cNvPr id="217" name="Google Shape;217;p43"/>
          <p:cNvSpPr txBox="1"/>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1pPr>
            <a:lvl2pPr lvl="1"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2pPr>
            <a:lvl3pPr lvl="2"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3pPr>
            <a:lvl4pPr lvl="3"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4pPr>
            <a:lvl5pPr lvl="4"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5pPr>
            <a:lvl6pPr lvl="5"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6pPr>
            <a:lvl7pPr lvl="6"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7pPr>
            <a:lvl8pPr lvl="7"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8pPr>
            <a:lvl9pPr lvl="8" algn="ctr" rtl="0">
              <a:spcBef>
                <a:spcPts val="0"/>
              </a:spcBef>
              <a:spcAft>
                <a:spcPts val="0"/>
              </a:spcAft>
              <a:buClr>
                <a:srgbClr val="FFFFFF"/>
              </a:buClr>
              <a:buSzPts val="12000"/>
              <a:buFont typeface="Roboto" panose="02000000000000000000"/>
              <a:buNone/>
              <a:defRPr sz="12000" b="1">
                <a:solidFill>
                  <a:srgbClr val="FFFFFF"/>
                </a:solidFill>
                <a:latin typeface="Roboto" panose="02000000000000000000"/>
                <a:ea typeface="Roboto" panose="02000000000000000000"/>
                <a:cs typeface="Roboto" panose="02000000000000000000"/>
                <a:sym typeface="Roboto" panose="02000000000000000000"/>
              </a:defRPr>
            </a:lvl9pPr>
          </a:lstStyle>
          <a:p>
            <a:r>
              <a:t>xx%</a:t>
            </a:r>
          </a:p>
        </p:txBody>
      </p:sp>
      <p:sp>
        <p:nvSpPr>
          <p:cNvPr id="218" name="Google Shape;218;p43"/>
          <p:cNvSpPr txBox="1"/>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1pPr>
            <a:lvl2pPr marL="914400" lvl="1"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2pPr>
            <a:lvl3pPr marL="1371600" lvl="2"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3pPr>
            <a:lvl4pPr marL="1828800" lvl="3"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4pPr>
            <a:lvl5pPr marL="2286000" lvl="4"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5pPr>
            <a:lvl6pPr marL="2743200" lvl="5"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6pPr>
            <a:lvl7pPr marL="3200400" lvl="6"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7pPr>
            <a:lvl8pPr marL="3657600" lvl="7" indent="-304800" algn="ctr" rtl="0">
              <a:spcBef>
                <a:spcPts val="1600"/>
              </a:spcBef>
              <a:spcAft>
                <a:spcPts val="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8pPr>
            <a:lvl9pPr marL="4114800" lvl="8" indent="-304800" algn="ctr" rtl="0">
              <a:spcBef>
                <a:spcPts val="1600"/>
              </a:spcBef>
              <a:spcAft>
                <a:spcPts val="1600"/>
              </a:spcAft>
              <a:buClr>
                <a:srgbClr val="FFFFFF"/>
              </a:buClr>
              <a:buSzPts val="1200"/>
              <a:buFont typeface="Roboto" panose="02000000000000000000"/>
              <a:buChar char="■"/>
              <a:defRPr b="1">
                <a:solidFill>
                  <a:srgbClr val="FFFFFF"/>
                </a:solidFill>
                <a:latin typeface="Roboto" panose="02000000000000000000"/>
                <a:ea typeface="Roboto" panose="02000000000000000000"/>
                <a:cs typeface="Roboto" panose="02000000000000000000"/>
                <a:sym typeface="Roboto" panose="02000000000000000000"/>
              </a:defRPr>
            </a:lvl9pPr>
          </a:lstStyle>
          <a:p/>
        </p:txBody>
      </p:sp>
      <p:pic>
        <p:nvPicPr>
          <p:cNvPr id="219" name="Google Shape;219;p43"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20" name="Shape 220"/>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de">
  <p:cSld name="CUSTOM_5_1">
    <p:bg>
      <p:bgPr>
        <a:solidFill>
          <a:srgbClr val="263238"/>
        </a:solidFill>
        <a:effectLst/>
      </p:bgPr>
    </p:bg>
    <p:spTree>
      <p:nvGrpSpPr>
        <p:cNvPr id="221" name="Shape 221"/>
        <p:cNvGrpSpPr/>
        <p:nvPr/>
      </p:nvGrpSpPr>
      <p:grpSpPr>
        <a:xfrm>
          <a:off x="0" y="0"/>
          <a:ext cx="0" cy="0"/>
          <a:chOff x="0" y="0"/>
          <a:chExt cx="0" cy="0"/>
        </a:xfrm>
      </p:grpSpPr>
      <p:sp>
        <p:nvSpPr>
          <p:cNvPr id="222" name="Google Shape;222;p45"/>
          <p:cNvSpPr txBox="1"/>
          <p:nvPr>
            <p:ph type="body" idx="1"/>
          </p:nvPr>
        </p:nvSpPr>
        <p:spPr>
          <a:xfrm>
            <a:off x="521450" y="1793500"/>
            <a:ext cx="8106300" cy="3152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1pPr>
            <a:lvl2pPr marL="914400" lvl="1"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2pPr>
            <a:lvl3pPr marL="1371600" lvl="2"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3pPr>
            <a:lvl4pPr marL="1828800" lvl="3"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4pPr>
            <a:lvl5pPr marL="2286000" lvl="4"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5pPr>
            <a:lvl6pPr marL="2743200" lvl="5"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6pPr>
            <a:lvl7pPr marL="3200400" lvl="6"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7pPr>
            <a:lvl8pPr marL="3657600" lvl="7" indent="-304800" rtl="0">
              <a:spcBef>
                <a:spcPts val="1600"/>
              </a:spcBef>
              <a:spcAft>
                <a:spcPts val="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8pPr>
            <a:lvl9pPr marL="4114800" lvl="8" indent="-304800" rtl="0">
              <a:spcBef>
                <a:spcPts val="1600"/>
              </a:spcBef>
              <a:spcAft>
                <a:spcPts val="1600"/>
              </a:spcAft>
              <a:buClr>
                <a:srgbClr val="424242"/>
              </a:buClr>
              <a:buSzPts val="1200"/>
              <a:buFont typeface="Roboto Mono Medium"/>
              <a:buChar char="■"/>
              <a:defRPr sz="1200">
                <a:solidFill>
                  <a:srgbClr val="424242"/>
                </a:solidFill>
                <a:latin typeface="Roboto Mono Medium"/>
                <a:ea typeface="Roboto Mono Medium"/>
                <a:cs typeface="Roboto Mono Medium"/>
                <a:sym typeface="Roboto Mono Medium"/>
              </a:defRPr>
            </a:lvl9pPr>
          </a:lstStyle>
          <a:p/>
        </p:txBody>
      </p:sp>
      <p:pic>
        <p:nvPicPr>
          <p:cNvPr id="223" name="Google Shape;223;p45"/>
          <p:cNvPicPr preferRelativeResize="0"/>
          <p:nvPr/>
        </p:nvPicPr>
        <p:blipFill>
          <a:blip r:embed="rId2"/>
          <a:stretch>
            <a:fillRect/>
          </a:stretch>
        </p:blipFill>
        <p:spPr>
          <a:xfrm>
            <a:off x="324581" y="1258244"/>
            <a:ext cx="8564799" cy="5011123"/>
          </a:xfrm>
          <a:prstGeom prst="rect">
            <a:avLst/>
          </a:prstGeom>
          <a:noFill/>
          <a:ln>
            <a:noFill/>
          </a:ln>
        </p:spPr>
      </p:pic>
      <p:sp>
        <p:nvSpPr>
          <p:cNvPr id="224" name="Google Shape;224;p45"/>
          <p:cNvSpPr txBox="1"/>
          <p:nvPr>
            <p:ph type="body" idx="2"/>
          </p:nvPr>
        </p:nvSpPr>
        <p:spPr>
          <a:xfrm>
            <a:off x="512700" y="1672641"/>
            <a:ext cx="8118600" cy="3246000"/>
          </a:xfrm>
          <a:prstGeom prst="rect">
            <a:avLst/>
          </a:prstGeom>
        </p:spPr>
        <p:txBody>
          <a:bodyPr spcFirstLastPara="1" wrap="square" lIns="91425" tIns="91425" rIns="91425" bIns="91425" anchor="t" anchorCtr="0">
            <a:noAutofit/>
          </a:bodyPr>
          <a:lstStyle>
            <a:lvl1pPr marL="457200" lvl="0" indent="-342900" algn="l"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1pPr>
            <a:lvl2pPr marL="914400" lvl="1"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2pPr>
            <a:lvl3pPr marL="1371600" lvl="2"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3pPr>
            <a:lvl4pPr marL="1828800" lvl="3"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4pPr>
            <a:lvl5pPr marL="2286000" lvl="4"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5pPr>
            <a:lvl6pPr marL="2743200" lvl="5"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6pPr>
            <a:lvl7pPr marL="3200400" lvl="6"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7pPr>
            <a:lvl8pPr marL="3657600" lvl="7" indent="-342900" algn="l" rtl="0">
              <a:lnSpc>
                <a:spcPct val="150000"/>
              </a:lnSpc>
              <a:spcBef>
                <a:spcPts val="160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8pPr>
            <a:lvl9pPr marL="4114800" lvl="8" indent="-342900" algn="l" rtl="0">
              <a:lnSpc>
                <a:spcPct val="150000"/>
              </a:lnSpc>
              <a:spcBef>
                <a:spcPts val="1600"/>
              </a:spcBef>
              <a:spcAft>
                <a:spcPts val="1600"/>
              </a:spcAft>
              <a:buClr>
                <a:srgbClr val="FFFFFF"/>
              </a:buClr>
              <a:buSzPts val="1800"/>
              <a:buFont typeface="Roboto Mono"/>
              <a:buChar char="■"/>
              <a:defRPr sz="1800">
                <a:solidFill>
                  <a:srgbClr val="FFFFFF"/>
                </a:solidFill>
                <a:latin typeface="Roboto Mono"/>
                <a:ea typeface="Roboto Mono"/>
                <a:cs typeface="Roboto Mono"/>
                <a:sym typeface="Roboto Mono"/>
              </a:defRPr>
            </a:lvl9pPr>
          </a:lstStyle>
          <a:p/>
        </p:txBody>
      </p:sp>
      <p:sp>
        <p:nvSpPr>
          <p:cNvPr id="225" name="Google Shape;225;p4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800">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2pPr>
            <a:lvl3pPr lvl="2"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3pPr>
            <a:lvl4pPr lvl="3"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4pPr>
            <a:lvl5pPr lvl="4"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5pPr>
            <a:lvl6pPr lvl="5"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6pPr>
            <a:lvl7pPr lvl="6"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7pPr>
            <a:lvl8pPr lvl="7"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8pPr>
            <a:lvl9pPr lvl="8" rtl="0">
              <a:spcBef>
                <a:spcPts val="0"/>
              </a:spcBef>
              <a:spcAft>
                <a:spcPts val="0"/>
              </a:spcAft>
              <a:buNone/>
              <a:defRPr>
                <a:latin typeface="Roboto Light" panose="02000000000000000000"/>
                <a:ea typeface="Roboto Light" panose="02000000000000000000"/>
                <a:cs typeface="Roboto Light" panose="02000000000000000000"/>
                <a:sym typeface="Roboto Light" panose="02000000000000000000"/>
              </a:defRPr>
            </a:lvl9pPr>
          </a:lstStyle>
          <a:p/>
        </p:txBody>
      </p:sp>
      <p:pic>
        <p:nvPicPr>
          <p:cNvPr id="226" name="Google Shape;226;p45" descr="angular-logo.png"/>
          <p:cNvPicPr preferRelativeResize="0"/>
          <p:nvPr/>
        </p:nvPicPr>
        <p:blipFill>
          <a:blip r:embed="rId3"/>
          <a:stretch>
            <a:fillRect/>
          </a:stretch>
        </p:blipFill>
        <p:spPr>
          <a:xfrm>
            <a:off x="8756104" y="71046"/>
            <a:ext cx="315424" cy="315424"/>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de - No Title">
  <p:cSld name="CUSTOM_5_1_1">
    <p:bg>
      <p:bgPr>
        <a:solidFill>
          <a:srgbClr val="263238"/>
        </a:solidFill>
        <a:effectLst/>
      </p:bgPr>
    </p:bg>
    <p:spTree>
      <p:nvGrpSpPr>
        <p:cNvPr id="227" name="Shape 227"/>
        <p:cNvGrpSpPr/>
        <p:nvPr/>
      </p:nvGrpSpPr>
      <p:grpSpPr>
        <a:xfrm>
          <a:off x="0" y="0"/>
          <a:ext cx="0" cy="0"/>
          <a:chOff x="0" y="0"/>
          <a:chExt cx="0" cy="0"/>
        </a:xfrm>
      </p:grpSpPr>
      <p:pic>
        <p:nvPicPr>
          <p:cNvPr id="228" name="Google Shape;228;p46"/>
          <p:cNvPicPr preferRelativeResize="0"/>
          <p:nvPr/>
        </p:nvPicPr>
        <p:blipFill>
          <a:blip r:embed="rId2"/>
          <a:stretch>
            <a:fillRect/>
          </a:stretch>
        </p:blipFill>
        <p:spPr>
          <a:xfrm>
            <a:off x="58650" y="44605"/>
            <a:ext cx="9026700" cy="5281375"/>
          </a:xfrm>
          <a:prstGeom prst="rect">
            <a:avLst/>
          </a:prstGeom>
          <a:noFill/>
          <a:ln>
            <a:noFill/>
          </a:ln>
        </p:spPr>
      </p:pic>
      <p:sp>
        <p:nvSpPr>
          <p:cNvPr id="229" name="Google Shape;229;p46"/>
          <p:cNvSpPr txBox="1"/>
          <p:nvPr>
            <p:ph type="body" idx="1"/>
          </p:nvPr>
        </p:nvSpPr>
        <p:spPr>
          <a:xfrm>
            <a:off x="202350" y="521125"/>
            <a:ext cx="8739300" cy="4113300"/>
          </a:xfrm>
          <a:prstGeom prst="rect">
            <a:avLst/>
          </a:prstGeom>
        </p:spPr>
        <p:txBody>
          <a:bodyPr spcFirstLastPara="1" wrap="square" lIns="91425" tIns="91425" rIns="91425" bIns="91425" anchor="t" anchorCtr="0">
            <a:noAutofit/>
          </a:bodyPr>
          <a:lstStyle>
            <a:lvl1pPr marL="457200" lvl="0" indent="-342900" rtl="0">
              <a:lnSpc>
                <a:spcPct val="150000"/>
              </a:lnSpc>
              <a:spcBef>
                <a:spcPts val="0"/>
              </a:spcBef>
              <a:spcAft>
                <a:spcPts val="0"/>
              </a:spcAft>
              <a:buClr>
                <a:srgbClr val="FFFFFF"/>
              </a:buClr>
              <a:buSzPts val="1800"/>
              <a:buFont typeface="Roboto Mono"/>
              <a:buChar char="●"/>
              <a:defRPr>
                <a:solidFill>
                  <a:srgbClr val="FFFFFF"/>
                </a:solidFill>
                <a:latin typeface="Roboto Mono"/>
                <a:ea typeface="Roboto Mono"/>
                <a:cs typeface="Roboto Mono"/>
                <a:sym typeface="Roboto Mono"/>
              </a:defRPr>
            </a:lvl1pPr>
            <a:lvl2pPr marL="914400" lvl="1"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2pPr>
            <a:lvl3pPr marL="1371600" lvl="2"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3pPr>
            <a:lvl4pPr marL="1828800" lvl="3"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4pPr>
            <a:lvl5pPr marL="2286000" lvl="4"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5pPr>
            <a:lvl6pPr marL="2743200" lvl="5"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6pPr>
            <a:lvl7pPr marL="3200400" lvl="6"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7pPr>
            <a:lvl8pPr marL="3657600" lvl="7"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8pPr>
            <a:lvl9pPr marL="4114800" lvl="8"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9pPr>
          </a:lstStyle>
          <a:p/>
        </p:txBody>
      </p:sp>
      <p:pic>
        <p:nvPicPr>
          <p:cNvPr id="230" name="Google Shape;230;p46" descr="angular-logo.png"/>
          <p:cNvPicPr preferRelativeResize="0"/>
          <p:nvPr/>
        </p:nvPicPr>
        <p:blipFill>
          <a:blip r:embed="rId3"/>
          <a:stretch>
            <a:fillRect/>
          </a:stretch>
        </p:blipFill>
        <p:spPr>
          <a:xfrm>
            <a:off x="8756104" y="71046"/>
            <a:ext cx="315424" cy="31542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plit Code Comparison">
  <p:cSld name="CUSTOM_5_1_1_1">
    <p:bg>
      <p:bgPr>
        <a:solidFill>
          <a:srgbClr val="263238"/>
        </a:solidFill>
        <a:effectLst/>
      </p:bgPr>
    </p:bg>
    <p:spTree>
      <p:nvGrpSpPr>
        <p:cNvPr id="231" name="Shape 231"/>
        <p:cNvGrpSpPr/>
        <p:nvPr/>
      </p:nvGrpSpPr>
      <p:grpSpPr>
        <a:xfrm>
          <a:off x="0" y="0"/>
          <a:ext cx="0" cy="0"/>
          <a:chOff x="0" y="0"/>
          <a:chExt cx="0" cy="0"/>
        </a:xfrm>
      </p:grpSpPr>
      <p:pic>
        <p:nvPicPr>
          <p:cNvPr id="232" name="Google Shape;232;p47"/>
          <p:cNvPicPr preferRelativeResize="0"/>
          <p:nvPr/>
        </p:nvPicPr>
        <p:blipFill>
          <a:blip r:embed="rId2"/>
          <a:stretch>
            <a:fillRect/>
          </a:stretch>
        </p:blipFill>
        <p:spPr>
          <a:xfrm>
            <a:off x="58650" y="44605"/>
            <a:ext cx="9026700" cy="5281375"/>
          </a:xfrm>
          <a:prstGeom prst="rect">
            <a:avLst/>
          </a:prstGeom>
          <a:noFill/>
          <a:ln>
            <a:noFill/>
          </a:ln>
        </p:spPr>
      </p:pic>
      <p:pic>
        <p:nvPicPr>
          <p:cNvPr id="233" name="Google Shape;233;p47" descr="angular-logo.png"/>
          <p:cNvPicPr preferRelativeResize="0"/>
          <p:nvPr/>
        </p:nvPicPr>
        <p:blipFill>
          <a:blip r:embed="rId3"/>
          <a:stretch>
            <a:fillRect/>
          </a:stretch>
        </p:blipFill>
        <p:spPr>
          <a:xfrm>
            <a:off x="8756104" y="71046"/>
            <a:ext cx="315424" cy="315424"/>
          </a:xfrm>
          <a:prstGeom prst="rect">
            <a:avLst/>
          </a:prstGeom>
          <a:noFill/>
          <a:ln>
            <a:noFill/>
          </a:ln>
        </p:spPr>
      </p:pic>
      <p:sp>
        <p:nvSpPr>
          <p:cNvPr id="234" name="Google Shape;234;p47"/>
          <p:cNvSpPr txBox="1"/>
          <p:nvPr>
            <p:ph type="body" idx="1"/>
          </p:nvPr>
        </p:nvSpPr>
        <p:spPr>
          <a:xfrm>
            <a:off x="311700" y="1102900"/>
            <a:ext cx="3999900" cy="3868800"/>
          </a:xfrm>
          <a:prstGeom prst="rect">
            <a:avLst/>
          </a:prstGeom>
        </p:spPr>
        <p:txBody>
          <a:bodyPr spcFirstLastPara="1" wrap="square" lIns="91425" tIns="91425" rIns="91425" bIns="91425" anchor="t" anchorCtr="0">
            <a:noAutofit/>
          </a:bodyPr>
          <a:lstStyle>
            <a:lvl1pPr marL="457200" lvl="0" indent="-342900" rtl="0">
              <a:lnSpc>
                <a:spcPct val="150000"/>
              </a:lnSpc>
              <a:spcBef>
                <a:spcPts val="0"/>
              </a:spcBef>
              <a:spcAft>
                <a:spcPts val="0"/>
              </a:spcAft>
              <a:buClr>
                <a:srgbClr val="FFFFFF"/>
              </a:buClr>
              <a:buSzPts val="1800"/>
              <a:buFont typeface="Roboto Mono"/>
              <a:buChar char="●"/>
              <a:defRPr>
                <a:solidFill>
                  <a:srgbClr val="FFFFFF"/>
                </a:solidFill>
                <a:latin typeface="Roboto Mono"/>
                <a:ea typeface="Roboto Mono"/>
                <a:cs typeface="Roboto Mono"/>
                <a:sym typeface="Roboto Mono"/>
              </a:defRPr>
            </a:lvl1pPr>
            <a:lvl2pPr marL="914400" lvl="1"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2pPr>
            <a:lvl3pPr marL="1371600" lvl="2"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3pPr>
            <a:lvl4pPr marL="1828800" lvl="3"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4pPr>
            <a:lvl5pPr marL="2286000" lvl="4"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5pPr>
            <a:lvl6pPr marL="2743200" lvl="5"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6pPr>
            <a:lvl7pPr marL="3200400" lvl="6"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7pPr>
            <a:lvl8pPr marL="3657600" lvl="7"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8pPr>
            <a:lvl9pPr marL="4114800" lvl="8"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9pPr>
          </a:lstStyle>
          <a:p/>
        </p:txBody>
      </p:sp>
      <p:sp>
        <p:nvSpPr>
          <p:cNvPr id="235" name="Google Shape;235;p47"/>
          <p:cNvSpPr txBox="1"/>
          <p:nvPr>
            <p:ph type="body" idx="2"/>
          </p:nvPr>
        </p:nvSpPr>
        <p:spPr>
          <a:xfrm>
            <a:off x="4832400" y="1102900"/>
            <a:ext cx="3999900" cy="3868800"/>
          </a:xfrm>
          <a:prstGeom prst="rect">
            <a:avLst/>
          </a:prstGeom>
        </p:spPr>
        <p:txBody>
          <a:bodyPr spcFirstLastPara="1" wrap="square" lIns="91425" tIns="91425" rIns="91425" bIns="91425" anchor="t" anchorCtr="0">
            <a:noAutofit/>
          </a:bodyPr>
          <a:lstStyle>
            <a:lvl1pPr marL="457200" lvl="0" indent="-342900" rtl="0">
              <a:lnSpc>
                <a:spcPct val="150000"/>
              </a:lnSpc>
              <a:spcBef>
                <a:spcPts val="0"/>
              </a:spcBef>
              <a:spcAft>
                <a:spcPts val="0"/>
              </a:spcAft>
              <a:buClr>
                <a:srgbClr val="FFFFFF"/>
              </a:buClr>
              <a:buSzPts val="1800"/>
              <a:buFont typeface="Roboto Mono"/>
              <a:buChar char="●"/>
              <a:defRPr>
                <a:solidFill>
                  <a:srgbClr val="FFFFFF"/>
                </a:solidFill>
                <a:latin typeface="Roboto Mono"/>
                <a:ea typeface="Roboto Mono"/>
                <a:cs typeface="Roboto Mono"/>
                <a:sym typeface="Roboto Mono"/>
              </a:defRPr>
            </a:lvl1pPr>
            <a:lvl2pPr marL="914400" lvl="1"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2pPr>
            <a:lvl3pPr marL="1371600" lvl="2"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3pPr>
            <a:lvl4pPr marL="1828800" lvl="3"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4pPr>
            <a:lvl5pPr marL="2286000" lvl="4"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5pPr>
            <a:lvl6pPr marL="2743200" lvl="5"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6pPr>
            <a:lvl7pPr marL="3200400" lvl="6"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7pPr>
            <a:lvl8pPr marL="3657600" lvl="7"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8pPr>
            <a:lvl9pPr marL="4114800" lvl="8" indent="-342900" rtl="0">
              <a:lnSpc>
                <a:spcPct val="150000"/>
              </a:lnSpc>
              <a:spcBef>
                <a:spcPts val="0"/>
              </a:spcBef>
              <a:spcAft>
                <a:spcPts val="0"/>
              </a:spcAft>
              <a:buClr>
                <a:srgbClr val="FFFFFF"/>
              </a:buClr>
              <a:buSzPts val="1800"/>
              <a:buFont typeface="Roboto Mono"/>
              <a:buChar char="■"/>
              <a:defRPr sz="1800">
                <a:solidFill>
                  <a:srgbClr val="FFFFFF"/>
                </a:solidFill>
                <a:latin typeface="Roboto Mono"/>
                <a:ea typeface="Roboto Mono"/>
                <a:cs typeface="Roboto Mono"/>
                <a:sym typeface="Roboto Mono"/>
              </a:defRPr>
            </a:lvl9pPr>
          </a:lstStyle>
          <a:p/>
        </p:txBody>
      </p:sp>
      <p:cxnSp>
        <p:nvCxnSpPr>
          <p:cNvPr id="236" name="Google Shape;236;p47"/>
          <p:cNvCxnSpPr/>
          <p:nvPr/>
        </p:nvCxnSpPr>
        <p:spPr>
          <a:xfrm>
            <a:off x="4572000" y="1116100"/>
            <a:ext cx="0" cy="3842400"/>
          </a:xfrm>
          <a:prstGeom prst="straightConnector1">
            <a:avLst/>
          </a:prstGeom>
          <a:noFill/>
          <a:ln w="9525" cap="flat" cmpd="sng">
            <a:solidFill>
              <a:srgbClr val="9E9E9E"/>
            </a:solidFill>
            <a:prstDash val="solid"/>
            <a:round/>
            <a:headEnd type="none" w="med" len="med"/>
            <a:tailEnd type="none" w="med" len="med"/>
          </a:ln>
        </p:spPr>
      </p:cxnSp>
      <p:sp>
        <p:nvSpPr>
          <p:cNvPr id="237" name="Google Shape;237;p47"/>
          <p:cNvSpPr txBox="1"/>
          <p:nvPr>
            <p:ph type="subTitle" idx="3"/>
          </p:nvPr>
        </p:nvSpPr>
        <p:spPr>
          <a:xfrm>
            <a:off x="311700" y="502100"/>
            <a:ext cx="3226200" cy="388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38" name="Google Shape;238;p47"/>
          <p:cNvSpPr txBox="1"/>
          <p:nvPr>
            <p:ph type="subTitle" idx="4"/>
          </p:nvPr>
        </p:nvSpPr>
        <p:spPr>
          <a:xfrm>
            <a:off x="4832400" y="502100"/>
            <a:ext cx="3226200" cy="388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Profile">
  <p:cSld name="CUSTOM_6">
    <p:bg>
      <p:bgPr>
        <a:solidFill>
          <a:srgbClr val="233B52"/>
        </a:solidFill>
        <a:effectLst/>
      </p:bgPr>
    </p:bg>
    <p:spTree>
      <p:nvGrpSpPr>
        <p:cNvPr id="239" name="Shape 239"/>
        <p:cNvGrpSpPr/>
        <p:nvPr/>
      </p:nvGrpSpPr>
      <p:grpSpPr>
        <a:xfrm>
          <a:off x="0" y="0"/>
          <a:ext cx="0" cy="0"/>
          <a:chOff x="0" y="0"/>
          <a:chExt cx="0" cy="0"/>
        </a:xfrm>
      </p:grpSpPr>
      <p:sp>
        <p:nvSpPr>
          <p:cNvPr id="240" name="Google Shape;240;p48"/>
          <p:cNvSpPr/>
          <p:nvPr/>
        </p:nvSpPr>
        <p:spPr>
          <a:xfrm rot="-5400000">
            <a:off x="6170200" y="2169900"/>
            <a:ext cx="5143500" cy="8037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48"/>
          <p:cNvSpPr txBox="1"/>
          <p:nvPr>
            <p:ph type="title"/>
          </p:nvPr>
        </p:nvSpPr>
        <p:spPr>
          <a:xfrm>
            <a:off x="3736000" y="1529400"/>
            <a:ext cx="4768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lvl="2"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lvl="3"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lvl="4"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lvl="5"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lvl="6"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lvl="7"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lvl="8" rtl="0">
              <a:spcBef>
                <a:spcPts val="0"/>
              </a:spcBef>
              <a:spcAft>
                <a:spcPts val="0"/>
              </a:spcAft>
              <a:buNone/>
              <a:defRPr>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242" name="Google Shape;242;p48"/>
          <p:cNvSpPr/>
          <p:nvPr/>
        </p:nvSpPr>
        <p:spPr>
          <a:xfrm>
            <a:off x="910650" y="1529400"/>
            <a:ext cx="2084700" cy="2084700"/>
          </a:xfrm>
          <a:prstGeom prst="ellipse">
            <a:avLst/>
          </a:prstGeom>
          <a:solidFill>
            <a:srgbClr val="9E9E9E"/>
          </a:solidFill>
          <a:ln w="9525" cap="flat" cmpd="sng">
            <a:solidFill>
              <a:srgbClr val="90A4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48"/>
          <p:cNvSpPr txBox="1"/>
          <p:nvPr>
            <p:ph type="body" idx="1"/>
          </p:nvPr>
        </p:nvSpPr>
        <p:spPr>
          <a:xfrm>
            <a:off x="3736000" y="2743525"/>
            <a:ext cx="4075800" cy="918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a:solidFill>
                  <a:srgbClr val="FFFFFF"/>
                </a:solidFill>
              </a:defRPr>
            </a:lvl1pPr>
            <a:lvl2pPr marL="914400" lvl="1" indent="-304800" rtl="0">
              <a:spcBef>
                <a:spcPts val="1600"/>
              </a:spcBef>
              <a:spcAft>
                <a:spcPts val="0"/>
              </a:spcAft>
              <a:buClr>
                <a:srgbClr val="FFFFFF"/>
              </a:buClr>
              <a:buSzPts val="1200"/>
              <a:buChar char="○"/>
              <a:defRPr>
                <a:solidFill>
                  <a:srgbClr val="FFFFFF"/>
                </a:solidFill>
              </a:defRPr>
            </a:lvl2pPr>
            <a:lvl3pPr marL="1371600" lvl="2" indent="-304800" rtl="0">
              <a:spcBef>
                <a:spcPts val="1600"/>
              </a:spcBef>
              <a:spcAft>
                <a:spcPts val="0"/>
              </a:spcAft>
              <a:buClr>
                <a:srgbClr val="FFFFFF"/>
              </a:buClr>
              <a:buSzPts val="12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p:txBody>
      </p:sp>
      <p:sp>
        <p:nvSpPr>
          <p:cNvPr id="244" name="Google Shape;244;p48"/>
          <p:cNvSpPr txBox="1"/>
          <p:nvPr>
            <p:ph type="subTitle" idx="2"/>
          </p:nvPr>
        </p:nvSpPr>
        <p:spPr>
          <a:xfrm>
            <a:off x="3736000" y="2149525"/>
            <a:ext cx="3982200" cy="402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1pPr>
            <a:lvl2pPr lvl="1" rtl="0">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2pPr>
            <a:lvl3pPr lvl="2" rtl="0">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3pPr>
            <a:lvl4pPr lvl="3" rtl="0">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4pPr>
            <a:lvl5pPr lvl="4" rtl="0">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5pPr>
            <a:lvl6pPr lvl="5" rtl="0">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6pPr>
            <a:lvl7pPr lvl="6" rtl="0">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7pPr>
            <a:lvl8pPr lvl="7" rtl="0">
              <a:spcBef>
                <a:spcPts val="1600"/>
              </a:spcBef>
              <a:spcAft>
                <a:spcPts val="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8pPr>
            <a:lvl9pPr lvl="8" rtl="0">
              <a:spcBef>
                <a:spcPts val="1600"/>
              </a:spcBef>
              <a:spcAft>
                <a:spcPts val="1600"/>
              </a:spcAft>
              <a:buNone/>
              <a:defRPr>
                <a:solidFill>
                  <a:srgbClr val="FFFFFF"/>
                </a:solidFill>
                <a:latin typeface="Roboto Thin" panose="02000000000000000000"/>
                <a:ea typeface="Roboto Thin" panose="02000000000000000000"/>
                <a:cs typeface="Roboto Thin" panose="02000000000000000000"/>
                <a:sym typeface="Roboto Thin" panose="02000000000000000000"/>
              </a:defRPr>
            </a:lvl9pPr>
          </a:lstStyle>
          <a:p/>
        </p:txBody>
      </p:sp>
      <p:sp>
        <p:nvSpPr>
          <p:cNvPr id="245" name="Google Shape;245;p48"/>
          <p:cNvSpPr txBox="1"/>
          <p:nvPr/>
        </p:nvSpPr>
        <p:spPr>
          <a:xfrm>
            <a:off x="6974200" y="4672875"/>
            <a:ext cx="1953900" cy="283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GB" sz="1200">
                <a:solidFill>
                  <a:srgbClr val="EEEEEE"/>
                </a:solidFill>
                <a:latin typeface="Roboto Light" panose="02000000000000000000"/>
                <a:ea typeface="Roboto Light" panose="02000000000000000000"/>
                <a:cs typeface="Roboto Light" panose="02000000000000000000"/>
                <a:sym typeface="Roboto Light" panose="02000000000000000000"/>
              </a:rPr>
              <a:t>@karaforthewin</a:t>
            </a:r>
            <a:endParaRPr sz="1200">
              <a:solidFill>
                <a:srgbClr val="EEEEEE"/>
              </a:solidFill>
              <a:latin typeface="Roboto Light" panose="02000000000000000000"/>
              <a:ea typeface="Roboto Light" panose="02000000000000000000"/>
              <a:cs typeface="Roboto Light" panose="02000000000000000000"/>
              <a:sym typeface="Roboto Light" panose="02000000000000000000"/>
            </a:endParaRPr>
          </a:p>
          <a:p>
            <a:pPr marL="0" marR="0" lvl="0" indent="0" algn="ctr" rtl="0">
              <a:lnSpc>
                <a:spcPct val="100000"/>
              </a:lnSpc>
              <a:spcBef>
                <a:spcPts val="0"/>
              </a:spcBef>
              <a:spcAft>
                <a:spcPts val="0"/>
              </a:spcAft>
              <a:buNone/>
            </a:pPr>
            <a:endParaRPr sz="1200">
              <a:solidFill>
                <a:srgbClr val="EEEEEE"/>
              </a:solidFill>
              <a:latin typeface="Roboto Light" panose="02000000000000000000"/>
              <a:ea typeface="Roboto Light" panose="02000000000000000000"/>
              <a:cs typeface="Roboto Light" panose="02000000000000000000"/>
              <a:sym typeface="Roboto Light" panose="0200000000000000000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 Points 1">
  <p:cSld name="CUSTOM_2_1">
    <p:bg>
      <p:bgPr>
        <a:solidFill>
          <a:srgbClr val="233B52"/>
        </a:solidFill>
        <a:effectLst/>
      </p:bgPr>
    </p:bg>
    <p:spTree>
      <p:nvGrpSpPr>
        <p:cNvPr id="246" name="Shape 246"/>
        <p:cNvGrpSpPr/>
        <p:nvPr/>
      </p:nvGrpSpPr>
      <p:grpSpPr>
        <a:xfrm>
          <a:off x="0" y="0"/>
          <a:ext cx="0" cy="0"/>
          <a:chOff x="0" y="0"/>
          <a:chExt cx="0" cy="0"/>
        </a:xfrm>
      </p:grpSpPr>
      <p:sp>
        <p:nvSpPr>
          <p:cNvPr id="247" name="Google Shape;247;p4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lvl="2"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lvl="3"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lvl="4"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lvl="5"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lvl="6"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lvl="7"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lvl="8" rtl="0">
              <a:spcBef>
                <a:spcPts val="0"/>
              </a:spcBef>
              <a:spcAft>
                <a:spcPts val="0"/>
              </a:spcAft>
              <a:buNone/>
              <a:defRPr sz="2800">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248" name="Google Shape;248;p49"/>
          <p:cNvSpPr txBox="1"/>
          <p:nvPr>
            <p:ph type="body" idx="1"/>
          </p:nvPr>
        </p:nvSpPr>
        <p:spPr>
          <a:xfrm>
            <a:off x="311700" y="2312475"/>
            <a:ext cx="2234400" cy="26469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rgbClr val="FFFFFF"/>
              </a:buClr>
              <a:buSzPts val="1800"/>
              <a:buChar char="●"/>
              <a:defRPr>
                <a:solidFill>
                  <a:srgbClr val="FFFFFF"/>
                </a:solidFill>
              </a:defRPr>
            </a:lvl1pPr>
            <a:lvl2pPr marL="914400" lvl="1" indent="-342900" rtl="0">
              <a:lnSpc>
                <a:spcPct val="100000"/>
              </a:lnSpc>
              <a:spcBef>
                <a:spcPts val="1600"/>
              </a:spcBef>
              <a:spcAft>
                <a:spcPts val="0"/>
              </a:spcAft>
              <a:buClr>
                <a:srgbClr val="FFFFFF"/>
              </a:buClr>
              <a:buSzPts val="1800"/>
              <a:buChar char="○"/>
              <a:defRPr sz="1800">
                <a:solidFill>
                  <a:srgbClr val="FFFFFF"/>
                </a:solidFill>
              </a:defRPr>
            </a:lvl2pPr>
            <a:lvl3pPr marL="1371600" lvl="2" indent="-342900" rtl="0">
              <a:lnSpc>
                <a:spcPct val="100000"/>
              </a:lnSpc>
              <a:spcBef>
                <a:spcPts val="1600"/>
              </a:spcBef>
              <a:spcAft>
                <a:spcPts val="0"/>
              </a:spcAft>
              <a:buClr>
                <a:srgbClr val="FFFFFF"/>
              </a:buClr>
              <a:buSzPts val="1800"/>
              <a:buChar char="■"/>
              <a:defRPr sz="1800">
                <a:solidFill>
                  <a:srgbClr val="FFFFFF"/>
                </a:solidFill>
              </a:defRPr>
            </a:lvl3pPr>
            <a:lvl4pPr marL="1828800" lvl="3" indent="-342900" rtl="0">
              <a:lnSpc>
                <a:spcPct val="100000"/>
              </a:lnSpc>
              <a:spcBef>
                <a:spcPts val="1600"/>
              </a:spcBef>
              <a:spcAft>
                <a:spcPts val="0"/>
              </a:spcAft>
              <a:buClr>
                <a:srgbClr val="FFFFFF"/>
              </a:buClr>
              <a:buSzPts val="1800"/>
              <a:buChar char="●"/>
              <a:defRPr sz="1800">
                <a:solidFill>
                  <a:srgbClr val="FFFFFF"/>
                </a:solidFill>
              </a:defRPr>
            </a:lvl4pPr>
            <a:lvl5pPr marL="2286000" lvl="4" indent="-342900" rtl="0">
              <a:lnSpc>
                <a:spcPct val="100000"/>
              </a:lnSpc>
              <a:spcBef>
                <a:spcPts val="1600"/>
              </a:spcBef>
              <a:spcAft>
                <a:spcPts val="0"/>
              </a:spcAft>
              <a:buClr>
                <a:srgbClr val="FFFFFF"/>
              </a:buClr>
              <a:buSzPts val="1800"/>
              <a:buChar char="○"/>
              <a:defRPr sz="1800">
                <a:solidFill>
                  <a:srgbClr val="FFFFFF"/>
                </a:solidFill>
              </a:defRPr>
            </a:lvl5pPr>
            <a:lvl6pPr marL="2743200" lvl="5" indent="-342900" rtl="0">
              <a:lnSpc>
                <a:spcPct val="100000"/>
              </a:lnSpc>
              <a:spcBef>
                <a:spcPts val="1600"/>
              </a:spcBef>
              <a:spcAft>
                <a:spcPts val="0"/>
              </a:spcAft>
              <a:buClr>
                <a:srgbClr val="FFFFFF"/>
              </a:buClr>
              <a:buSzPts val="1800"/>
              <a:buChar char="■"/>
              <a:defRPr sz="1800">
                <a:solidFill>
                  <a:srgbClr val="FFFFFF"/>
                </a:solidFill>
              </a:defRPr>
            </a:lvl6pPr>
            <a:lvl7pPr marL="3200400" lvl="6" indent="-342900" rtl="0">
              <a:lnSpc>
                <a:spcPct val="100000"/>
              </a:lnSpc>
              <a:spcBef>
                <a:spcPts val="1600"/>
              </a:spcBef>
              <a:spcAft>
                <a:spcPts val="0"/>
              </a:spcAft>
              <a:buClr>
                <a:srgbClr val="FFFFFF"/>
              </a:buClr>
              <a:buSzPts val="1800"/>
              <a:buChar char="●"/>
              <a:defRPr sz="1800">
                <a:solidFill>
                  <a:srgbClr val="FFFFFF"/>
                </a:solidFill>
              </a:defRPr>
            </a:lvl7pPr>
            <a:lvl8pPr marL="3657600" lvl="7" indent="-342900" rtl="0">
              <a:lnSpc>
                <a:spcPct val="100000"/>
              </a:lnSpc>
              <a:spcBef>
                <a:spcPts val="1600"/>
              </a:spcBef>
              <a:spcAft>
                <a:spcPts val="0"/>
              </a:spcAft>
              <a:buClr>
                <a:srgbClr val="FFFFFF"/>
              </a:buClr>
              <a:buSzPts val="1800"/>
              <a:buChar char="○"/>
              <a:defRPr sz="1800">
                <a:solidFill>
                  <a:srgbClr val="FFFFFF"/>
                </a:solidFill>
              </a:defRPr>
            </a:lvl8pPr>
            <a:lvl9pPr marL="4114800" lvl="8" indent="-342900" rtl="0">
              <a:lnSpc>
                <a:spcPct val="100000"/>
              </a:lnSpc>
              <a:spcBef>
                <a:spcPts val="1600"/>
              </a:spcBef>
              <a:spcAft>
                <a:spcPts val="1600"/>
              </a:spcAft>
              <a:buClr>
                <a:srgbClr val="FFFFFF"/>
              </a:buClr>
              <a:buSzPts val="1800"/>
              <a:buChar char="■"/>
              <a:defRPr sz="1800">
                <a:solidFill>
                  <a:srgbClr val="FFFFFF"/>
                </a:solidFill>
              </a:defRPr>
            </a:lvl9pPr>
          </a:lstStyle>
          <a:p/>
        </p:txBody>
      </p:sp>
      <p:sp>
        <p:nvSpPr>
          <p:cNvPr id="249" name="Google Shape;249;p49"/>
          <p:cNvSpPr txBox="1"/>
          <p:nvPr>
            <p:ph type="subTitle" idx="2"/>
          </p:nvPr>
        </p:nvSpPr>
        <p:spPr>
          <a:xfrm>
            <a:off x="311700" y="1547475"/>
            <a:ext cx="2234400" cy="765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1pPr>
            <a:lvl2pPr lvl="1"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2pPr>
            <a:lvl3pPr lvl="2"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3pPr>
            <a:lvl4pPr lvl="3"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4pPr>
            <a:lvl5pPr lvl="4"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5pPr>
            <a:lvl6pPr lvl="5"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6pPr>
            <a:lvl7pPr lvl="6"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7pPr>
            <a:lvl8pPr lvl="7" rtl="0">
              <a:spcBef>
                <a:spcPts val="1600"/>
              </a:spcBef>
              <a:spcAft>
                <a:spcPts val="0"/>
              </a:spcAft>
              <a:buNone/>
              <a:defRPr b="1">
                <a:solidFill>
                  <a:srgbClr val="FFFFFF"/>
                </a:solidFill>
                <a:latin typeface="Roboto" panose="02000000000000000000"/>
                <a:ea typeface="Roboto" panose="02000000000000000000"/>
                <a:cs typeface="Roboto" panose="02000000000000000000"/>
                <a:sym typeface="Roboto" panose="02000000000000000000"/>
              </a:defRPr>
            </a:lvl8pPr>
            <a:lvl9pPr lvl="8" rtl="0">
              <a:spcBef>
                <a:spcPts val="1600"/>
              </a:spcBef>
              <a:spcAft>
                <a:spcPts val="1600"/>
              </a:spcAft>
              <a:buNone/>
              <a:defRPr b="1">
                <a:solidFill>
                  <a:srgbClr val="FFFFFF"/>
                </a:solidFill>
                <a:latin typeface="Roboto" panose="02000000000000000000"/>
                <a:ea typeface="Roboto" panose="02000000000000000000"/>
                <a:cs typeface="Roboto" panose="02000000000000000000"/>
                <a:sym typeface="Roboto" panose="02000000000000000000"/>
              </a:defRPr>
            </a:lvl9pPr>
          </a:lstStyle>
          <a:p/>
        </p:txBody>
      </p:sp>
      <p:pic>
        <p:nvPicPr>
          <p:cNvPr id="250" name="Google Shape;250;p49"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251" name="Google Shape;251;p49"/>
          <p:cNvSpPr txBox="1"/>
          <p:nvPr>
            <p:ph type="body" idx="3"/>
          </p:nvPr>
        </p:nvSpPr>
        <p:spPr>
          <a:xfrm>
            <a:off x="3456825" y="2312475"/>
            <a:ext cx="2234400" cy="2646900"/>
          </a:xfrm>
          <a:prstGeom prst="rect">
            <a:avLst/>
          </a:prstGeom>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lvl="1"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lvl="2"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lvl="3"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lvl="4"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lvl="5"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lvl="6"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lvl="7" indent="-342900" algn="l" rtl="0">
              <a:lnSpc>
                <a:spcPct val="115000"/>
              </a:lnSpc>
              <a:spcBef>
                <a:spcPts val="160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lvl="8" indent="-342900" algn="l" rtl="0">
              <a:lnSpc>
                <a:spcPct val="115000"/>
              </a:lnSpc>
              <a:spcBef>
                <a:spcPts val="1600"/>
              </a:spcBef>
              <a:spcAft>
                <a:spcPts val="160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252" name="Google Shape;252;p49"/>
          <p:cNvSpPr txBox="1"/>
          <p:nvPr>
            <p:ph type="body" idx="4"/>
          </p:nvPr>
        </p:nvSpPr>
        <p:spPr>
          <a:xfrm>
            <a:off x="6601950" y="2312475"/>
            <a:ext cx="2234400" cy="26469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Char char="●"/>
              <a:defRPr>
                <a:solidFill>
                  <a:srgbClr val="FFFFFF"/>
                </a:solidFill>
              </a:defRPr>
            </a:lvl1pPr>
            <a:lvl2pPr marL="914400" lvl="1" indent="-342900" rtl="0">
              <a:lnSpc>
                <a:spcPct val="115000"/>
              </a:lnSpc>
              <a:spcBef>
                <a:spcPts val="1600"/>
              </a:spcBef>
              <a:spcAft>
                <a:spcPts val="0"/>
              </a:spcAft>
              <a:buClr>
                <a:srgbClr val="FFFFFF"/>
              </a:buClr>
              <a:buSzPts val="1800"/>
              <a:buChar char="○"/>
              <a:defRPr sz="1800">
                <a:solidFill>
                  <a:srgbClr val="FFFFFF"/>
                </a:solidFill>
              </a:defRPr>
            </a:lvl2pPr>
            <a:lvl3pPr marL="1371600" lvl="2" indent="-342900" rtl="0">
              <a:lnSpc>
                <a:spcPct val="115000"/>
              </a:lnSpc>
              <a:spcBef>
                <a:spcPts val="1600"/>
              </a:spcBef>
              <a:spcAft>
                <a:spcPts val="0"/>
              </a:spcAft>
              <a:buClr>
                <a:srgbClr val="FFFFFF"/>
              </a:buClr>
              <a:buSzPts val="1800"/>
              <a:buChar char="■"/>
              <a:defRPr sz="1800">
                <a:solidFill>
                  <a:srgbClr val="FFFFFF"/>
                </a:solidFill>
              </a:defRPr>
            </a:lvl3pPr>
            <a:lvl4pPr marL="1828800" lvl="3" indent="-342900" rtl="0">
              <a:lnSpc>
                <a:spcPct val="115000"/>
              </a:lnSpc>
              <a:spcBef>
                <a:spcPts val="1600"/>
              </a:spcBef>
              <a:spcAft>
                <a:spcPts val="0"/>
              </a:spcAft>
              <a:buClr>
                <a:srgbClr val="FFFFFF"/>
              </a:buClr>
              <a:buSzPts val="1800"/>
              <a:buChar char="●"/>
              <a:defRPr sz="1800">
                <a:solidFill>
                  <a:srgbClr val="FFFFFF"/>
                </a:solidFill>
              </a:defRPr>
            </a:lvl4pPr>
            <a:lvl5pPr marL="2286000" lvl="4" indent="-342900" rtl="0">
              <a:lnSpc>
                <a:spcPct val="115000"/>
              </a:lnSpc>
              <a:spcBef>
                <a:spcPts val="1600"/>
              </a:spcBef>
              <a:spcAft>
                <a:spcPts val="0"/>
              </a:spcAft>
              <a:buClr>
                <a:srgbClr val="FFFFFF"/>
              </a:buClr>
              <a:buSzPts val="1800"/>
              <a:buChar char="○"/>
              <a:defRPr sz="1800">
                <a:solidFill>
                  <a:srgbClr val="FFFFFF"/>
                </a:solidFill>
              </a:defRPr>
            </a:lvl5pPr>
            <a:lvl6pPr marL="2743200" lvl="5" indent="-342900" rtl="0">
              <a:lnSpc>
                <a:spcPct val="115000"/>
              </a:lnSpc>
              <a:spcBef>
                <a:spcPts val="1600"/>
              </a:spcBef>
              <a:spcAft>
                <a:spcPts val="0"/>
              </a:spcAft>
              <a:buClr>
                <a:srgbClr val="FFFFFF"/>
              </a:buClr>
              <a:buSzPts val="1800"/>
              <a:buChar char="■"/>
              <a:defRPr sz="1800">
                <a:solidFill>
                  <a:srgbClr val="FFFFFF"/>
                </a:solidFill>
              </a:defRPr>
            </a:lvl6pPr>
            <a:lvl7pPr marL="3200400" lvl="6" indent="-342900" rtl="0">
              <a:lnSpc>
                <a:spcPct val="115000"/>
              </a:lnSpc>
              <a:spcBef>
                <a:spcPts val="1600"/>
              </a:spcBef>
              <a:spcAft>
                <a:spcPts val="0"/>
              </a:spcAft>
              <a:buClr>
                <a:srgbClr val="FFFFFF"/>
              </a:buClr>
              <a:buSzPts val="1800"/>
              <a:buChar char="●"/>
              <a:defRPr sz="1800">
                <a:solidFill>
                  <a:srgbClr val="FFFFFF"/>
                </a:solidFill>
              </a:defRPr>
            </a:lvl7pPr>
            <a:lvl8pPr marL="3657600" lvl="7" indent="-342900" rtl="0">
              <a:lnSpc>
                <a:spcPct val="115000"/>
              </a:lnSpc>
              <a:spcBef>
                <a:spcPts val="1600"/>
              </a:spcBef>
              <a:spcAft>
                <a:spcPts val="0"/>
              </a:spcAft>
              <a:buClr>
                <a:srgbClr val="FFFFFF"/>
              </a:buClr>
              <a:buSzPts val="1800"/>
              <a:buChar char="○"/>
              <a:defRPr sz="1800">
                <a:solidFill>
                  <a:srgbClr val="FFFFFF"/>
                </a:solidFill>
              </a:defRPr>
            </a:lvl8pPr>
            <a:lvl9pPr marL="4114800" lvl="8" indent="-342900" rtl="0">
              <a:lnSpc>
                <a:spcPct val="115000"/>
              </a:lnSpc>
              <a:spcBef>
                <a:spcPts val="1600"/>
              </a:spcBef>
              <a:spcAft>
                <a:spcPts val="1600"/>
              </a:spcAft>
              <a:buClr>
                <a:srgbClr val="FFFFFF"/>
              </a:buClr>
              <a:buSzPts val="1800"/>
              <a:buChar char="■"/>
              <a:defRPr sz="1800">
                <a:solidFill>
                  <a:srgbClr val="FFFFFF"/>
                </a:solidFill>
              </a:defRPr>
            </a:lvl9pPr>
          </a:lstStyle>
          <a:p/>
        </p:txBody>
      </p:sp>
      <p:sp>
        <p:nvSpPr>
          <p:cNvPr id="253" name="Google Shape;253;p49"/>
          <p:cNvSpPr txBox="1"/>
          <p:nvPr>
            <p:ph type="subTitle" idx="5"/>
          </p:nvPr>
        </p:nvSpPr>
        <p:spPr>
          <a:xfrm>
            <a:off x="3456813" y="1547475"/>
            <a:ext cx="2234400" cy="765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1pPr>
            <a:lvl2pPr lvl="1"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2pPr>
            <a:lvl3pPr lvl="2"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3pPr>
            <a:lvl4pPr lvl="3"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4pPr>
            <a:lvl5pPr lvl="4"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5pPr>
            <a:lvl6pPr lvl="5"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6pPr>
            <a:lvl7pPr lvl="6"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7pPr>
            <a:lvl8pPr lvl="7"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8pPr>
            <a:lvl9pPr lvl="8" rtl="0">
              <a:spcBef>
                <a:spcPts val="1600"/>
              </a:spcBef>
              <a:spcAft>
                <a:spcPts val="160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254" name="Google Shape;254;p49"/>
          <p:cNvSpPr txBox="1"/>
          <p:nvPr>
            <p:ph type="subTitle" idx="6"/>
          </p:nvPr>
        </p:nvSpPr>
        <p:spPr>
          <a:xfrm>
            <a:off x="6601938" y="1547475"/>
            <a:ext cx="2234400" cy="765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1pPr>
            <a:lvl2pPr lvl="1"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2pPr>
            <a:lvl3pPr lvl="2"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3pPr>
            <a:lvl4pPr lvl="3"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4pPr>
            <a:lvl5pPr lvl="4"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5pPr>
            <a:lvl6pPr lvl="5"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6pPr>
            <a:lvl7pPr lvl="6"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7pPr>
            <a:lvl8pPr lvl="7" rtl="0">
              <a:spcBef>
                <a:spcPts val="1600"/>
              </a:spcBef>
              <a:spcAft>
                <a:spcPts val="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8pPr>
            <a:lvl9pPr lvl="8" rtl="0">
              <a:spcBef>
                <a:spcPts val="1600"/>
              </a:spcBef>
              <a:spcAft>
                <a:spcPts val="1600"/>
              </a:spcAft>
              <a:buNone/>
              <a:defRPr>
                <a:solidFill>
                  <a:srgbClr val="FFFFFF"/>
                </a:solidFill>
                <a:latin typeface="Roboto Medium" panose="02000000000000000000"/>
                <a:ea typeface="Roboto Medium" panose="02000000000000000000"/>
                <a:cs typeface="Roboto Medium" panose="02000000000000000000"/>
                <a:sym typeface="Roboto Medium" panose="02000000000000000000"/>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White">
  <p:cSld name="CUSTOM_7">
    <p:bg>
      <p:bgPr>
        <a:solidFill>
          <a:srgbClr val="FFFFFF"/>
        </a:solidFill>
        <a:effectLst/>
      </p:bgPr>
    </p:bg>
    <p:spTree>
      <p:nvGrpSpPr>
        <p:cNvPr id="255" name="Shape 2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Bottom Slice)">
  <p:cSld name="TITLE_AND_BODY_2">
    <p:bg>
      <p:bgPr>
        <a:solidFill>
          <a:srgbClr val="233B52"/>
        </a:solidFill>
        <a:effectLst/>
      </p:bgPr>
    </p:bg>
    <p:spTree>
      <p:nvGrpSpPr>
        <p:cNvPr id="30" name="Shape 30"/>
        <p:cNvGrpSpPr/>
        <p:nvPr/>
      </p:nvGrpSpPr>
      <p:grpSpPr>
        <a:xfrm>
          <a:off x="0" y="0"/>
          <a:ext cx="0" cy="0"/>
          <a:chOff x="0" y="0"/>
          <a:chExt cx="0" cy="0"/>
        </a:xfrm>
      </p:grpSpPr>
      <p:sp>
        <p:nvSpPr>
          <p:cNvPr id="31" name="Google Shape;31;p6"/>
          <p:cNvSpPr/>
          <p:nvPr/>
        </p:nvSpPr>
        <p:spPr>
          <a:xfrm>
            <a:off x="3750" y="3636600"/>
            <a:ext cx="9136500" cy="15069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Clr>
                <a:srgbClr val="FFFFFF"/>
              </a:buClr>
              <a:buSzPts val="2800"/>
              <a:buNone/>
              <a:defRPr sz="2800">
                <a:solidFill>
                  <a:srgbClr val="FFFFFF"/>
                </a:solidFill>
              </a:defRPr>
            </a:lvl2pPr>
            <a:lvl3pPr lvl="2" rtl="0">
              <a:spcBef>
                <a:spcPts val="0"/>
              </a:spcBef>
              <a:spcAft>
                <a:spcPts val="0"/>
              </a:spcAft>
              <a:buClr>
                <a:srgbClr val="FFFFFF"/>
              </a:buClr>
              <a:buSzPts val="2800"/>
              <a:buNone/>
              <a:defRPr sz="2800">
                <a:solidFill>
                  <a:srgbClr val="FFFFFF"/>
                </a:solidFill>
              </a:defRPr>
            </a:lvl3pPr>
            <a:lvl4pPr lvl="3" rtl="0">
              <a:spcBef>
                <a:spcPts val="0"/>
              </a:spcBef>
              <a:spcAft>
                <a:spcPts val="0"/>
              </a:spcAft>
              <a:buClr>
                <a:srgbClr val="FFFFFF"/>
              </a:buClr>
              <a:buSzPts val="2800"/>
              <a:buNone/>
              <a:defRPr sz="2800">
                <a:solidFill>
                  <a:srgbClr val="FFFFFF"/>
                </a:solidFill>
              </a:defRPr>
            </a:lvl4pPr>
            <a:lvl5pPr lvl="4" rtl="0">
              <a:spcBef>
                <a:spcPts val="0"/>
              </a:spcBef>
              <a:spcAft>
                <a:spcPts val="0"/>
              </a:spcAft>
              <a:buClr>
                <a:srgbClr val="FFFFFF"/>
              </a:buClr>
              <a:buSzPts val="2800"/>
              <a:buNone/>
              <a:defRPr sz="2800">
                <a:solidFill>
                  <a:srgbClr val="FFFFFF"/>
                </a:solidFill>
              </a:defRPr>
            </a:lvl5pPr>
            <a:lvl6pPr lvl="5" rtl="0">
              <a:spcBef>
                <a:spcPts val="0"/>
              </a:spcBef>
              <a:spcAft>
                <a:spcPts val="0"/>
              </a:spcAft>
              <a:buClr>
                <a:srgbClr val="FFFFFF"/>
              </a:buClr>
              <a:buSzPts val="2800"/>
              <a:buNone/>
              <a:defRPr sz="2800">
                <a:solidFill>
                  <a:srgbClr val="FFFFFF"/>
                </a:solidFill>
              </a:defRPr>
            </a:lvl6pPr>
            <a:lvl7pPr lvl="6" rtl="0">
              <a:spcBef>
                <a:spcPts val="0"/>
              </a:spcBef>
              <a:spcAft>
                <a:spcPts val="0"/>
              </a:spcAft>
              <a:buClr>
                <a:srgbClr val="FFFFFF"/>
              </a:buClr>
              <a:buSzPts val="2800"/>
              <a:buNone/>
              <a:defRPr sz="2800">
                <a:solidFill>
                  <a:srgbClr val="FFFFFF"/>
                </a:solidFill>
              </a:defRPr>
            </a:lvl7pPr>
            <a:lvl8pPr lvl="7" rtl="0">
              <a:spcBef>
                <a:spcPts val="0"/>
              </a:spcBef>
              <a:spcAft>
                <a:spcPts val="0"/>
              </a:spcAft>
              <a:buClr>
                <a:srgbClr val="FFFFFF"/>
              </a:buClr>
              <a:buSzPts val="2800"/>
              <a:buNone/>
              <a:defRPr sz="2800">
                <a:solidFill>
                  <a:srgbClr val="FFFFFF"/>
                </a:solidFill>
              </a:defRPr>
            </a:lvl8pPr>
            <a:lvl9pPr lvl="8" rtl="0">
              <a:spcBef>
                <a:spcPts val="0"/>
              </a:spcBef>
              <a:spcAft>
                <a:spcPts val="0"/>
              </a:spcAft>
              <a:buClr>
                <a:srgbClr val="FFFFFF"/>
              </a:buClr>
              <a:buSzPts val="2800"/>
              <a:buNone/>
              <a:defRPr sz="2800">
                <a:solidFill>
                  <a:srgbClr val="FFFFFF"/>
                </a:solidFill>
              </a:defRPr>
            </a:lvl9pPr>
          </a:lstStyle>
          <a:p/>
        </p:txBody>
      </p:sp>
      <p:sp>
        <p:nvSpPr>
          <p:cNvPr id="33" name="Google Shape;33;p6"/>
          <p:cNvSpPr txBox="1"/>
          <p:nvPr>
            <p:ph type="body" idx="1"/>
          </p:nvPr>
        </p:nvSpPr>
        <p:spPr>
          <a:xfrm>
            <a:off x="311700" y="1152475"/>
            <a:ext cx="7622700" cy="3806700"/>
          </a:xfrm>
          <a:prstGeom prst="rect">
            <a:avLst/>
          </a:prstGeom>
        </p:spPr>
        <p:txBody>
          <a:bodyPr spcFirstLastPara="1" wrap="square" lIns="91425" tIns="91425" rIns="91425" bIns="91425" anchor="ctr" anchorCtr="0">
            <a:noAutofit/>
          </a:bodyPr>
          <a:lstStyle>
            <a:lvl1pPr marL="457200" lvl="0" indent="-342900" rtl="0">
              <a:lnSpc>
                <a:spcPct val="150000"/>
              </a:lnSpc>
              <a:spcBef>
                <a:spcPts val="0"/>
              </a:spcBef>
              <a:spcAft>
                <a:spcPts val="0"/>
              </a:spcAft>
              <a:buClr>
                <a:srgbClr val="FFFFFF"/>
              </a:buClr>
              <a:buSzPts val="1800"/>
              <a:buChar char="●"/>
              <a:defRPr>
                <a:solidFill>
                  <a:srgbClr val="FFFFFF"/>
                </a:solidFill>
              </a:defRPr>
            </a:lvl1pPr>
            <a:lvl2pPr marL="914400" lvl="1" indent="-342900" rtl="0">
              <a:lnSpc>
                <a:spcPct val="150000"/>
              </a:lnSpc>
              <a:spcBef>
                <a:spcPts val="0"/>
              </a:spcBef>
              <a:spcAft>
                <a:spcPts val="0"/>
              </a:spcAft>
              <a:buClr>
                <a:srgbClr val="FFFFFF"/>
              </a:buClr>
              <a:buSzPts val="1800"/>
              <a:buChar char="○"/>
              <a:defRPr sz="1800">
                <a:solidFill>
                  <a:srgbClr val="FFFFFF"/>
                </a:solidFill>
              </a:defRPr>
            </a:lvl2pPr>
            <a:lvl3pPr marL="1371600" lvl="2" indent="-342900" rtl="0">
              <a:lnSpc>
                <a:spcPct val="150000"/>
              </a:lnSpc>
              <a:spcBef>
                <a:spcPts val="0"/>
              </a:spcBef>
              <a:spcAft>
                <a:spcPts val="0"/>
              </a:spcAft>
              <a:buClr>
                <a:srgbClr val="FFFFFF"/>
              </a:buClr>
              <a:buSzPts val="1800"/>
              <a:buChar char="■"/>
              <a:defRPr sz="1800">
                <a:solidFill>
                  <a:srgbClr val="FFFFFF"/>
                </a:solidFill>
              </a:defRPr>
            </a:lvl3pPr>
            <a:lvl4pPr marL="1828800" lvl="3" indent="-342900" rtl="0">
              <a:lnSpc>
                <a:spcPct val="150000"/>
              </a:lnSpc>
              <a:spcBef>
                <a:spcPts val="0"/>
              </a:spcBef>
              <a:spcAft>
                <a:spcPts val="0"/>
              </a:spcAft>
              <a:buClr>
                <a:srgbClr val="FFFFFF"/>
              </a:buClr>
              <a:buSzPts val="1800"/>
              <a:buChar char="●"/>
              <a:defRPr sz="1800">
                <a:solidFill>
                  <a:srgbClr val="FFFFFF"/>
                </a:solidFill>
              </a:defRPr>
            </a:lvl4pPr>
            <a:lvl5pPr marL="2286000" lvl="4" indent="-342900" rtl="0">
              <a:lnSpc>
                <a:spcPct val="150000"/>
              </a:lnSpc>
              <a:spcBef>
                <a:spcPts val="0"/>
              </a:spcBef>
              <a:spcAft>
                <a:spcPts val="0"/>
              </a:spcAft>
              <a:buClr>
                <a:srgbClr val="FFFFFF"/>
              </a:buClr>
              <a:buSzPts val="1800"/>
              <a:buChar char="○"/>
              <a:defRPr sz="1800">
                <a:solidFill>
                  <a:srgbClr val="FFFFFF"/>
                </a:solidFill>
              </a:defRPr>
            </a:lvl5pPr>
            <a:lvl6pPr marL="2743200" lvl="5" indent="-342900" rtl="0">
              <a:lnSpc>
                <a:spcPct val="150000"/>
              </a:lnSpc>
              <a:spcBef>
                <a:spcPts val="0"/>
              </a:spcBef>
              <a:spcAft>
                <a:spcPts val="0"/>
              </a:spcAft>
              <a:buClr>
                <a:srgbClr val="FFFFFF"/>
              </a:buClr>
              <a:buSzPts val="1800"/>
              <a:buChar char="■"/>
              <a:defRPr sz="1800">
                <a:solidFill>
                  <a:srgbClr val="FFFFFF"/>
                </a:solidFill>
              </a:defRPr>
            </a:lvl6pPr>
            <a:lvl7pPr marL="3200400" lvl="6" indent="-342900" rtl="0">
              <a:lnSpc>
                <a:spcPct val="150000"/>
              </a:lnSpc>
              <a:spcBef>
                <a:spcPts val="0"/>
              </a:spcBef>
              <a:spcAft>
                <a:spcPts val="0"/>
              </a:spcAft>
              <a:buClr>
                <a:srgbClr val="FFFFFF"/>
              </a:buClr>
              <a:buSzPts val="1800"/>
              <a:buChar char="●"/>
              <a:defRPr sz="1800">
                <a:solidFill>
                  <a:srgbClr val="FFFFFF"/>
                </a:solidFill>
              </a:defRPr>
            </a:lvl7pPr>
            <a:lvl8pPr marL="3657600" lvl="7" indent="-342900" rtl="0">
              <a:lnSpc>
                <a:spcPct val="150000"/>
              </a:lnSpc>
              <a:spcBef>
                <a:spcPts val="0"/>
              </a:spcBef>
              <a:spcAft>
                <a:spcPts val="0"/>
              </a:spcAft>
              <a:buClr>
                <a:srgbClr val="FFFFFF"/>
              </a:buClr>
              <a:buSzPts val="1800"/>
              <a:buChar char="○"/>
              <a:defRPr sz="1800">
                <a:solidFill>
                  <a:srgbClr val="FFFFFF"/>
                </a:solidFill>
              </a:defRPr>
            </a:lvl8pPr>
            <a:lvl9pPr marL="4114800" lvl="8" indent="-342900" rtl="0">
              <a:lnSpc>
                <a:spcPct val="150000"/>
              </a:lnSpc>
              <a:spcBef>
                <a:spcPts val="0"/>
              </a:spcBef>
              <a:spcAft>
                <a:spcPts val="0"/>
              </a:spcAft>
              <a:buClr>
                <a:srgbClr val="FFFFFF"/>
              </a:buClr>
              <a:buSzPts val="1800"/>
              <a:buChar char="■"/>
              <a:defRPr sz="1800">
                <a:solidFill>
                  <a:srgbClr val="FFFFFF"/>
                </a:solidFill>
              </a:defRPr>
            </a:lvl9pPr>
          </a:lstStyle>
          <a:p/>
        </p:txBody>
      </p:sp>
      <p:pic>
        <p:nvPicPr>
          <p:cNvPr id="34" name="Google Shape;34;p6"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35" name="Google Shape;35;p6"/>
          <p:cNvSpPr txBox="1"/>
          <p:nvPr>
            <p:ph type="body" idx="2"/>
          </p:nvPr>
        </p:nvSpPr>
        <p:spPr>
          <a:xfrm>
            <a:off x="311700" y="4645075"/>
            <a:ext cx="2946000" cy="257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233B52"/>
              </a:buClr>
              <a:buSzPts val="1200"/>
              <a:buChar char="●"/>
              <a:defRPr sz="1200">
                <a:solidFill>
                  <a:srgbClr val="233B52"/>
                </a:solidFill>
              </a:defRPr>
            </a:lvl1pPr>
            <a:lvl2pPr marL="914400" lvl="1" indent="-304800" rtl="0">
              <a:spcBef>
                <a:spcPts val="1600"/>
              </a:spcBef>
              <a:spcAft>
                <a:spcPts val="0"/>
              </a:spcAft>
              <a:buClr>
                <a:srgbClr val="233B52"/>
              </a:buClr>
              <a:buSzPts val="1200"/>
              <a:buChar char="○"/>
              <a:defRPr sz="1200">
                <a:solidFill>
                  <a:srgbClr val="233B52"/>
                </a:solidFill>
              </a:defRPr>
            </a:lvl2pPr>
            <a:lvl3pPr marL="1371600" lvl="2" indent="-304800" rtl="0">
              <a:spcBef>
                <a:spcPts val="1600"/>
              </a:spcBef>
              <a:spcAft>
                <a:spcPts val="0"/>
              </a:spcAft>
              <a:buClr>
                <a:srgbClr val="233B52"/>
              </a:buClr>
              <a:buSzPts val="1200"/>
              <a:buChar char="■"/>
              <a:defRPr sz="1200">
                <a:solidFill>
                  <a:srgbClr val="233B52"/>
                </a:solidFill>
              </a:defRPr>
            </a:lvl3pPr>
            <a:lvl4pPr marL="1828800" lvl="3" indent="-304800" rtl="0">
              <a:spcBef>
                <a:spcPts val="1600"/>
              </a:spcBef>
              <a:spcAft>
                <a:spcPts val="0"/>
              </a:spcAft>
              <a:buClr>
                <a:srgbClr val="233B52"/>
              </a:buClr>
              <a:buSzPts val="1200"/>
              <a:buChar char="●"/>
              <a:defRPr sz="1200">
                <a:solidFill>
                  <a:srgbClr val="233B52"/>
                </a:solidFill>
              </a:defRPr>
            </a:lvl4pPr>
            <a:lvl5pPr marL="2286000" lvl="4" indent="-304800" rtl="0">
              <a:spcBef>
                <a:spcPts val="1600"/>
              </a:spcBef>
              <a:spcAft>
                <a:spcPts val="0"/>
              </a:spcAft>
              <a:buClr>
                <a:srgbClr val="233B52"/>
              </a:buClr>
              <a:buSzPts val="1200"/>
              <a:buChar char="○"/>
              <a:defRPr sz="1200">
                <a:solidFill>
                  <a:srgbClr val="233B52"/>
                </a:solidFill>
              </a:defRPr>
            </a:lvl5pPr>
            <a:lvl6pPr marL="2743200" lvl="5" indent="-304800" rtl="0">
              <a:spcBef>
                <a:spcPts val="1600"/>
              </a:spcBef>
              <a:spcAft>
                <a:spcPts val="0"/>
              </a:spcAft>
              <a:buClr>
                <a:srgbClr val="233B52"/>
              </a:buClr>
              <a:buSzPts val="1200"/>
              <a:buChar char="■"/>
              <a:defRPr sz="1200">
                <a:solidFill>
                  <a:srgbClr val="233B52"/>
                </a:solidFill>
              </a:defRPr>
            </a:lvl6pPr>
            <a:lvl7pPr marL="3200400" lvl="6" indent="-304800" rtl="0">
              <a:spcBef>
                <a:spcPts val="1600"/>
              </a:spcBef>
              <a:spcAft>
                <a:spcPts val="0"/>
              </a:spcAft>
              <a:buClr>
                <a:srgbClr val="233B52"/>
              </a:buClr>
              <a:buSzPts val="1200"/>
              <a:buChar char="●"/>
              <a:defRPr sz="1200">
                <a:solidFill>
                  <a:srgbClr val="233B52"/>
                </a:solidFill>
              </a:defRPr>
            </a:lvl7pPr>
            <a:lvl8pPr marL="3657600" lvl="7" indent="-304800" rtl="0">
              <a:spcBef>
                <a:spcPts val="1600"/>
              </a:spcBef>
              <a:spcAft>
                <a:spcPts val="0"/>
              </a:spcAft>
              <a:buClr>
                <a:srgbClr val="233B52"/>
              </a:buClr>
              <a:buSzPts val="1200"/>
              <a:buChar char="○"/>
              <a:defRPr sz="1200">
                <a:solidFill>
                  <a:srgbClr val="233B52"/>
                </a:solidFill>
              </a:defRPr>
            </a:lvl8pPr>
            <a:lvl9pPr marL="4114800" lvl="8" indent="-304800" rtl="0">
              <a:spcBef>
                <a:spcPts val="1600"/>
              </a:spcBef>
              <a:spcAft>
                <a:spcPts val="1600"/>
              </a:spcAft>
              <a:buClr>
                <a:srgbClr val="233B52"/>
              </a:buClr>
              <a:buSzPts val="1200"/>
              <a:buChar char="■"/>
              <a:defRPr sz="1200">
                <a:solidFill>
                  <a:srgbClr val="233B5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r Title and Body">
  <p:cSld name="TITLE_AND_BODY_1">
    <p:bg>
      <p:bgPr>
        <a:solidFill>
          <a:srgbClr val="233B52"/>
        </a:solidFill>
        <a:effectLst/>
      </p:bgPr>
    </p:bg>
    <p:spTree>
      <p:nvGrpSpPr>
        <p:cNvPr id="36" name="Shape 36"/>
        <p:cNvGrpSpPr/>
        <p:nvPr/>
      </p:nvGrpSpPr>
      <p:grpSpPr>
        <a:xfrm>
          <a:off x="0" y="0"/>
          <a:ext cx="0" cy="0"/>
          <a:chOff x="0" y="0"/>
          <a:chExt cx="0" cy="0"/>
        </a:xfrm>
      </p:grpSpPr>
      <p:sp>
        <p:nvSpPr>
          <p:cNvPr id="37" name="Google Shape;37;p7"/>
          <p:cNvSpPr txBox="1"/>
          <p:nvPr>
            <p:ph type="title"/>
          </p:nvPr>
        </p:nvSpPr>
        <p:spPr>
          <a:xfrm>
            <a:off x="311700" y="11825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Clr>
                <a:srgbClr val="FFFFFF"/>
              </a:buClr>
              <a:buSzPts val="2800"/>
              <a:buNone/>
              <a:defRPr sz="2800">
                <a:solidFill>
                  <a:srgbClr val="FFFFFF"/>
                </a:solidFill>
              </a:defRPr>
            </a:lvl2pPr>
            <a:lvl3pPr lvl="2" rtl="0">
              <a:spcBef>
                <a:spcPts val="0"/>
              </a:spcBef>
              <a:spcAft>
                <a:spcPts val="0"/>
              </a:spcAft>
              <a:buClr>
                <a:srgbClr val="FFFFFF"/>
              </a:buClr>
              <a:buSzPts val="2800"/>
              <a:buNone/>
              <a:defRPr sz="2800">
                <a:solidFill>
                  <a:srgbClr val="FFFFFF"/>
                </a:solidFill>
              </a:defRPr>
            </a:lvl3pPr>
            <a:lvl4pPr lvl="3" rtl="0">
              <a:spcBef>
                <a:spcPts val="0"/>
              </a:spcBef>
              <a:spcAft>
                <a:spcPts val="0"/>
              </a:spcAft>
              <a:buClr>
                <a:srgbClr val="FFFFFF"/>
              </a:buClr>
              <a:buSzPts val="2800"/>
              <a:buNone/>
              <a:defRPr sz="2800">
                <a:solidFill>
                  <a:srgbClr val="FFFFFF"/>
                </a:solidFill>
              </a:defRPr>
            </a:lvl4pPr>
            <a:lvl5pPr lvl="4" rtl="0">
              <a:spcBef>
                <a:spcPts val="0"/>
              </a:spcBef>
              <a:spcAft>
                <a:spcPts val="0"/>
              </a:spcAft>
              <a:buClr>
                <a:srgbClr val="FFFFFF"/>
              </a:buClr>
              <a:buSzPts val="2800"/>
              <a:buNone/>
              <a:defRPr sz="2800">
                <a:solidFill>
                  <a:srgbClr val="FFFFFF"/>
                </a:solidFill>
              </a:defRPr>
            </a:lvl5pPr>
            <a:lvl6pPr lvl="5" rtl="0">
              <a:spcBef>
                <a:spcPts val="0"/>
              </a:spcBef>
              <a:spcAft>
                <a:spcPts val="0"/>
              </a:spcAft>
              <a:buClr>
                <a:srgbClr val="FFFFFF"/>
              </a:buClr>
              <a:buSzPts val="2800"/>
              <a:buNone/>
              <a:defRPr sz="2800">
                <a:solidFill>
                  <a:srgbClr val="FFFFFF"/>
                </a:solidFill>
              </a:defRPr>
            </a:lvl6pPr>
            <a:lvl7pPr lvl="6" rtl="0">
              <a:spcBef>
                <a:spcPts val="0"/>
              </a:spcBef>
              <a:spcAft>
                <a:spcPts val="0"/>
              </a:spcAft>
              <a:buClr>
                <a:srgbClr val="FFFFFF"/>
              </a:buClr>
              <a:buSzPts val="2800"/>
              <a:buNone/>
              <a:defRPr sz="2800">
                <a:solidFill>
                  <a:srgbClr val="FFFFFF"/>
                </a:solidFill>
              </a:defRPr>
            </a:lvl7pPr>
            <a:lvl8pPr lvl="7" rtl="0">
              <a:spcBef>
                <a:spcPts val="0"/>
              </a:spcBef>
              <a:spcAft>
                <a:spcPts val="0"/>
              </a:spcAft>
              <a:buClr>
                <a:srgbClr val="FFFFFF"/>
              </a:buClr>
              <a:buSzPts val="2800"/>
              <a:buNone/>
              <a:defRPr sz="2800">
                <a:solidFill>
                  <a:srgbClr val="FFFFFF"/>
                </a:solidFill>
              </a:defRPr>
            </a:lvl8pPr>
            <a:lvl9pPr lvl="8" rtl="0">
              <a:spcBef>
                <a:spcPts val="0"/>
              </a:spcBef>
              <a:spcAft>
                <a:spcPts val="0"/>
              </a:spcAft>
              <a:buClr>
                <a:srgbClr val="FFFFFF"/>
              </a:buClr>
              <a:buSzPts val="2800"/>
              <a:buNone/>
              <a:defRPr sz="2800">
                <a:solidFill>
                  <a:srgbClr val="FFFFFF"/>
                </a:solidFill>
              </a:defRPr>
            </a:lvl9pPr>
          </a:lstStyle>
          <a:p/>
        </p:txBody>
      </p:sp>
      <p:sp>
        <p:nvSpPr>
          <p:cNvPr id="38" name="Google Shape;38;p7"/>
          <p:cNvSpPr txBox="1"/>
          <p:nvPr>
            <p:ph type="body" idx="1"/>
          </p:nvPr>
        </p:nvSpPr>
        <p:spPr>
          <a:xfrm>
            <a:off x="311700" y="1890025"/>
            <a:ext cx="8520600" cy="3069300"/>
          </a:xfrm>
          <a:prstGeom prst="rect">
            <a:avLst/>
          </a:prstGeom>
        </p:spPr>
        <p:txBody>
          <a:bodyPr spcFirstLastPara="1" wrap="square" lIns="91425" tIns="91425" rIns="91425" bIns="91425" anchor="t" anchorCtr="0">
            <a:noAutofit/>
          </a:bodyPr>
          <a:lstStyle>
            <a:lvl1pPr marL="457200" lvl="0" indent="-342900" rtl="0">
              <a:lnSpc>
                <a:spcPct val="150000"/>
              </a:lnSpc>
              <a:spcBef>
                <a:spcPts val="0"/>
              </a:spcBef>
              <a:spcAft>
                <a:spcPts val="0"/>
              </a:spcAft>
              <a:buClr>
                <a:srgbClr val="FFFFFF"/>
              </a:buClr>
              <a:buSzPts val="1800"/>
              <a:buChar char="●"/>
              <a:defRPr>
                <a:solidFill>
                  <a:srgbClr val="FFFFFF"/>
                </a:solidFill>
              </a:defRPr>
            </a:lvl1pPr>
            <a:lvl2pPr marL="914400" lvl="1" indent="-342900" rtl="0">
              <a:lnSpc>
                <a:spcPct val="150000"/>
              </a:lnSpc>
              <a:spcBef>
                <a:spcPts val="0"/>
              </a:spcBef>
              <a:spcAft>
                <a:spcPts val="0"/>
              </a:spcAft>
              <a:buClr>
                <a:srgbClr val="FFFFFF"/>
              </a:buClr>
              <a:buSzPts val="1800"/>
              <a:buChar char="○"/>
              <a:defRPr sz="1800">
                <a:solidFill>
                  <a:srgbClr val="FFFFFF"/>
                </a:solidFill>
              </a:defRPr>
            </a:lvl2pPr>
            <a:lvl3pPr marL="1371600" lvl="2" indent="-342900" rtl="0">
              <a:lnSpc>
                <a:spcPct val="150000"/>
              </a:lnSpc>
              <a:spcBef>
                <a:spcPts val="0"/>
              </a:spcBef>
              <a:spcAft>
                <a:spcPts val="0"/>
              </a:spcAft>
              <a:buClr>
                <a:srgbClr val="FFFFFF"/>
              </a:buClr>
              <a:buSzPts val="1800"/>
              <a:buChar char="■"/>
              <a:defRPr sz="1800">
                <a:solidFill>
                  <a:srgbClr val="FFFFFF"/>
                </a:solidFill>
              </a:defRPr>
            </a:lvl3pPr>
            <a:lvl4pPr marL="1828800" lvl="3" indent="-342900" rtl="0">
              <a:lnSpc>
                <a:spcPct val="150000"/>
              </a:lnSpc>
              <a:spcBef>
                <a:spcPts val="0"/>
              </a:spcBef>
              <a:spcAft>
                <a:spcPts val="0"/>
              </a:spcAft>
              <a:buClr>
                <a:srgbClr val="FFFFFF"/>
              </a:buClr>
              <a:buSzPts val="1800"/>
              <a:buChar char="●"/>
              <a:defRPr sz="1800">
                <a:solidFill>
                  <a:srgbClr val="FFFFFF"/>
                </a:solidFill>
              </a:defRPr>
            </a:lvl4pPr>
            <a:lvl5pPr marL="2286000" lvl="4" indent="-342900" rtl="0">
              <a:lnSpc>
                <a:spcPct val="150000"/>
              </a:lnSpc>
              <a:spcBef>
                <a:spcPts val="0"/>
              </a:spcBef>
              <a:spcAft>
                <a:spcPts val="0"/>
              </a:spcAft>
              <a:buClr>
                <a:srgbClr val="FFFFFF"/>
              </a:buClr>
              <a:buSzPts val="1800"/>
              <a:buChar char="○"/>
              <a:defRPr sz="1800">
                <a:solidFill>
                  <a:srgbClr val="FFFFFF"/>
                </a:solidFill>
              </a:defRPr>
            </a:lvl5pPr>
            <a:lvl6pPr marL="2743200" lvl="5" indent="-342900" rtl="0">
              <a:lnSpc>
                <a:spcPct val="150000"/>
              </a:lnSpc>
              <a:spcBef>
                <a:spcPts val="0"/>
              </a:spcBef>
              <a:spcAft>
                <a:spcPts val="0"/>
              </a:spcAft>
              <a:buClr>
                <a:srgbClr val="FFFFFF"/>
              </a:buClr>
              <a:buSzPts val="1800"/>
              <a:buChar char="■"/>
              <a:defRPr sz="1800">
                <a:solidFill>
                  <a:srgbClr val="FFFFFF"/>
                </a:solidFill>
              </a:defRPr>
            </a:lvl6pPr>
            <a:lvl7pPr marL="3200400" lvl="6" indent="-342900" rtl="0">
              <a:lnSpc>
                <a:spcPct val="150000"/>
              </a:lnSpc>
              <a:spcBef>
                <a:spcPts val="0"/>
              </a:spcBef>
              <a:spcAft>
                <a:spcPts val="0"/>
              </a:spcAft>
              <a:buClr>
                <a:srgbClr val="FFFFFF"/>
              </a:buClr>
              <a:buSzPts val="1800"/>
              <a:buChar char="●"/>
              <a:defRPr sz="1800">
                <a:solidFill>
                  <a:srgbClr val="FFFFFF"/>
                </a:solidFill>
              </a:defRPr>
            </a:lvl7pPr>
            <a:lvl8pPr marL="3657600" lvl="7" indent="-342900" rtl="0">
              <a:lnSpc>
                <a:spcPct val="150000"/>
              </a:lnSpc>
              <a:spcBef>
                <a:spcPts val="0"/>
              </a:spcBef>
              <a:spcAft>
                <a:spcPts val="0"/>
              </a:spcAft>
              <a:buClr>
                <a:srgbClr val="FFFFFF"/>
              </a:buClr>
              <a:buSzPts val="1800"/>
              <a:buChar char="○"/>
              <a:defRPr sz="1800">
                <a:solidFill>
                  <a:srgbClr val="FFFFFF"/>
                </a:solidFill>
              </a:defRPr>
            </a:lvl8pPr>
            <a:lvl9pPr marL="4114800" lvl="8" indent="-342900" rtl="0">
              <a:lnSpc>
                <a:spcPct val="150000"/>
              </a:lnSpc>
              <a:spcBef>
                <a:spcPts val="0"/>
              </a:spcBef>
              <a:spcAft>
                <a:spcPts val="0"/>
              </a:spcAft>
              <a:buClr>
                <a:srgbClr val="FFFFFF"/>
              </a:buClr>
              <a:buSzPts val="1800"/>
              <a:buChar char="■"/>
              <a:defRPr sz="1800">
                <a:solidFill>
                  <a:srgbClr val="FFFFFF"/>
                </a:solidFill>
              </a:defRPr>
            </a:lvl9pPr>
          </a:lstStyle>
          <a:p/>
        </p:txBody>
      </p:sp>
      <p:pic>
        <p:nvPicPr>
          <p:cNvPr id="39" name="Google Shape;39;p7" descr="angular-logo.png"/>
          <p:cNvPicPr preferRelativeResize="0"/>
          <p:nvPr/>
        </p:nvPicPr>
        <p:blipFill>
          <a:blip r:embed="rId2"/>
          <a:stretch>
            <a:fillRect/>
          </a:stretch>
        </p:blipFill>
        <p:spPr>
          <a:xfrm>
            <a:off x="8756104" y="71046"/>
            <a:ext cx="315424" cy="315424"/>
          </a:xfrm>
          <a:prstGeom prst="rect">
            <a:avLst/>
          </a:prstGeom>
          <a:noFill/>
          <a:ln>
            <a:noFill/>
          </a:ln>
        </p:spPr>
      </p:pic>
      <p:sp>
        <p:nvSpPr>
          <p:cNvPr id="40" name="Google Shape;40;p7"/>
          <p:cNvSpPr/>
          <p:nvPr/>
        </p:nvSpPr>
        <p:spPr>
          <a:xfrm>
            <a:off x="0" y="-200"/>
            <a:ext cx="9144000" cy="943800"/>
          </a:xfrm>
          <a:prstGeom prst="rect">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howcase">
  <p:cSld name="TITLE_AND_BODY_1_1">
    <p:bg>
      <p:bgPr>
        <a:solidFill>
          <a:srgbClr val="233B52"/>
        </a:solidFill>
        <a:effectLst/>
      </p:bgPr>
    </p:bg>
    <p:spTree>
      <p:nvGrpSpPr>
        <p:cNvPr id="41" name="Shape 41"/>
        <p:cNvGrpSpPr/>
        <p:nvPr/>
      </p:nvGrpSpPr>
      <p:grpSpPr>
        <a:xfrm>
          <a:off x="0" y="0"/>
          <a:ext cx="0" cy="0"/>
          <a:chOff x="0" y="0"/>
          <a:chExt cx="0" cy="0"/>
        </a:xfrm>
      </p:grpSpPr>
      <p:sp>
        <p:nvSpPr>
          <p:cNvPr id="42" name="Google Shape;42;p8"/>
          <p:cNvSpPr/>
          <p:nvPr/>
        </p:nvSpPr>
        <p:spPr>
          <a:xfrm rot="10800000" flipH="1">
            <a:off x="-21475" y="0"/>
            <a:ext cx="9176100" cy="6160200"/>
          </a:xfrm>
          <a:prstGeom prst="rtTriangle">
            <a:avLst/>
          </a:prstGeom>
          <a:solidFill>
            <a:srgbClr val="3048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8"/>
          <p:cNvSpPr txBox="1"/>
          <p:nvPr>
            <p:ph type="title"/>
          </p:nvPr>
        </p:nvSpPr>
        <p:spPr>
          <a:xfrm>
            <a:off x="311700" y="1182575"/>
            <a:ext cx="7357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rtl="0">
              <a:spcBef>
                <a:spcPts val="0"/>
              </a:spcBef>
              <a:spcAft>
                <a:spcPts val="0"/>
              </a:spcAft>
              <a:buClr>
                <a:srgbClr val="FFFFFF"/>
              </a:buClr>
              <a:buSzPts val="2800"/>
              <a:buNone/>
              <a:defRPr sz="2800">
                <a:solidFill>
                  <a:srgbClr val="FFFFFF"/>
                </a:solidFill>
              </a:defRPr>
            </a:lvl2pPr>
            <a:lvl3pPr lvl="2" rtl="0">
              <a:spcBef>
                <a:spcPts val="0"/>
              </a:spcBef>
              <a:spcAft>
                <a:spcPts val="0"/>
              </a:spcAft>
              <a:buClr>
                <a:srgbClr val="FFFFFF"/>
              </a:buClr>
              <a:buSzPts val="2800"/>
              <a:buNone/>
              <a:defRPr sz="2800">
                <a:solidFill>
                  <a:srgbClr val="FFFFFF"/>
                </a:solidFill>
              </a:defRPr>
            </a:lvl3pPr>
            <a:lvl4pPr lvl="3" rtl="0">
              <a:spcBef>
                <a:spcPts val="0"/>
              </a:spcBef>
              <a:spcAft>
                <a:spcPts val="0"/>
              </a:spcAft>
              <a:buClr>
                <a:srgbClr val="FFFFFF"/>
              </a:buClr>
              <a:buSzPts val="2800"/>
              <a:buNone/>
              <a:defRPr sz="2800">
                <a:solidFill>
                  <a:srgbClr val="FFFFFF"/>
                </a:solidFill>
              </a:defRPr>
            </a:lvl4pPr>
            <a:lvl5pPr lvl="4" rtl="0">
              <a:spcBef>
                <a:spcPts val="0"/>
              </a:spcBef>
              <a:spcAft>
                <a:spcPts val="0"/>
              </a:spcAft>
              <a:buClr>
                <a:srgbClr val="FFFFFF"/>
              </a:buClr>
              <a:buSzPts val="2800"/>
              <a:buNone/>
              <a:defRPr sz="2800">
                <a:solidFill>
                  <a:srgbClr val="FFFFFF"/>
                </a:solidFill>
              </a:defRPr>
            </a:lvl5pPr>
            <a:lvl6pPr lvl="5" rtl="0">
              <a:spcBef>
                <a:spcPts val="0"/>
              </a:spcBef>
              <a:spcAft>
                <a:spcPts val="0"/>
              </a:spcAft>
              <a:buClr>
                <a:srgbClr val="FFFFFF"/>
              </a:buClr>
              <a:buSzPts val="2800"/>
              <a:buNone/>
              <a:defRPr sz="2800">
                <a:solidFill>
                  <a:srgbClr val="FFFFFF"/>
                </a:solidFill>
              </a:defRPr>
            </a:lvl6pPr>
            <a:lvl7pPr lvl="6" rtl="0">
              <a:spcBef>
                <a:spcPts val="0"/>
              </a:spcBef>
              <a:spcAft>
                <a:spcPts val="0"/>
              </a:spcAft>
              <a:buClr>
                <a:srgbClr val="FFFFFF"/>
              </a:buClr>
              <a:buSzPts val="2800"/>
              <a:buNone/>
              <a:defRPr sz="2800">
                <a:solidFill>
                  <a:srgbClr val="FFFFFF"/>
                </a:solidFill>
              </a:defRPr>
            </a:lvl7pPr>
            <a:lvl8pPr lvl="7" rtl="0">
              <a:spcBef>
                <a:spcPts val="0"/>
              </a:spcBef>
              <a:spcAft>
                <a:spcPts val="0"/>
              </a:spcAft>
              <a:buClr>
                <a:srgbClr val="FFFFFF"/>
              </a:buClr>
              <a:buSzPts val="2800"/>
              <a:buNone/>
              <a:defRPr sz="2800">
                <a:solidFill>
                  <a:srgbClr val="FFFFFF"/>
                </a:solidFill>
              </a:defRPr>
            </a:lvl8pPr>
            <a:lvl9pPr lvl="8" rtl="0">
              <a:spcBef>
                <a:spcPts val="0"/>
              </a:spcBef>
              <a:spcAft>
                <a:spcPts val="0"/>
              </a:spcAft>
              <a:buClr>
                <a:srgbClr val="FFFFFF"/>
              </a:buClr>
              <a:buSzPts val="2800"/>
              <a:buNone/>
              <a:defRPr sz="2800">
                <a:solidFill>
                  <a:srgbClr val="FFFFFF"/>
                </a:solidFill>
              </a:defRPr>
            </a:lvl9pPr>
          </a:lstStyle>
          <a:p/>
        </p:txBody>
      </p:sp>
      <p:sp>
        <p:nvSpPr>
          <p:cNvPr id="44" name="Google Shape;44;p8"/>
          <p:cNvSpPr txBox="1"/>
          <p:nvPr>
            <p:ph type="body" idx="1"/>
          </p:nvPr>
        </p:nvSpPr>
        <p:spPr>
          <a:xfrm>
            <a:off x="311700" y="1890025"/>
            <a:ext cx="4789800" cy="3069300"/>
          </a:xfrm>
          <a:prstGeom prst="rect">
            <a:avLst/>
          </a:prstGeom>
        </p:spPr>
        <p:txBody>
          <a:bodyPr spcFirstLastPara="1" wrap="square" lIns="91425" tIns="91425" rIns="91425" bIns="91425" anchor="t" anchorCtr="0">
            <a:noAutofit/>
          </a:bodyPr>
          <a:lstStyle>
            <a:lvl1pPr marL="457200" lvl="0" indent="-342900" rtl="0">
              <a:lnSpc>
                <a:spcPct val="150000"/>
              </a:lnSpc>
              <a:spcBef>
                <a:spcPts val="0"/>
              </a:spcBef>
              <a:spcAft>
                <a:spcPts val="0"/>
              </a:spcAft>
              <a:buClr>
                <a:srgbClr val="FFFFFF"/>
              </a:buClr>
              <a:buSzPts val="1800"/>
              <a:buChar char="●"/>
              <a:defRPr>
                <a:solidFill>
                  <a:srgbClr val="FFFFFF"/>
                </a:solidFill>
              </a:defRPr>
            </a:lvl1pPr>
            <a:lvl2pPr marL="914400" lvl="1" indent="-342900" rtl="0">
              <a:lnSpc>
                <a:spcPct val="150000"/>
              </a:lnSpc>
              <a:spcBef>
                <a:spcPts val="0"/>
              </a:spcBef>
              <a:spcAft>
                <a:spcPts val="0"/>
              </a:spcAft>
              <a:buClr>
                <a:srgbClr val="FFFFFF"/>
              </a:buClr>
              <a:buSzPts val="1800"/>
              <a:buChar char="○"/>
              <a:defRPr sz="1800">
                <a:solidFill>
                  <a:srgbClr val="FFFFFF"/>
                </a:solidFill>
              </a:defRPr>
            </a:lvl2pPr>
            <a:lvl3pPr marL="1371600" lvl="2" indent="-342900" rtl="0">
              <a:lnSpc>
                <a:spcPct val="150000"/>
              </a:lnSpc>
              <a:spcBef>
                <a:spcPts val="0"/>
              </a:spcBef>
              <a:spcAft>
                <a:spcPts val="0"/>
              </a:spcAft>
              <a:buClr>
                <a:srgbClr val="FFFFFF"/>
              </a:buClr>
              <a:buSzPts val="1800"/>
              <a:buChar char="■"/>
              <a:defRPr sz="1800">
                <a:solidFill>
                  <a:srgbClr val="FFFFFF"/>
                </a:solidFill>
              </a:defRPr>
            </a:lvl3pPr>
            <a:lvl4pPr marL="1828800" lvl="3" indent="-342900" rtl="0">
              <a:lnSpc>
                <a:spcPct val="150000"/>
              </a:lnSpc>
              <a:spcBef>
                <a:spcPts val="0"/>
              </a:spcBef>
              <a:spcAft>
                <a:spcPts val="0"/>
              </a:spcAft>
              <a:buClr>
                <a:srgbClr val="FFFFFF"/>
              </a:buClr>
              <a:buSzPts val="1800"/>
              <a:buChar char="●"/>
              <a:defRPr sz="1800">
                <a:solidFill>
                  <a:srgbClr val="FFFFFF"/>
                </a:solidFill>
              </a:defRPr>
            </a:lvl4pPr>
            <a:lvl5pPr marL="2286000" lvl="4" indent="-342900" rtl="0">
              <a:lnSpc>
                <a:spcPct val="150000"/>
              </a:lnSpc>
              <a:spcBef>
                <a:spcPts val="0"/>
              </a:spcBef>
              <a:spcAft>
                <a:spcPts val="0"/>
              </a:spcAft>
              <a:buClr>
                <a:srgbClr val="FFFFFF"/>
              </a:buClr>
              <a:buSzPts val="1800"/>
              <a:buChar char="○"/>
              <a:defRPr sz="1800">
                <a:solidFill>
                  <a:srgbClr val="FFFFFF"/>
                </a:solidFill>
              </a:defRPr>
            </a:lvl5pPr>
            <a:lvl6pPr marL="2743200" lvl="5" indent="-342900" rtl="0">
              <a:lnSpc>
                <a:spcPct val="150000"/>
              </a:lnSpc>
              <a:spcBef>
                <a:spcPts val="0"/>
              </a:spcBef>
              <a:spcAft>
                <a:spcPts val="0"/>
              </a:spcAft>
              <a:buClr>
                <a:srgbClr val="FFFFFF"/>
              </a:buClr>
              <a:buSzPts val="1800"/>
              <a:buChar char="■"/>
              <a:defRPr sz="1800">
                <a:solidFill>
                  <a:srgbClr val="FFFFFF"/>
                </a:solidFill>
              </a:defRPr>
            </a:lvl6pPr>
            <a:lvl7pPr marL="3200400" lvl="6" indent="-342900" rtl="0">
              <a:lnSpc>
                <a:spcPct val="150000"/>
              </a:lnSpc>
              <a:spcBef>
                <a:spcPts val="0"/>
              </a:spcBef>
              <a:spcAft>
                <a:spcPts val="0"/>
              </a:spcAft>
              <a:buClr>
                <a:srgbClr val="FFFFFF"/>
              </a:buClr>
              <a:buSzPts val="1800"/>
              <a:buChar char="●"/>
              <a:defRPr sz="1800">
                <a:solidFill>
                  <a:srgbClr val="FFFFFF"/>
                </a:solidFill>
              </a:defRPr>
            </a:lvl7pPr>
            <a:lvl8pPr marL="3657600" lvl="7" indent="-342900" rtl="0">
              <a:lnSpc>
                <a:spcPct val="150000"/>
              </a:lnSpc>
              <a:spcBef>
                <a:spcPts val="0"/>
              </a:spcBef>
              <a:spcAft>
                <a:spcPts val="0"/>
              </a:spcAft>
              <a:buClr>
                <a:srgbClr val="FFFFFF"/>
              </a:buClr>
              <a:buSzPts val="1800"/>
              <a:buChar char="○"/>
              <a:defRPr sz="1800">
                <a:solidFill>
                  <a:srgbClr val="FFFFFF"/>
                </a:solidFill>
              </a:defRPr>
            </a:lvl8pPr>
            <a:lvl9pPr marL="4114800" lvl="8" indent="-342900" rtl="0">
              <a:lnSpc>
                <a:spcPct val="150000"/>
              </a:lnSpc>
              <a:spcBef>
                <a:spcPts val="0"/>
              </a:spcBef>
              <a:spcAft>
                <a:spcPts val="0"/>
              </a:spcAft>
              <a:buClr>
                <a:srgbClr val="FFFFFF"/>
              </a:buClr>
              <a:buSzPts val="1800"/>
              <a:buChar char="■"/>
              <a:defRPr sz="1800">
                <a:solidFill>
                  <a:srgbClr val="FFFFFF"/>
                </a:solidFill>
              </a:defRPr>
            </a:lvl9pPr>
          </a:lstStyle>
          <a:p/>
        </p:txBody>
      </p:sp>
      <p:pic>
        <p:nvPicPr>
          <p:cNvPr id="45" name="Google Shape;45;p8"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rgbClr val="233B52"/>
        </a:solidFill>
        <a:effectLst/>
      </p:bgPr>
    </p:bg>
    <p:spTree>
      <p:nvGrpSpPr>
        <p:cNvPr id="46" name="Shape 46"/>
        <p:cNvGrpSpPr/>
        <p:nvPr/>
      </p:nvGrpSpPr>
      <p:grpSpPr>
        <a:xfrm>
          <a:off x="0" y="0"/>
          <a:ext cx="0" cy="0"/>
          <a:chOff x="0" y="0"/>
          <a:chExt cx="0" cy="0"/>
        </a:xfrm>
      </p:grpSpPr>
      <p:sp>
        <p:nvSpPr>
          <p:cNvPr id="47" name="Google Shape;47;p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48" name="Google Shape;48;p9"/>
          <p:cNvSpPr txBox="1"/>
          <p:nvPr>
            <p:ph type="body" idx="1"/>
          </p:nvPr>
        </p:nvSpPr>
        <p:spPr>
          <a:xfrm>
            <a:off x="311700" y="1304875"/>
            <a:ext cx="3999900" cy="3654300"/>
          </a:xfrm>
          <a:prstGeom prst="rect">
            <a:avLst/>
          </a:prstGeom>
        </p:spPr>
        <p:txBody>
          <a:bodyPr spcFirstLastPara="1" wrap="square" lIns="91425" tIns="91425" rIns="91425" bIns="91425" anchor="t" anchorCtr="0">
            <a:noAutofit/>
          </a:bodyPr>
          <a:lstStyle>
            <a:lvl1pPr marL="457200" lvl="0" indent="-342900">
              <a:lnSpc>
                <a:spcPct val="150000"/>
              </a:lnSpc>
              <a:spcBef>
                <a:spcPts val="0"/>
              </a:spcBef>
              <a:spcAft>
                <a:spcPts val="0"/>
              </a:spcAft>
              <a:buClr>
                <a:srgbClr val="FFFFFF"/>
              </a:buClr>
              <a:buSzPts val="1800"/>
              <a:buChar char="●"/>
              <a:defRPr>
                <a:solidFill>
                  <a:srgbClr val="FFFFFF"/>
                </a:solidFill>
              </a:defRPr>
            </a:lvl1pPr>
            <a:lvl2pPr marL="914400" lvl="1" indent="-342900">
              <a:lnSpc>
                <a:spcPct val="150000"/>
              </a:lnSpc>
              <a:spcBef>
                <a:spcPts val="0"/>
              </a:spcBef>
              <a:spcAft>
                <a:spcPts val="0"/>
              </a:spcAft>
              <a:buClr>
                <a:srgbClr val="FFFFFF"/>
              </a:buClr>
              <a:buSzPts val="1800"/>
              <a:buChar char="○"/>
              <a:defRPr sz="1800">
                <a:solidFill>
                  <a:srgbClr val="FFFFFF"/>
                </a:solidFill>
              </a:defRPr>
            </a:lvl2pPr>
            <a:lvl3pPr marL="1371600" lvl="2" indent="-342900">
              <a:lnSpc>
                <a:spcPct val="150000"/>
              </a:lnSpc>
              <a:spcBef>
                <a:spcPts val="0"/>
              </a:spcBef>
              <a:spcAft>
                <a:spcPts val="0"/>
              </a:spcAft>
              <a:buClr>
                <a:srgbClr val="FFFFFF"/>
              </a:buClr>
              <a:buSzPts val="1800"/>
              <a:buChar char="■"/>
              <a:defRPr sz="1800">
                <a:solidFill>
                  <a:srgbClr val="FFFFFF"/>
                </a:solidFill>
              </a:defRPr>
            </a:lvl3pPr>
            <a:lvl4pPr marL="1828800" lvl="3" indent="-342900">
              <a:lnSpc>
                <a:spcPct val="150000"/>
              </a:lnSpc>
              <a:spcBef>
                <a:spcPts val="0"/>
              </a:spcBef>
              <a:spcAft>
                <a:spcPts val="0"/>
              </a:spcAft>
              <a:buClr>
                <a:srgbClr val="FFFFFF"/>
              </a:buClr>
              <a:buSzPts val="1800"/>
              <a:buChar char="●"/>
              <a:defRPr sz="1800">
                <a:solidFill>
                  <a:srgbClr val="FFFFFF"/>
                </a:solidFill>
              </a:defRPr>
            </a:lvl4pPr>
            <a:lvl5pPr marL="2286000" lvl="4" indent="-342900">
              <a:lnSpc>
                <a:spcPct val="150000"/>
              </a:lnSpc>
              <a:spcBef>
                <a:spcPts val="0"/>
              </a:spcBef>
              <a:spcAft>
                <a:spcPts val="0"/>
              </a:spcAft>
              <a:buClr>
                <a:srgbClr val="FFFFFF"/>
              </a:buClr>
              <a:buSzPts val="1800"/>
              <a:buChar char="○"/>
              <a:defRPr sz="1800">
                <a:solidFill>
                  <a:srgbClr val="FFFFFF"/>
                </a:solidFill>
              </a:defRPr>
            </a:lvl5pPr>
            <a:lvl6pPr marL="2743200" lvl="5" indent="-342900">
              <a:lnSpc>
                <a:spcPct val="150000"/>
              </a:lnSpc>
              <a:spcBef>
                <a:spcPts val="0"/>
              </a:spcBef>
              <a:spcAft>
                <a:spcPts val="0"/>
              </a:spcAft>
              <a:buClr>
                <a:srgbClr val="FFFFFF"/>
              </a:buClr>
              <a:buSzPts val="1800"/>
              <a:buChar char="■"/>
              <a:defRPr sz="1800">
                <a:solidFill>
                  <a:srgbClr val="FFFFFF"/>
                </a:solidFill>
              </a:defRPr>
            </a:lvl6pPr>
            <a:lvl7pPr marL="3200400" lvl="6" indent="-342900">
              <a:lnSpc>
                <a:spcPct val="150000"/>
              </a:lnSpc>
              <a:spcBef>
                <a:spcPts val="0"/>
              </a:spcBef>
              <a:spcAft>
                <a:spcPts val="0"/>
              </a:spcAft>
              <a:buClr>
                <a:srgbClr val="FFFFFF"/>
              </a:buClr>
              <a:buSzPts val="1800"/>
              <a:buChar char="●"/>
              <a:defRPr sz="1800">
                <a:solidFill>
                  <a:srgbClr val="FFFFFF"/>
                </a:solidFill>
              </a:defRPr>
            </a:lvl7pPr>
            <a:lvl8pPr marL="3657600" lvl="7" indent="-342900">
              <a:lnSpc>
                <a:spcPct val="150000"/>
              </a:lnSpc>
              <a:spcBef>
                <a:spcPts val="0"/>
              </a:spcBef>
              <a:spcAft>
                <a:spcPts val="0"/>
              </a:spcAft>
              <a:buClr>
                <a:srgbClr val="FFFFFF"/>
              </a:buClr>
              <a:buSzPts val="1800"/>
              <a:buChar char="○"/>
              <a:defRPr sz="1800">
                <a:solidFill>
                  <a:srgbClr val="FFFFFF"/>
                </a:solidFill>
              </a:defRPr>
            </a:lvl8pPr>
            <a:lvl9pPr marL="4114800" lvl="8" indent="-342900">
              <a:lnSpc>
                <a:spcPct val="150000"/>
              </a:lnSpc>
              <a:spcBef>
                <a:spcPts val="0"/>
              </a:spcBef>
              <a:spcAft>
                <a:spcPts val="0"/>
              </a:spcAft>
              <a:buClr>
                <a:srgbClr val="FFFFFF"/>
              </a:buClr>
              <a:buSzPts val="1800"/>
              <a:buChar char="■"/>
              <a:defRPr sz="1800">
                <a:solidFill>
                  <a:srgbClr val="FFFFFF"/>
                </a:solidFill>
              </a:defRPr>
            </a:lvl9pPr>
          </a:lstStyle>
          <a:p/>
        </p:txBody>
      </p:sp>
      <p:sp>
        <p:nvSpPr>
          <p:cNvPr id="49" name="Google Shape;49;p9"/>
          <p:cNvSpPr txBox="1"/>
          <p:nvPr>
            <p:ph type="body" idx="2"/>
          </p:nvPr>
        </p:nvSpPr>
        <p:spPr>
          <a:xfrm>
            <a:off x="4832400" y="1304875"/>
            <a:ext cx="3999900" cy="3654300"/>
          </a:xfrm>
          <a:prstGeom prst="rect">
            <a:avLst/>
          </a:prstGeom>
        </p:spPr>
        <p:txBody>
          <a:bodyPr spcFirstLastPara="1" wrap="square" lIns="91425" tIns="91425" rIns="91425" bIns="91425" anchor="t" anchorCtr="0">
            <a:noAutofit/>
          </a:bodyPr>
          <a:lstStyle>
            <a:lvl1pPr marL="457200" lvl="0" indent="-342900" algn="l">
              <a:lnSpc>
                <a:spcPct val="150000"/>
              </a:lnSpc>
              <a:spcBef>
                <a:spcPts val="0"/>
              </a:spcBef>
              <a:spcAft>
                <a:spcPts val="0"/>
              </a:spcAft>
              <a:buClr>
                <a:srgbClr val="FFFFFF"/>
              </a:buClr>
              <a:buSzPts val="1800"/>
              <a:buChar char="●"/>
              <a:defRPr sz="1800">
                <a:solidFill>
                  <a:srgbClr val="FFFFFF"/>
                </a:solidFill>
              </a:defRPr>
            </a:lvl1pPr>
            <a:lvl2pPr marL="914400" lvl="1" indent="-342900" algn="l">
              <a:lnSpc>
                <a:spcPct val="150000"/>
              </a:lnSpc>
              <a:spcBef>
                <a:spcPts val="1600"/>
              </a:spcBef>
              <a:spcAft>
                <a:spcPts val="0"/>
              </a:spcAft>
              <a:buClr>
                <a:srgbClr val="FFFFFF"/>
              </a:buClr>
              <a:buSzPts val="1800"/>
              <a:buChar char="○"/>
              <a:defRPr sz="1800">
                <a:solidFill>
                  <a:srgbClr val="FFFFFF"/>
                </a:solidFill>
              </a:defRPr>
            </a:lvl2pPr>
            <a:lvl3pPr marL="1371600" lvl="2" indent="-342900" algn="l">
              <a:lnSpc>
                <a:spcPct val="150000"/>
              </a:lnSpc>
              <a:spcBef>
                <a:spcPts val="1600"/>
              </a:spcBef>
              <a:spcAft>
                <a:spcPts val="0"/>
              </a:spcAft>
              <a:buClr>
                <a:srgbClr val="FFFFFF"/>
              </a:buClr>
              <a:buSzPts val="1800"/>
              <a:buChar char="■"/>
              <a:defRPr sz="1800">
                <a:solidFill>
                  <a:srgbClr val="FFFFFF"/>
                </a:solidFill>
              </a:defRPr>
            </a:lvl3pPr>
            <a:lvl4pPr marL="1828800" lvl="3" indent="-342900" algn="l">
              <a:lnSpc>
                <a:spcPct val="150000"/>
              </a:lnSpc>
              <a:spcBef>
                <a:spcPts val="1600"/>
              </a:spcBef>
              <a:spcAft>
                <a:spcPts val="0"/>
              </a:spcAft>
              <a:buClr>
                <a:srgbClr val="FFFFFF"/>
              </a:buClr>
              <a:buSzPts val="1800"/>
              <a:buChar char="●"/>
              <a:defRPr sz="1800">
                <a:solidFill>
                  <a:srgbClr val="FFFFFF"/>
                </a:solidFill>
              </a:defRPr>
            </a:lvl4pPr>
            <a:lvl5pPr marL="2286000" lvl="4" indent="-342900" algn="l">
              <a:lnSpc>
                <a:spcPct val="150000"/>
              </a:lnSpc>
              <a:spcBef>
                <a:spcPts val="1600"/>
              </a:spcBef>
              <a:spcAft>
                <a:spcPts val="0"/>
              </a:spcAft>
              <a:buClr>
                <a:srgbClr val="FFFFFF"/>
              </a:buClr>
              <a:buSzPts val="1800"/>
              <a:buChar char="○"/>
              <a:defRPr sz="1800">
                <a:solidFill>
                  <a:srgbClr val="FFFFFF"/>
                </a:solidFill>
              </a:defRPr>
            </a:lvl5pPr>
            <a:lvl6pPr marL="2743200" lvl="5" indent="-342900" algn="l">
              <a:lnSpc>
                <a:spcPct val="150000"/>
              </a:lnSpc>
              <a:spcBef>
                <a:spcPts val="1600"/>
              </a:spcBef>
              <a:spcAft>
                <a:spcPts val="0"/>
              </a:spcAft>
              <a:buClr>
                <a:srgbClr val="FFFFFF"/>
              </a:buClr>
              <a:buSzPts val="1800"/>
              <a:buChar char="■"/>
              <a:defRPr sz="1800">
                <a:solidFill>
                  <a:srgbClr val="FFFFFF"/>
                </a:solidFill>
              </a:defRPr>
            </a:lvl6pPr>
            <a:lvl7pPr marL="3200400" lvl="6" indent="-342900" algn="l">
              <a:lnSpc>
                <a:spcPct val="150000"/>
              </a:lnSpc>
              <a:spcBef>
                <a:spcPts val="1600"/>
              </a:spcBef>
              <a:spcAft>
                <a:spcPts val="0"/>
              </a:spcAft>
              <a:buClr>
                <a:srgbClr val="FFFFFF"/>
              </a:buClr>
              <a:buSzPts val="1800"/>
              <a:buChar char="●"/>
              <a:defRPr sz="1800">
                <a:solidFill>
                  <a:srgbClr val="FFFFFF"/>
                </a:solidFill>
              </a:defRPr>
            </a:lvl7pPr>
            <a:lvl8pPr marL="3657600" lvl="7" indent="-342900" algn="l">
              <a:lnSpc>
                <a:spcPct val="150000"/>
              </a:lnSpc>
              <a:spcBef>
                <a:spcPts val="1600"/>
              </a:spcBef>
              <a:spcAft>
                <a:spcPts val="0"/>
              </a:spcAft>
              <a:buClr>
                <a:srgbClr val="FFFFFF"/>
              </a:buClr>
              <a:buSzPts val="1800"/>
              <a:buChar char="○"/>
              <a:defRPr sz="1800">
                <a:solidFill>
                  <a:srgbClr val="FFFFFF"/>
                </a:solidFill>
              </a:defRPr>
            </a:lvl8pPr>
            <a:lvl9pPr marL="4114800" lvl="8" indent="-342900" algn="l">
              <a:lnSpc>
                <a:spcPct val="150000"/>
              </a:lnSpc>
              <a:spcBef>
                <a:spcPts val="1600"/>
              </a:spcBef>
              <a:spcAft>
                <a:spcPts val="1600"/>
              </a:spcAft>
              <a:buClr>
                <a:srgbClr val="FFFFFF"/>
              </a:buClr>
              <a:buSzPts val="1800"/>
              <a:buChar char="■"/>
              <a:defRPr sz="1800">
                <a:solidFill>
                  <a:srgbClr val="FFFFFF"/>
                </a:solidFill>
              </a:defRPr>
            </a:lvl9pPr>
          </a:lstStyle>
          <a:p/>
        </p:txBody>
      </p:sp>
      <p:pic>
        <p:nvPicPr>
          <p:cNvPr id="50" name="Google Shape;50;p9"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matchingName="Title Blank">
  <p:cSld name="TITLE_ONLY">
    <p:bg>
      <p:bgPr>
        <a:solidFill>
          <a:srgbClr val="233B52"/>
        </a:solidFill>
        <a:effectLst/>
      </p:bgPr>
    </p:bg>
    <p:spTree>
      <p:nvGrpSpPr>
        <p:cNvPr id="51" name="Shape 51"/>
        <p:cNvGrpSpPr/>
        <p:nvPr/>
      </p:nvGrpSpPr>
      <p:grpSpPr>
        <a:xfrm>
          <a:off x="0" y="0"/>
          <a:ext cx="0" cy="0"/>
          <a:chOff x="0" y="0"/>
          <a:chExt cx="0" cy="0"/>
        </a:xfrm>
      </p:grpSpPr>
      <p:sp>
        <p:nvSpPr>
          <p:cNvPr id="52" name="Google Shape;52;p1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3800"/>
              <a:buFont typeface="Roboto Light" panose="02000000000000000000"/>
              <a:buNone/>
              <a:defRPr sz="3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pic>
        <p:nvPicPr>
          <p:cNvPr id="53" name="Google Shape;53;p10" descr="angular-logo.png"/>
          <p:cNvPicPr preferRelativeResize="0"/>
          <p:nvPr/>
        </p:nvPicPr>
        <p:blipFill>
          <a:blip r:embed="rId2"/>
          <a:stretch>
            <a:fillRect/>
          </a:stretch>
        </p:blipFill>
        <p:spPr>
          <a:xfrm>
            <a:off x="8756104" y="71046"/>
            <a:ext cx="315424" cy="3154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5" Type="http://schemas.openxmlformats.org/officeDocument/2006/relationships/theme" Target="../theme/theme2.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0" Type="http://schemas.openxmlformats.org/officeDocument/2006/relationships/slideLayout" Target="../slideLayouts/slideLayout44.xml"/><Relationship Id="rId2" Type="http://schemas.openxmlformats.org/officeDocument/2006/relationships/slideLayout" Target="../slideLayouts/slideLayout26.xml"/><Relationship Id="rId19" Type="http://schemas.openxmlformats.org/officeDocument/2006/relationships/slideLayout" Target="../slideLayouts/slideLayout43.xml"/><Relationship Id="rId18" Type="http://schemas.openxmlformats.org/officeDocument/2006/relationships/slideLayout" Target="../slideLayouts/slideLayout42.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3B5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Roboto Thin" panose="02000000000000000000"/>
              <a:buNone/>
              <a:defRPr sz="2400">
                <a:solidFill>
                  <a:srgbClr val="FFFFFF"/>
                </a:solidFill>
                <a:latin typeface="Roboto Thin" panose="02000000000000000000"/>
                <a:ea typeface="Roboto Thin" panose="02000000000000000000"/>
                <a:cs typeface="Roboto Thin" panose="02000000000000000000"/>
                <a:sym typeface="Roboto Thin" panose="02000000000000000000"/>
              </a:defRPr>
            </a:lvl1pPr>
            <a:lvl2pPr lvl="1">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lvl="2">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lvl="3">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lvl="4">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lvl="5">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lvl="6">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lvl="7">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lvl="8">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7" name="Google Shape;7;p1"/>
          <p:cNvSpPr txBox="1"/>
          <p:nvPr>
            <p:ph type="body" idx="1"/>
          </p:nvPr>
        </p:nvSpPr>
        <p:spPr>
          <a:xfrm>
            <a:off x="245975" y="1137088"/>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lvl="1"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lvl="2"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lvl="3"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lvl="4"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lvl="5"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lvl="6"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lvl="7" indent="-31750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lvl="8" indent="-317500">
              <a:lnSpc>
                <a:spcPct val="115000"/>
              </a:lnSpc>
              <a:spcBef>
                <a:spcPts val="1600"/>
              </a:spcBef>
              <a:spcAft>
                <a:spcPts val="160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8" name="Google Shape;8;p1"/>
          <p:cNvSpPr txBox="1"/>
          <p:nvPr/>
        </p:nvSpPr>
        <p:spPr>
          <a:xfrm>
            <a:off x="6974200" y="4672875"/>
            <a:ext cx="1953900" cy="283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GB" sz="1200">
                <a:solidFill>
                  <a:srgbClr val="EEEEEE"/>
                </a:solidFill>
                <a:latin typeface="Roboto Light" panose="02000000000000000000"/>
                <a:ea typeface="Roboto Light" panose="02000000000000000000"/>
                <a:cs typeface="Roboto Light" panose="02000000000000000000"/>
                <a:sym typeface="Roboto Light" panose="02000000000000000000"/>
              </a:rPr>
              <a:t>@karaforthewin</a:t>
            </a:r>
            <a:endParaRPr sz="1200">
              <a:solidFill>
                <a:srgbClr val="EEEEEE"/>
              </a:solidFill>
              <a:latin typeface="Roboto Light" panose="02000000000000000000"/>
              <a:ea typeface="Roboto Light" panose="02000000000000000000"/>
              <a:cs typeface="Roboto Light" panose="02000000000000000000"/>
              <a:sym typeface="Roboto Light" panose="0200000000000000000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33B52"/>
        </a:solidFill>
        <a:effectLst/>
      </p:bgPr>
    </p:bg>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FFFF"/>
              </a:buClr>
              <a:buSzPts val="2400"/>
              <a:buFont typeface="Roboto Thin" panose="02000000000000000000"/>
              <a:buNone/>
              <a:defRPr sz="2400">
                <a:solidFill>
                  <a:srgbClr val="FFFFFF"/>
                </a:solidFill>
                <a:latin typeface="Roboto Thin" panose="02000000000000000000"/>
                <a:ea typeface="Roboto Thin" panose="02000000000000000000"/>
                <a:cs typeface="Roboto Thin" panose="02000000000000000000"/>
                <a:sym typeface="Roboto Thin" panose="02000000000000000000"/>
              </a:defRPr>
            </a:lvl1pPr>
            <a:lvl2pPr lvl="1" rtl="0">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lvl="2" rtl="0">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lvl="3" rtl="0">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lvl="4" rtl="0">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lvl="5" rtl="0">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lvl="6" rtl="0">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lvl="7" rtl="0">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lvl="8" rtl="0">
              <a:spcBef>
                <a:spcPts val="0"/>
              </a:spcBef>
              <a:spcAft>
                <a:spcPts val="0"/>
              </a:spcAft>
              <a:buClr>
                <a:srgbClr val="FFFFFF"/>
              </a:buClr>
              <a:buSzPts val="2400"/>
              <a:buFont typeface="Roboto Light" panose="02000000000000000000"/>
              <a:buNone/>
              <a:defRPr sz="2400">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133" name="Google Shape;133;p26"/>
          <p:cNvSpPr txBox="1"/>
          <p:nvPr>
            <p:ph type="body" idx="1"/>
          </p:nvPr>
        </p:nvSpPr>
        <p:spPr>
          <a:xfrm>
            <a:off x="245975" y="1137088"/>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Font typeface="Roboto Light" panose="02000000000000000000"/>
              <a:buChar char="●"/>
              <a:defRPr sz="1800">
                <a:solidFill>
                  <a:srgbClr val="FFFFFF"/>
                </a:solidFill>
                <a:latin typeface="Roboto Light" panose="02000000000000000000"/>
                <a:ea typeface="Roboto Light" panose="02000000000000000000"/>
                <a:cs typeface="Roboto Light" panose="02000000000000000000"/>
                <a:sym typeface="Roboto Light" panose="02000000000000000000"/>
              </a:defRPr>
            </a:lvl1pPr>
            <a:lvl2pPr marL="914400" lvl="1" indent="-317500" rtl="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2pPr>
            <a:lvl3pPr marL="1371600" lvl="2" indent="-317500" rtl="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3pPr>
            <a:lvl4pPr marL="1828800" lvl="3" indent="-317500" rtl="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4pPr>
            <a:lvl5pPr marL="2286000" lvl="4" indent="-317500" rtl="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5pPr>
            <a:lvl6pPr marL="2743200" lvl="5" indent="-317500" rtl="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6pPr>
            <a:lvl7pPr marL="3200400" lvl="6" indent="-317500" rtl="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7pPr>
            <a:lvl8pPr marL="3657600" lvl="7" indent="-317500" rtl="0">
              <a:lnSpc>
                <a:spcPct val="115000"/>
              </a:lnSpc>
              <a:spcBef>
                <a:spcPts val="1600"/>
              </a:spcBef>
              <a:spcAft>
                <a:spcPts val="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8pPr>
            <a:lvl9pPr marL="4114800" lvl="8" indent="-317500" rtl="0">
              <a:lnSpc>
                <a:spcPct val="115000"/>
              </a:lnSpc>
              <a:spcBef>
                <a:spcPts val="1600"/>
              </a:spcBef>
              <a:spcAft>
                <a:spcPts val="1600"/>
              </a:spcAft>
              <a:buClr>
                <a:srgbClr val="FFFFFF"/>
              </a:buClr>
              <a:buSzPts val="1400"/>
              <a:buFont typeface="Roboto Light" panose="02000000000000000000"/>
              <a:buChar char="■"/>
              <a:defRPr>
                <a:solidFill>
                  <a:srgbClr val="FFFFFF"/>
                </a:solidFill>
                <a:latin typeface="Roboto Light" panose="02000000000000000000"/>
                <a:ea typeface="Roboto Light" panose="02000000000000000000"/>
                <a:cs typeface="Roboto Light" panose="02000000000000000000"/>
                <a:sym typeface="Roboto Light" panose="02000000000000000000"/>
              </a:defRPr>
            </a:lvl9pPr>
          </a:lstStyle>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9.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9.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9.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Google Shape;260;p51"/>
          <p:cNvSpPr txBox="1"/>
          <p:nvPr>
            <p:ph type="ctrTitle"/>
          </p:nvPr>
        </p:nvSpPr>
        <p:spPr>
          <a:xfrm>
            <a:off x="311700" y="1283899"/>
            <a:ext cx="8520600" cy="128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lt1"/>
                </a:solidFill>
              </a:rPr>
              <a:t>How Angular Works</a:t>
            </a:r>
            <a:endParaRPr lang="en-GB">
              <a:solidFill>
                <a:schemeClr val="lt1"/>
              </a:solidFill>
            </a:endParaRPr>
          </a:p>
        </p:txBody>
      </p:sp>
      <p:sp>
        <p:nvSpPr>
          <p:cNvPr id="261" name="Google Shape;261;p51"/>
          <p:cNvSpPr txBox="1"/>
          <p:nvPr>
            <p:ph type="body" idx="3"/>
          </p:nvPr>
        </p:nvSpPr>
        <p:spPr>
          <a:xfrm>
            <a:off x="833125" y="4236443"/>
            <a:ext cx="1998900" cy="31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GB"/>
          </a:p>
        </p:txBody>
      </p:sp>
      <p:sp>
        <p:nvSpPr>
          <p:cNvPr id="263" name="Google Shape;263;p51"/>
          <p:cNvSpPr txBox="1"/>
          <p:nvPr>
            <p:ph type="subTitle" idx="1"/>
          </p:nvPr>
        </p:nvSpPr>
        <p:spPr>
          <a:xfrm>
            <a:off x="311700" y="2608949"/>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Angular Connect 2019</a:t>
            </a:r>
            <a:endParaRPr lang="en-GB"/>
          </a:p>
        </p:txBody>
      </p:sp>
      <p:sp>
        <p:nvSpPr>
          <p:cNvPr id="264" name="Google Shape;264;p51"/>
          <p:cNvSpPr txBox="1"/>
          <p:nvPr>
            <p:ph type="body" idx="2"/>
          </p:nvPr>
        </p:nvSpPr>
        <p:spPr>
          <a:xfrm>
            <a:off x="833125" y="4424883"/>
            <a:ext cx="1998900" cy="31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solidFill>
                <a:srgbClr val="90A4A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p62"/>
          <p:cNvSpPr/>
          <p:nvPr/>
        </p:nvSpPr>
        <p:spPr>
          <a:xfrm>
            <a:off x="3023925" y="1607550"/>
            <a:ext cx="5779500" cy="20289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62"/>
          <p:cNvSpPr/>
          <p:nvPr/>
        </p:nvSpPr>
        <p:spPr>
          <a:xfrm>
            <a:off x="252525" y="1607550"/>
            <a:ext cx="2707200" cy="2028900"/>
          </a:xfrm>
          <a:prstGeom prst="rect">
            <a:avLst/>
          </a:prstGeom>
          <a:no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62"/>
          <p:cNvSpPr/>
          <p:nvPr/>
        </p:nvSpPr>
        <p:spPr>
          <a:xfrm>
            <a:off x="721925" y="2078838"/>
            <a:ext cx="1832100" cy="12360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Roboto" panose="02000000000000000000"/>
                <a:ea typeface="Roboto" panose="02000000000000000000"/>
                <a:cs typeface="Roboto" panose="02000000000000000000"/>
                <a:sym typeface="Roboto" panose="02000000000000000000"/>
              </a:rPr>
              <a:t>Module setup</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359" name="Google Shape;359;p62"/>
          <p:cNvSpPr/>
          <p:nvPr/>
        </p:nvSpPr>
        <p:spPr>
          <a:xfrm>
            <a:off x="3655950" y="2078850"/>
            <a:ext cx="1832100" cy="123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Roboto" panose="02000000000000000000"/>
                <a:ea typeface="Roboto" panose="02000000000000000000"/>
                <a:cs typeface="Roboto" panose="02000000000000000000"/>
                <a:sym typeface="Roboto" panose="02000000000000000000"/>
              </a:rPr>
              <a:t>View creation</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360" name="Google Shape;360;p62"/>
          <p:cNvSpPr/>
          <p:nvPr/>
        </p:nvSpPr>
        <p:spPr>
          <a:xfrm>
            <a:off x="6589975" y="2078850"/>
            <a:ext cx="1832100" cy="123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Roboto" panose="02000000000000000000"/>
                <a:ea typeface="Roboto" panose="02000000000000000000"/>
                <a:cs typeface="Roboto" panose="02000000000000000000"/>
                <a:sym typeface="Roboto" panose="02000000000000000000"/>
              </a:rPr>
              <a:t>Change detection</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361" name="Google Shape;361;p62"/>
          <p:cNvSpPr/>
          <p:nvPr/>
        </p:nvSpPr>
        <p:spPr>
          <a:xfrm>
            <a:off x="531225" y="1918250"/>
            <a:ext cx="428700" cy="4101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a:t>
            </a:r>
            <a:endParaRPr lang="en-GB"/>
          </a:p>
        </p:txBody>
      </p:sp>
      <p:sp>
        <p:nvSpPr>
          <p:cNvPr id="362" name="Google Shape;362;p62"/>
          <p:cNvSpPr/>
          <p:nvPr/>
        </p:nvSpPr>
        <p:spPr>
          <a:xfrm>
            <a:off x="3441650" y="1918250"/>
            <a:ext cx="428700" cy="4101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2</a:t>
            </a:r>
            <a:endParaRPr lang="en-GB"/>
          </a:p>
        </p:txBody>
      </p:sp>
      <p:sp>
        <p:nvSpPr>
          <p:cNvPr id="363" name="Google Shape;363;p62"/>
          <p:cNvSpPr/>
          <p:nvPr/>
        </p:nvSpPr>
        <p:spPr>
          <a:xfrm>
            <a:off x="6352075" y="1918250"/>
            <a:ext cx="428700" cy="4101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3</a:t>
            </a:r>
            <a:endParaRPr lang="en-GB"/>
          </a:p>
        </p:txBody>
      </p:sp>
      <p:sp>
        <p:nvSpPr>
          <p:cNvPr id="364" name="Google Shape;364;p62"/>
          <p:cNvSpPr txBox="1"/>
          <p:nvPr/>
        </p:nvSpPr>
        <p:spPr>
          <a:xfrm>
            <a:off x="351675" y="3684850"/>
            <a:ext cx="2508900" cy="41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lt1"/>
                </a:solidFill>
                <a:latin typeface="Roboto" panose="02000000000000000000"/>
                <a:ea typeface="Roboto" panose="02000000000000000000"/>
                <a:cs typeface="Roboto" panose="02000000000000000000"/>
                <a:sym typeface="Roboto" panose="02000000000000000000"/>
              </a:rPr>
              <a:t>Module bootstrap</a:t>
            </a:r>
            <a:endParaRPr>
              <a:solidFill>
                <a:schemeClr val="lt1"/>
              </a:solidFill>
              <a:latin typeface="Roboto" panose="02000000000000000000"/>
              <a:ea typeface="Roboto" panose="02000000000000000000"/>
              <a:cs typeface="Roboto" panose="02000000000000000000"/>
              <a:sym typeface="Roboto" panose="02000000000000000000"/>
            </a:endParaRPr>
          </a:p>
        </p:txBody>
      </p:sp>
      <p:sp>
        <p:nvSpPr>
          <p:cNvPr id="365" name="Google Shape;365;p62"/>
          <p:cNvSpPr txBox="1"/>
          <p:nvPr/>
        </p:nvSpPr>
        <p:spPr>
          <a:xfrm>
            <a:off x="4659225" y="3684850"/>
            <a:ext cx="2508900" cy="41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lt1"/>
                </a:solidFill>
                <a:latin typeface="Roboto" panose="02000000000000000000"/>
                <a:ea typeface="Roboto" panose="02000000000000000000"/>
                <a:cs typeface="Roboto" panose="02000000000000000000"/>
                <a:sym typeface="Roboto" panose="02000000000000000000"/>
              </a:rPr>
              <a:t>Component bootstrap</a:t>
            </a:r>
            <a:endParaRPr>
              <a:solidFill>
                <a:schemeClr val="lt1"/>
              </a:solidFill>
              <a:latin typeface="Roboto" panose="02000000000000000000"/>
              <a:ea typeface="Roboto" panose="02000000000000000000"/>
              <a:cs typeface="Roboto" panose="02000000000000000000"/>
              <a:sym typeface="Roboto" panose="02000000000000000000"/>
            </a:endParaRPr>
          </a:p>
        </p:txBody>
      </p:sp>
      <p:sp>
        <p:nvSpPr>
          <p:cNvPr id="366" name="Google Shape;366;p62"/>
          <p:cNvSpPr txBox="1"/>
          <p:nvPr/>
        </p:nvSpPr>
        <p:spPr>
          <a:xfrm>
            <a:off x="2391500" y="368000"/>
            <a:ext cx="4198200" cy="56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a:solidFill>
                  <a:schemeClr val="lt1"/>
                </a:solidFill>
                <a:latin typeface="Roboto" panose="02000000000000000000"/>
                <a:ea typeface="Roboto" panose="02000000000000000000"/>
                <a:cs typeface="Roboto" panose="02000000000000000000"/>
                <a:sym typeface="Roboto" panose="02000000000000000000"/>
              </a:rPr>
              <a:t>Application Bootstrap</a:t>
            </a:r>
            <a:endParaRPr sz="32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199" name="Shape 1199"/>
        <p:cNvGrpSpPr/>
        <p:nvPr/>
      </p:nvGrpSpPr>
      <p:grpSpPr>
        <a:xfrm>
          <a:off x="0" y="0"/>
          <a:ext cx="0" cy="0"/>
          <a:chOff x="0" y="0"/>
          <a:chExt cx="0" cy="0"/>
        </a:xfrm>
      </p:grpSpPr>
      <p:sp>
        <p:nvSpPr>
          <p:cNvPr id="1202" name="Google Shape;1202;p152"/>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200" name="Google Shape;1200;p152"/>
          <p:cNvSpPr/>
          <p:nvPr/>
        </p:nvSpPr>
        <p:spPr>
          <a:xfrm>
            <a:off x="4619700" y="3115175"/>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152"/>
          <p:cNvSpPr/>
          <p:nvPr/>
        </p:nvSpPr>
        <p:spPr>
          <a:xfrm>
            <a:off x="4600500" y="193561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203" name="Google Shape;1203;p152"/>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204" name="Google Shape;1204;p152"/>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205" name="Google Shape;1205;p152"/>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206" name="Google Shape;1206;p152"/>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152"/>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208" name="Google Shape;1208;p152"/>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52"/>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210" name="Google Shape;1210;p152"/>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211" name="Google Shape;1211;p152"/>
          <p:cNvSpPr/>
          <p:nvPr/>
        </p:nvSpPr>
        <p:spPr>
          <a:xfrm>
            <a:off x="257100" y="193561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215" name="Shape 1215"/>
        <p:cNvGrpSpPr/>
        <p:nvPr/>
      </p:nvGrpSpPr>
      <p:grpSpPr>
        <a:xfrm>
          <a:off x="0" y="0"/>
          <a:ext cx="0" cy="0"/>
          <a:chOff x="0" y="0"/>
          <a:chExt cx="0" cy="0"/>
        </a:xfrm>
      </p:grpSpPr>
      <p:sp>
        <p:nvSpPr>
          <p:cNvPr id="1217" name="Google Shape;1217;p153"/>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216" name="Google Shape;1216;p153"/>
          <p:cNvSpPr/>
          <p:nvPr/>
        </p:nvSpPr>
        <p:spPr>
          <a:xfrm>
            <a:off x="4600500" y="193561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218" name="Google Shape;1218;p153"/>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219" name="Google Shape;1219;p153"/>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220" name="Google Shape;1220;p153"/>
          <p:cNvSpPr/>
          <p:nvPr/>
        </p:nvSpPr>
        <p:spPr>
          <a:xfrm>
            <a:off x="4619700" y="341299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53"/>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222" name="Google Shape;1222;p153"/>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153"/>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224" name="Google Shape;1224;p153"/>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53"/>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226" name="Google Shape;1226;p153"/>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227" name="Google Shape;1227;p153"/>
          <p:cNvSpPr/>
          <p:nvPr/>
        </p:nvSpPr>
        <p:spPr>
          <a:xfrm>
            <a:off x="257100" y="193561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231" name="Shape 1231"/>
        <p:cNvGrpSpPr/>
        <p:nvPr/>
      </p:nvGrpSpPr>
      <p:grpSpPr>
        <a:xfrm>
          <a:off x="0" y="0"/>
          <a:ext cx="0" cy="0"/>
          <a:chOff x="0" y="0"/>
          <a:chExt cx="0" cy="0"/>
        </a:xfrm>
      </p:grpSpPr>
      <p:sp>
        <p:nvSpPr>
          <p:cNvPr id="1233" name="Google Shape;1233;p154"/>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232" name="Google Shape;1232;p154"/>
          <p:cNvSpPr/>
          <p:nvPr/>
        </p:nvSpPr>
        <p:spPr>
          <a:xfrm>
            <a:off x="4600500" y="193561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234" name="Google Shape;1234;p154"/>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235" name="Google Shape;1235;p154"/>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236" name="Google Shape;1236;p154"/>
          <p:cNvSpPr/>
          <p:nvPr/>
        </p:nvSpPr>
        <p:spPr>
          <a:xfrm>
            <a:off x="4619700" y="341299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154"/>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238" name="Google Shape;1238;p154"/>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54"/>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240" name="Google Shape;1240;p154"/>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54"/>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242" name="Google Shape;1242;p154"/>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243" name="Google Shape;1243;p154"/>
          <p:cNvSpPr/>
          <p:nvPr/>
        </p:nvSpPr>
        <p:spPr>
          <a:xfrm>
            <a:off x="257100" y="2211355"/>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247" name="Shape 1247"/>
        <p:cNvGrpSpPr/>
        <p:nvPr/>
      </p:nvGrpSpPr>
      <p:grpSpPr>
        <a:xfrm>
          <a:off x="0" y="0"/>
          <a:ext cx="0" cy="0"/>
          <a:chOff x="0" y="0"/>
          <a:chExt cx="0" cy="0"/>
        </a:xfrm>
      </p:grpSpPr>
      <p:sp>
        <p:nvSpPr>
          <p:cNvPr id="1248" name="Google Shape;1248;p155"/>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pic>
        <p:nvPicPr>
          <p:cNvPr id="1249" name="Google Shape;1249;p155"/>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250" name="Google Shape;1250;p155"/>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251" name="Google Shape;1251;p155"/>
          <p:cNvSpPr/>
          <p:nvPr/>
        </p:nvSpPr>
        <p:spPr>
          <a:xfrm>
            <a:off x="4619700" y="341299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155"/>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253" name="Google Shape;1253;p155"/>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55"/>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255" name="Google Shape;1255;p155"/>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55"/>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257" name="Google Shape;1257;p155"/>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258" name="Google Shape;1258;p155"/>
          <p:cNvSpPr/>
          <p:nvPr/>
        </p:nvSpPr>
        <p:spPr>
          <a:xfrm>
            <a:off x="257100" y="220437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55"/>
          <p:cNvSpPr/>
          <p:nvPr/>
        </p:nvSpPr>
        <p:spPr>
          <a:xfrm>
            <a:off x="4600500" y="251727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263" name="Shape 1263"/>
        <p:cNvGrpSpPr/>
        <p:nvPr/>
      </p:nvGrpSpPr>
      <p:grpSpPr>
        <a:xfrm>
          <a:off x="0" y="0"/>
          <a:ext cx="0" cy="0"/>
          <a:chOff x="0" y="0"/>
          <a:chExt cx="0" cy="0"/>
        </a:xfrm>
      </p:grpSpPr>
      <p:sp>
        <p:nvSpPr>
          <p:cNvPr id="1264" name="Google Shape;1264;p156"/>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pic>
        <p:nvPicPr>
          <p:cNvPr id="1265" name="Google Shape;1265;p156"/>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266" name="Google Shape;1266;p156"/>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267" name="Google Shape;1267;p156"/>
          <p:cNvSpPr/>
          <p:nvPr/>
        </p:nvSpPr>
        <p:spPr>
          <a:xfrm>
            <a:off x="4619700" y="341299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56"/>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269" name="Google Shape;1269;p156"/>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56"/>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271" name="Google Shape;1271;p156"/>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56"/>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273" name="Google Shape;1273;p156"/>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274" name="Google Shape;1274;p156"/>
          <p:cNvSpPr/>
          <p:nvPr/>
        </p:nvSpPr>
        <p:spPr>
          <a:xfrm>
            <a:off x="257100" y="251504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156"/>
          <p:cNvSpPr/>
          <p:nvPr/>
        </p:nvSpPr>
        <p:spPr>
          <a:xfrm>
            <a:off x="4600500" y="251727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279" name="Shape 1279"/>
        <p:cNvGrpSpPr/>
        <p:nvPr/>
      </p:nvGrpSpPr>
      <p:grpSpPr>
        <a:xfrm>
          <a:off x="0" y="0"/>
          <a:ext cx="0" cy="0"/>
          <a:chOff x="0" y="0"/>
          <a:chExt cx="0" cy="0"/>
        </a:xfrm>
      </p:grpSpPr>
      <p:sp>
        <p:nvSpPr>
          <p:cNvPr id="1281" name="Google Shape;1281;p157"/>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    </a:t>
            </a:r>
            <a:r>
              <a:rPr lang="en-GB" sz="1300">
                <a:solidFill>
                  <a:schemeClr val="lt1"/>
                </a:solidFill>
                <a:latin typeface="Roboto Mono"/>
                <a:ea typeface="Roboto Mono"/>
                <a:cs typeface="Roboto Mono"/>
                <a:sym typeface="Roboto Mono"/>
              </a:rPr>
              <a:t>'Sherlock Herms'</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280" name="Google Shape;1280;p157"/>
          <p:cNvSpPr/>
          <p:nvPr/>
        </p:nvSpPr>
        <p:spPr>
          <a:xfrm>
            <a:off x="4619700" y="341299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282" name="Google Shape;1282;p157"/>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283" name="Google Shape;1283;p157"/>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284" name="Google Shape;1284;p157"/>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285" name="Google Shape;1285;p157"/>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157"/>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287" name="Google Shape;1287;p157"/>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157"/>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289" name="Google Shape;1289;p157"/>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290" name="Google Shape;1290;p157"/>
          <p:cNvSpPr/>
          <p:nvPr/>
        </p:nvSpPr>
        <p:spPr>
          <a:xfrm>
            <a:off x="257100" y="251504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157"/>
          <p:cNvSpPr/>
          <p:nvPr/>
        </p:nvSpPr>
        <p:spPr>
          <a:xfrm>
            <a:off x="4600500" y="251727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295" name="Shape 1295"/>
        <p:cNvGrpSpPr/>
        <p:nvPr/>
      </p:nvGrpSpPr>
      <p:grpSpPr>
        <a:xfrm>
          <a:off x="0" y="0"/>
          <a:ext cx="0" cy="0"/>
          <a:chOff x="0" y="0"/>
          <a:chExt cx="0" cy="0"/>
        </a:xfrm>
      </p:grpSpPr>
      <p:sp>
        <p:nvSpPr>
          <p:cNvPr id="1296" name="Google Shape;1296;p158"/>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    </a:t>
            </a:r>
            <a:r>
              <a:rPr lang="en-GB" sz="1300">
                <a:solidFill>
                  <a:schemeClr val="lt1"/>
                </a:solidFill>
                <a:latin typeface="Roboto Mono"/>
                <a:ea typeface="Roboto Mono"/>
                <a:cs typeface="Roboto Mono"/>
                <a:sym typeface="Roboto Mono"/>
              </a:rPr>
              <a:t>'Sherlock Herms'</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pic>
        <p:nvPicPr>
          <p:cNvPr id="1297" name="Google Shape;1297;p158"/>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298" name="Google Shape;1298;p158"/>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299" name="Google Shape;1299;p158"/>
          <p:cNvSpPr/>
          <p:nvPr/>
        </p:nvSpPr>
        <p:spPr>
          <a:xfrm>
            <a:off x="4619700" y="373811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158"/>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301" name="Google Shape;1301;p158"/>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158"/>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303" name="Google Shape;1303;p158"/>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158"/>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305" name="Google Shape;1305;p158"/>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306" name="Google Shape;1306;p158"/>
          <p:cNvSpPr/>
          <p:nvPr/>
        </p:nvSpPr>
        <p:spPr>
          <a:xfrm>
            <a:off x="257100" y="251504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158"/>
          <p:cNvSpPr/>
          <p:nvPr/>
        </p:nvSpPr>
        <p:spPr>
          <a:xfrm>
            <a:off x="4600500" y="251727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311" name="Shape 1311"/>
        <p:cNvGrpSpPr/>
        <p:nvPr/>
      </p:nvGrpSpPr>
      <p:grpSpPr>
        <a:xfrm>
          <a:off x="0" y="0"/>
          <a:ext cx="0" cy="0"/>
          <a:chOff x="0" y="0"/>
          <a:chExt cx="0" cy="0"/>
        </a:xfrm>
      </p:grpSpPr>
      <p:sp>
        <p:nvSpPr>
          <p:cNvPr id="1323" name="Google Shape;1323;p159"/>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    </a:t>
            </a:r>
            <a:r>
              <a:rPr lang="en-GB" sz="1300">
                <a:solidFill>
                  <a:schemeClr val="lt1"/>
                </a:solidFill>
                <a:latin typeface="Roboto Mono"/>
                <a:ea typeface="Roboto Mono"/>
                <a:cs typeface="Roboto Mono"/>
                <a:sym typeface="Roboto Mono"/>
              </a:rPr>
              <a:t>'Sherlock Herms'</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312" name="Google Shape;1312;p159"/>
          <p:cNvSpPr/>
          <p:nvPr/>
        </p:nvSpPr>
        <p:spPr>
          <a:xfrm>
            <a:off x="4600500" y="193561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313" name="Google Shape;1313;p159"/>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314" name="Google Shape;1314;p159"/>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315" name="Google Shape;1315;p159"/>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316" name="Google Shape;1316;p159"/>
          <p:cNvSpPr/>
          <p:nvPr/>
        </p:nvSpPr>
        <p:spPr>
          <a:xfrm>
            <a:off x="257100" y="192164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159"/>
          <p:cNvSpPr/>
          <p:nvPr/>
        </p:nvSpPr>
        <p:spPr>
          <a:xfrm>
            <a:off x="4619700" y="312216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159"/>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159"/>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320" name="Google Shape;1320;p159"/>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159"/>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322" name="Google Shape;1322;p159"/>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327" name="Shape 1327"/>
        <p:cNvGrpSpPr/>
        <p:nvPr/>
      </p:nvGrpSpPr>
      <p:grpSpPr>
        <a:xfrm>
          <a:off x="0" y="0"/>
          <a:ext cx="0" cy="0"/>
          <a:chOff x="0" y="0"/>
          <a:chExt cx="0" cy="0"/>
        </a:xfrm>
      </p:grpSpPr>
      <p:sp>
        <p:nvSpPr>
          <p:cNvPr id="1329" name="Google Shape;1329;p160"/>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    </a:t>
            </a:r>
            <a:r>
              <a:rPr lang="en-GB" sz="1300">
                <a:solidFill>
                  <a:schemeClr val="lt1"/>
                </a:solidFill>
                <a:latin typeface="Roboto Mono"/>
                <a:ea typeface="Roboto Mono"/>
                <a:cs typeface="Roboto Mono"/>
                <a:sym typeface="Roboto Mono"/>
              </a:rPr>
              <a:t>'Sherlock Herms'</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328" name="Google Shape;1328;p160"/>
          <p:cNvSpPr/>
          <p:nvPr/>
        </p:nvSpPr>
        <p:spPr>
          <a:xfrm>
            <a:off x="4619700" y="3406005"/>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330" name="Google Shape;1330;p160"/>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331" name="Google Shape;1331;p160"/>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332" name="Google Shape;1332;p160"/>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333" name="Google Shape;1333;p160"/>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160"/>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335" name="Google Shape;1335;p160"/>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160"/>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337" name="Google Shape;1337;p160"/>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338" name="Google Shape;1338;p160"/>
          <p:cNvSpPr/>
          <p:nvPr/>
        </p:nvSpPr>
        <p:spPr>
          <a:xfrm>
            <a:off x="257100" y="251504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160"/>
          <p:cNvSpPr/>
          <p:nvPr/>
        </p:nvSpPr>
        <p:spPr>
          <a:xfrm>
            <a:off x="4600500" y="251727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343" name="Shape 1343"/>
        <p:cNvGrpSpPr/>
        <p:nvPr/>
      </p:nvGrpSpPr>
      <p:grpSpPr>
        <a:xfrm>
          <a:off x="0" y="0"/>
          <a:ext cx="0" cy="0"/>
          <a:chOff x="0" y="0"/>
          <a:chExt cx="0" cy="0"/>
        </a:xfrm>
      </p:grpSpPr>
      <p:sp>
        <p:nvSpPr>
          <p:cNvPr id="1344" name="Google Shape;1344;p161"/>
          <p:cNvSpPr txBox="1"/>
          <p:nvPr>
            <p:ph type="title"/>
          </p:nvPr>
        </p:nvSpPr>
        <p:spPr>
          <a:xfrm>
            <a:off x="215100" y="72775"/>
            <a:ext cx="4045200" cy="51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Ivy Change Detection</a:t>
            </a:r>
            <a:endParaRPr sz="1800"/>
          </a:p>
        </p:txBody>
      </p:sp>
      <p:sp>
        <p:nvSpPr>
          <p:cNvPr id="1345" name="Google Shape;1345;p161"/>
          <p:cNvSpPr txBox="1"/>
          <p:nvPr>
            <p:ph type="body" idx="2"/>
          </p:nvPr>
        </p:nvSpPr>
        <p:spPr>
          <a:xfrm>
            <a:off x="107850" y="724200"/>
            <a:ext cx="4367100" cy="3695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a:t>Component tree checked from top to bottom</a:t>
            </a:r>
            <a:endParaRPr sz="1500"/>
          </a:p>
          <a:p>
            <a:pPr marL="457200" lvl="0" indent="-323850" algn="l" rtl="0">
              <a:spcBef>
                <a:spcPts val="0"/>
              </a:spcBef>
              <a:spcAft>
                <a:spcPts val="0"/>
              </a:spcAft>
              <a:buSzPts val="1500"/>
              <a:buChar char="●"/>
            </a:pPr>
            <a:r>
              <a:rPr lang="en-GB" sz="1500">
                <a:solidFill>
                  <a:schemeClr val="lt1"/>
                </a:solidFill>
              </a:rPr>
              <a:t>All nodes checked from top to bottom</a:t>
            </a:r>
            <a:endParaRPr sz="1500">
              <a:solidFill>
                <a:schemeClr val="lt1"/>
              </a:solidFill>
            </a:endParaRPr>
          </a:p>
          <a:p>
            <a:pPr marL="457200" lvl="0" indent="0" algn="l" rtl="0">
              <a:spcBef>
                <a:spcPts val="1600"/>
              </a:spcBef>
              <a:spcAft>
                <a:spcPts val="1600"/>
              </a:spcAft>
              <a:buNone/>
            </a:pPr>
            <a:endParaRPr sz="1500">
              <a:solidFill>
                <a:schemeClr val="lt1"/>
              </a:solidFill>
            </a:endParaRPr>
          </a:p>
        </p:txBody>
      </p:sp>
      <p:sp>
        <p:nvSpPr>
          <p:cNvPr id="1346" name="Google Shape;1346;p161"/>
          <p:cNvSpPr/>
          <p:nvPr/>
        </p:nvSpPr>
        <p:spPr>
          <a:xfrm>
            <a:off x="0" y="2616125"/>
            <a:ext cx="9144000" cy="2527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3"/>
          <p:cNvSpPr/>
          <p:nvPr/>
        </p:nvSpPr>
        <p:spPr>
          <a:xfrm>
            <a:off x="7715250" y="4674200"/>
            <a:ext cx="1351500" cy="328500"/>
          </a:xfrm>
          <a:prstGeom prst="rect">
            <a:avLst/>
          </a:prstGeom>
          <a:solidFill>
            <a:srgbClr val="233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72" name="Google Shape;372;p63"/>
          <p:cNvPicPr preferRelativeResize="0"/>
          <p:nvPr/>
        </p:nvPicPr>
        <p:blipFill>
          <a:blip r:embed="rId1"/>
          <a:stretch>
            <a:fillRect/>
          </a:stretch>
        </p:blipFill>
        <p:spPr>
          <a:xfrm>
            <a:off x="-28150" y="0"/>
            <a:ext cx="9143996" cy="5094522"/>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350" name="Shape 1350"/>
        <p:cNvGrpSpPr/>
        <p:nvPr/>
      </p:nvGrpSpPr>
      <p:grpSpPr>
        <a:xfrm>
          <a:off x="0" y="0"/>
          <a:ext cx="0" cy="0"/>
          <a:chOff x="0" y="0"/>
          <a:chExt cx="0" cy="0"/>
        </a:xfrm>
      </p:grpSpPr>
      <p:sp>
        <p:nvSpPr>
          <p:cNvPr id="1351" name="Google Shape;1351;p162"/>
          <p:cNvSpPr txBox="1"/>
          <p:nvPr>
            <p:ph type="title"/>
          </p:nvPr>
        </p:nvSpPr>
        <p:spPr>
          <a:xfrm>
            <a:off x="215100" y="72775"/>
            <a:ext cx="4045200" cy="51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Ivy Change Detection</a:t>
            </a:r>
            <a:endParaRPr sz="1800"/>
          </a:p>
        </p:txBody>
      </p:sp>
      <p:sp>
        <p:nvSpPr>
          <p:cNvPr id="1352" name="Google Shape;1352;p162"/>
          <p:cNvSpPr txBox="1"/>
          <p:nvPr>
            <p:ph type="body" idx="2"/>
          </p:nvPr>
        </p:nvSpPr>
        <p:spPr>
          <a:xfrm>
            <a:off x="107850" y="724200"/>
            <a:ext cx="4367100" cy="3695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a:t>Component tree checked from top to bottom</a:t>
            </a:r>
            <a:endParaRPr sz="1500"/>
          </a:p>
          <a:p>
            <a:pPr marL="457200" lvl="0" indent="-323850" algn="l" rtl="0">
              <a:spcBef>
                <a:spcPts val="0"/>
              </a:spcBef>
              <a:spcAft>
                <a:spcPts val="0"/>
              </a:spcAft>
              <a:buSzPts val="1500"/>
              <a:buChar char="●"/>
            </a:pPr>
            <a:r>
              <a:rPr lang="en-GB" sz="1500">
                <a:solidFill>
                  <a:schemeClr val="lt1"/>
                </a:solidFill>
              </a:rPr>
              <a:t>All nodes checked from top to bottom</a:t>
            </a:r>
            <a:endParaRPr sz="1500">
              <a:solidFill>
                <a:schemeClr val="lt1"/>
              </a:solidFill>
            </a:endParaRPr>
          </a:p>
          <a:p>
            <a:pPr marL="0" lvl="0" indent="0" algn="l" rtl="0">
              <a:spcBef>
                <a:spcPts val="1600"/>
              </a:spcBef>
              <a:spcAft>
                <a:spcPts val="1600"/>
              </a:spcAft>
              <a:buNone/>
            </a:pPr>
            <a:endParaRPr sz="1500">
              <a:solidFill>
                <a:schemeClr val="lt1"/>
              </a:solidFill>
            </a:endParaRPr>
          </a:p>
        </p:txBody>
      </p:sp>
      <p:sp>
        <p:nvSpPr>
          <p:cNvPr id="1353" name="Google Shape;1353;p162"/>
          <p:cNvSpPr/>
          <p:nvPr/>
        </p:nvSpPr>
        <p:spPr>
          <a:xfrm>
            <a:off x="0" y="2616125"/>
            <a:ext cx="9144000" cy="2527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162"/>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&lt;div</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one</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"one"</a:t>
            </a:r>
            <a:r>
              <a:rPr lang="en-GB" sz="1300">
                <a:solidFill>
                  <a:srgbClr val="26C6DA"/>
                </a:solidFill>
                <a:latin typeface="Roboto Mono"/>
                <a:ea typeface="Roboto Mono"/>
                <a:cs typeface="Roboto Mono"/>
                <a:sym typeface="Roboto Mono"/>
              </a:rPr>
              <a:t>&gt;&lt;/div&gt;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two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&lt;comp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three</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"three"</a:t>
            </a:r>
            <a:r>
              <a:rPr lang="en-GB" sz="1300">
                <a:solidFill>
                  <a:srgbClr val="26C6DA"/>
                </a:solidFill>
                <a:latin typeface="Roboto Mono"/>
                <a:ea typeface="Roboto Mono"/>
                <a:cs typeface="Roboto Mono"/>
                <a:sym typeface="Roboto Mono"/>
              </a:rPr>
              <a:t>&gt;&lt;/comp&gt;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&lt;other</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four</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"four"</a:t>
            </a:r>
            <a:r>
              <a:rPr lang="en-GB" sz="1300">
                <a:solidFill>
                  <a:srgbClr val="26C6DA"/>
                </a:solidFill>
                <a:latin typeface="Roboto Mono"/>
                <a:ea typeface="Roboto Mono"/>
                <a:cs typeface="Roboto Mono"/>
                <a:sym typeface="Roboto Mono"/>
              </a:rPr>
              <a:t>&gt;&lt;/other&gt;</a:t>
            </a: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358" name="Shape 1358"/>
        <p:cNvGrpSpPr/>
        <p:nvPr/>
      </p:nvGrpSpPr>
      <p:grpSpPr>
        <a:xfrm>
          <a:off x="0" y="0"/>
          <a:ext cx="0" cy="0"/>
          <a:chOff x="0" y="0"/>
          <a:chExt cx="0" cy="0"/>
        </a:xfrm>
      </p:grpSpPr>
      <p:sp>
        <p:nvSpPr>
          <p:cNvPr id="1359" name="Google Shape;1359;p163"/>
          <p:cNvSpPr txBox="1"/>
          <p:nvPr>
            <p:ph type="title"/>
          </p:nvPr>
        </p:nvSpPr>
        <p:spPr>
          <a:xfrm>
            <a:off x="215100" y="72775"/>
            <a:ext cx="4045200" cy="51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Ivy Change Detection</a:t>
            </a:r>
            <a:endParaRPr sz="1800"/>
          </a:p>
        </p:txBody>
      </p:sp>
      <p:sp>
        <p:nvSpPr>
          <p:cNvPr id="1360" name="Google Shape;1360;p163"/>
          <p:cNvSpPr txBox="1"/>
          <p:nvPr>
            <p:ph type="body" idx="2"/>
          </p:nvPr>
        </p:nvSpPr>
        <p:spPr>
          <a:xfrm>
            <a:off x="107850" y="724200"/>
            <a:ext cx="4367100" cy="3695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a:t>Component tree checked from top to bottom</a:t>
            </a:r>
            <a:endParaRPr sz="1500"/>
          </a:p>
          <a:p>
            <a:pPr marL="457200" lvl="0" indent="-323850" algn="l" rtl="0">
              <a:spcBef>
                <a:spcPts val="0"/>
              </a:spcBef>
              <a:spcAft>
                <a:spcPts val="0"/>
              </a:spcAft>
              <a:buSzPts val="1500"/>
              <a:buChar char="●"/>
            </a:pPr>
            <a:r>
              <a:rPr lang="en-GB" sz="1500">
                <a:solidFill>
                  <a:schemeClr val="lt1"/>
                </a:solidFill>
              </a:rPr>
              <a:t>All nodes checked from top to bottom</a:t>
            </a:r>
            <a:endParaRPr sz="1500">
              <a:solidFill>
                <a:schemeClr val="lt1"/>
              </a:solidFill>
            </a:endParaRPr>
          </a:p>
          <a:p>
            <a:pPr marL="0" lvl="0" indent="0" algn="l" rtl="0">
              <a:spcBef>
                <a:spcPts val="1600"/>
              </a:spcBef>
              <a:spcAft>
                <a:spcPts val="1600"/>
              </a:spcAft>
              <a:buNone/>
            </a:pPr>
            <a:endParaRPr sz="1500">
              <a:solidFill>
                <a:schemeClr val="lt1"/>
              </a:solidFill>
            </a:endParaRPr>
          </a:p>
        </p:txBody>
      </p:sp>
      <p:sp>
        <p:nvSpPr>
          <p:cNvPr id="1361" name="Google Shape;1361;p163"/>
          <p:cNvSpPr/>
          <p:nvPr/>
        </p:nvSpPr>
        <p:spPr>
          <a:xfrm>
            <a:off x="0" y="2616125"/>
            <a:ext cx="9144000" cy="2527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163"/>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1</a:t>
            </a:r>
            <a:r>
              <a:rPr lang="en-GB" sz="1300">
                <a:solidFill>
                  <a:srgbClr val="26C6DA"/>
                </a:solidFill>
                <a:latin typeface="Roboto Mono"/>
                <a:ea typeface="Roboto Mono"/>
                <a:cs typeface="Roboto Mono"/>
                <a:sym typeface="Roboto Mono"/>
              </a:rPr>
              <a:t>  &lt;div</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one</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"one"</a:t>
            </a:r>
            <a:r>
              <a:rPr lang="en-GB" sz="1300">
                <a:solidFill>
                  <a:srgbClr val="26C6DA"/>
                </a:solidFill>
                <a:latin typeface="Roboto Mono"/>
                <a:ea typeface="Roboto Mono"/>
                <a:cs typeface="Roboto Mono"/>
                <a:sym typeface="Roboto Mono"/>
              </a:rPr>
              <a:t>&gt;&lt;/div&gt;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2</a:t>
            </a:r>
            <a:r>
              <a:rPr lang="en-GB" sz="1300">
                <a:solidFill>
                  <a:srgbClr val="26C6DA"/>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 two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3  </a:t>
            </a:r>
            <a:r>
              <a:rPr lang="en-GB" sz="1300">
                <a:solidFill>
                  <a:srgbClr val="26C6DA"/>
                </a:solidFill>
                <a:latin typeface="Roboto Mono"/>
                <a:ea typeface="Roboto Mono"/>
                <a:cs typeface="Roboto Mono"/>
                <a:sym typeface="Roboto Mono"/>
              </a:rPr>
              <a:t>&lt;comp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three</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"three"</a:t>
            </a:r>
            <a:r>
              <a:rPr lang="en-GB" sz="1300">
                <a:solidFill>
                  <a:srgbClr val="26C6DA"/>
                </a:solidFill>
                <a:latin typeface="Roboto Mono"/>
                <a:ea typeface="Roboto Mono"/>
                <a:cs typeface="Roboto Mono"/>
                <a:sym typeface="Roboto Mono"/>
              </a:rPr>
              <a:t>&gt;&lt;/comp&gt;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D54F"/>
                </a:solidFill>
                <a:latin typeface="Roboto Mono"/>
                <a:ea typeface="Roboto Mono"/>
                <a:cs typeface="Roboto Mono"/>
                <a:sym typeface="Roboto Mono"/>
              </a:rPr>
              <a:t>4</a:t>
            </a:r>
            <a:r>
              <a:rPr lang="en-GB" sz="1300">
                <a:solidFill>
                  <a:srgbClr val="26C6DA"/>
                </a:solidFill>
                <a:latin typeface="Roboto Mono"/>
                <a:ea typeface="Roboto Mono"/>
                <a:cs typeface="Roboto Mono"/>
                <a:sym typeface="Roboto Mono"/>
              </a:rPr>
              <a:t>  &lt;other</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four</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"four"</a:t>
            </a:r>
            <a:r>
              <a:rPr lang="en-GB" sz="1300">
                <a:solidFill>
                  <a:srgbClr val="26C6DA"/>
                </a:solidFill>
                <a:latin typeface="Roboto Mono"/>
                <a:ea typeface="Roboto Mono"/>
                <a:cs typeface="Roboto Mono"/>
                <a:sym typeface="Roboto Mono"/>
              </a:rPr>
              <a:t>&gt;&lt;/other&gt;</a:t>
            </a: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366" name="Shape 1366"/>
        <p:cNvGrpSpPr/>
        <p:nvPr/>
      </p:nvGrpSpPr>
      <p:grpSpPr>
        <a:xfrm>
          <a:off x="0" y="0"/>
          <a:ext cx="0" cy="0"/>
          <a:chOff x="0" y="0"/>
          <a:chExt cx="0" cy="0"/>
        </a:xfrm>
      </p:grpSpPr>
      <p:sp>
        <p:nvSpPr>
          <p:cNvPr id="1367" name="Google Shape;1367;p164"/>
          <p:cNvSpPr txBox="1"/>
          <p:nvPr>
            <p:ph type="title"/>
          </p:nvPr>
        </p:nvSpPr>
        <p:spPr>
          <a:xfrm>
            <a:off x="215100" y="72775"/>
            <a:ext cx="4045200" cy="51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Ivy Change Detection</a:t>
            </a:r>
            <a:endParaRPr sz="1800"/>
          </a:p>
        </p:txBody>
      </p:sp>
      <p:sp>
        <p:nvSpPr>
          <p:cNvPr id="1368" name="Google Shape;1368;p164"/>
          <p:cNvSpPr txBox="1"/>
          <p:nvPr>
            <p:ph type="body" idx="2"/>
          </p:nvPr>
        </p:nvSpPr>
        <p:spPr>
          <a:xfrm>
            <a:off x="107850" y="724200"/>
            <a:ext cx="4367100" cy="3695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a:t>Component tree checked from top to bottom</a:t>
            </a:r>
            <a:endParaRPr sz="1500"/>
          </a:p>
          <a:p>
            <a:pPr marL="457200" lvl="0" indent="-323850" algn="l" rtl="0">
              <a:spcBef>
                <a:spcPts val="0"/>
              </a:spcBef>
              <a:spcAft>
                <a:spcPts val="0"/>
              </a:spcAft>
              <a:buSzPts val="1500"/>
              <a:buChar char="●"/>
            </a:pPr>
            <a:r>
              <a:rPr lang="en-GB" sz="1500">
                <a:solidFill>
                  <a:schemeClr val="lt1"/>
                </a:solidFill>
              </a:rPr>
              <a:t>All nodes checked from top to bottom</a:t>
            </a:r>
            <a:endParaRPr sz="1500">
              <a:solidFill>
                <a:schemeClr val="lt1"/>
              </a:solidFill>
            </a:endParaRPr>
          </a:p>
          <a:p>
            <a:pPr marL="0" lvl="0" indent="0" algn="l" rtl="0">
              <a:spcBef>
                <a:spcPts val="1600"/>
              </a:spcBef>
              <a:spcAft>
                <a:spcPts val="1600"/>
              </a:spcAft>
              <a:buNone/>
            </a:pPr>
            <a:endParaRPr sz="1500">
              <a:solidFill>
                <a:schemeClr val="lt1"/>
              </a:solidFill>
            </a:endParaRPr>
          </a:p>
        </p:txBody>
      </p:sp>
      <p:sp>
        <p:nvSpPr>
          <p:cNvPr id="1369" name="Google Shape;1369;p164"/>
          <p:cNvSpPr/>
          <p:nvPr/>
        </p:nvSpPr>
        <p:spPr>
          <a:xfrm>
            <a:off x="0" y="2616125"/>
            <a:ext cx="9144000" cy="2527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164"/>
          <p:cNvSpPr txBox="1"/>
          <p:nvPr>
            <p:ph type="title"/>
          </p:nvPr>
        </p:nvSpPr>
        <p:spPr>
          <a:xfrm>
            <a:off x="4939500" y="72775"/>
            <a:ext cx="3837000" cy="51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Pre-Ivy</a:t>
            </a:r>
            <a:r>
              <a:rPr lang="en-GB" sz="1800"/>
              <a:t> Change Detection</a:t>
            </a:r>
            <a:endParaRPr sz="1800"/>
          </a:p>
        </p:txBody>
      </p:sp>
      <p:sp>
        <p:nvSpPr>
          <p:cNvPr id="1371" name="Google Shape;1371;p164"/>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1</a:t>
            </a:r>
            <a:r>
              <a:rPr lang="en-GB" sz="1300">
                <a:solidFill>
                  <a:srgbClr val="26C6DA"/>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&lt;div</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one</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"one"</a:t>
            </a:r>
            <a:r>
              <a:rPr lang="en-GB" sz="1300">
                <a:solidFill>
                  <a:srgbClr val="26C6DA"/>
                </a:solidFill>
                <a:latin typeface="Roboto Mono"/>
                <a:ea typeface="Roboto Mono"/>
                <a:cs typeface="Roboto Mono"/>
                <a:sym typeface="Roboto Mono"/>
              </a:rPr>
              <a:t>&gt;&lt;/div&gt;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2</a:t>
            </a:r>
            <a:r>
              <a:rPr lang="en-GB" sz="1300">
                <a:solidFill>
                  <a:srgbClr val="26C6DA"/>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 two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3  </a:t>
            </a:r>
            <a:r>
              <a:rPr lang="en-GB" sz="1300">
                <a:solidFill>
                  <a:srgbClr val="26C6DA"/>
                </a:solidFill>
                <a:latin typeface="Roboto Mono"/>
                <a:ea typeface="Roboto Mono"/>
                <a:cs typeface="Roboto Mono"/>
                <a:sym typeface="Roboto Mono"/>
              </a:rPr>
              <a:t>&lt;comp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three</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"three"</a:t>
            </a:r>
            <a:r>
              <a:rPr lang="en-GB" sz="1300">
                <a:solidFill>
                  <a:srgbClr val="26C6DA"/>
                </a:solidFill>
                <a:latin typeface="Roboto Mono"/>
                <a:ea typeface="Roboto Mono"/>
                <a:cs typeface="Roboto Mono"/>
                <a:sym typeface="Roboto Mono"/>
              </a:rPr>
              <a:t>&gt;&lt;/comp&gt;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D54F"/>
                </a:solidFill>
                <a:latin typeface="Roboto Mono"/>
                <a:ea typeface="Roboto Mono"/>
                <a:cs typeface="Roboto Mono"/>
                <a:sym typeface="Roboto Mono"/>
              </a:rPr>
              <a:t>4</a:t>
            </a:r>
            <a:r>
              <a:rPr lang="en-GB" sz="1300">
                <a:solidFill>
                  <a:srgbClr val="26C6DA"/>
                </a:solidFill>
                <a:latin typeface="Roboto Mono"/>
                <a:ea typeface="Roboto Mono"/>
                <a:cs typeface="Roboto Mono"/>
                <a:sym typeface="Roboto Mono"/>
              </a:rPr>
              <a:t>  &lt;other</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four</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"four"</a:t>
            </a:r>
            <a:r>
              <a:rPr lang="en-GB" sz="1300">
                <a:solidFill>
                  <a:srgbClr val="26C6DA"/>
                </a:solidFill>
                <a:latin typeface="Roboto Mono"/>
                <a:ea typeface="Roboto Mono"/>
                <a:cs typeface="Roboto Mono"/>
                <a:sym typeface="Roboto Mono"/>
              </a:rPr>
              <a:t>&gt;&lt;/other&gt;</a:t>
            </a: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375" name="Shape 1375"/>
        <p:cNvGrpSpPr/>
        <p:nvPr/>
      </p:nvGrpSpPr>
      <p:grpSpPr>
        <a:xfrm>
          <a:off x="0" y="0"/>
          <a:ext cx="0" cy="0"/>
          <a:chOff x="0" y="0"/>
          <a:chExt cx="0" cy="0"/>
        </a:xfrm>
      </p:grpSpPr>
      <p:sp>
        <p:nvSpPr>
          <p:cNvPr id="1376" name="Google Shape;1376;p165"/>
          <p:cNvSpPr/>
          <p:nvPr/>
        </p:nvSpPr>
        <p:spPr>
          <a:xfrm>
            <a:off x="0" y="2616125"/>
            <a:ext cx="9144000" cy="2527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165"/>
          <p:cNvSpPr txBox="1"/>
          <p:nvPr>
            <p:ph type="body" idx="2"/>
          </p:nvPr>
        </p:nvSpPr>
        <p:spPr>
          <a:xfrm>
            <a:off x="107850" y="724200"/>
            <a:ext cx="4367100" cy="1774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a:t>Component tree checked from top to bottom</a:t>
            </a:r>
            <a:endParaRPr sz="1500"/>
          </a:p>
          <a:p>
            <a:pPr marL="457200" lvl="0" indent="-323850" algn="l" rtl="0">
              <a:spcBef>
                <a:spcPts val="0"/>
              </a:spcBef>
              <a:spcAft>
                <a:spcPts val="0"/>
              </a:spcAft>
              <a:buSzPts val="1500"/>
              <a:buChar char="●"/>
            </a:pPr>
            <a:r>
              <a:rPr lang="en-GB" sz="1500">
                <a:solidFill>
                  <a:schemeClr val="lt1"/>
                </a:solidFill>
              </a:rPr>
              <a:t>All nodes checked from top to bottom</a:t>
            </a:r>
            <a:endParaRPr sz="1500">
              <a:solidFill>
                <a:schemeClr val="lt1"/>
              </a:solidFill>
            </a:endParaRPr>
          </a:p>
          <a:p>
            <a:pPr marL="0" lvl="0" indent="0" algn="l" rtl="0">
              <a:spcBef>
                <a:spcPts val="1600"/>
              </a:spcBef>
              <a:spcAft>
                <a:spcPts val="1600"/>
              </a:spcAft>
              <a:buNone/>
            </a:pPr>
            <a:endParaRPr sz="1500">
              <a:solidFill>
                <a:schemeClr val="lt1"/>
              </a:solidFill>
            </a:endParaRPr>
          </a:p>
        </p:txBody>
      </p:sp>
      <p:sp>
        <p:nvSpPr>
          <p:cNvPr id="1378" name="Google Shape;1378;p165"/>
          <p:cNvSpPr txBox="1"/>
          <p:nvPr/>
        </p:nvSpPr>
        <p:spPr>
          <a:xfrm>
            <a:off x="48150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FFD54F"/>
                </a:solidFill>
                <a:latin typeface="Roboto Mono"/>
                <a:ea typeface="Roboto Mono"/>
                <a:cs typeface="Roboto Mono"/>
                <a:sym typeface="Roboto Mono"/>
              </a:rPr>
              <a:t>1  </a:t>
            </a:r>
            <a:r>
              <a:rPr lang="en-GB" sz="1300">
                <a:solidFill>
                  <a:srgbClr val="26C6DA"/>
                </a:solidFill>
                <a:latin typeface="Roboto Mono"/>
                <a:ea typeface="Roboto Mono"/>
                <a:cs typeface="Roboto Mono"/>
                <a:sym typeface="Roboto Mono"/>
              </a:rPr>
              <a:t>&lt;comp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three</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"three"</a:t>
            </a:r>
            <a:r>
              <a:rPr lang="en-GB" sz="1300">
                <a:solidFill>
                  <a:srgbClr val="26C6DA"/>
                </a:solidFill>
                <a:latin typeface="Roboto Mono"/>
                <a:ea typeface="Roboto Mono"/>
                <a:cs typeface="Roboto Mono"/>
                <a:sym typeface="Roboto Mono"/>
              </a:rPr>
              <a:t>&gt;&lt;/comp&gt;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FFD54F"/>
                </a:solidFill>
                <a:latin typeface="Roboto Mono"/>
                <a:ea typeface="Roboto Mono"/>
                <a:cs typeface="Roboto Mono"/>
                <a:sym typeface="Roboto Mono"/>
              </a:rPr>
              <a:t>2</a:t>
            </a:r>
            <a:r>
              <a:rPr lang="en-GB" sz="1300">
                <a:solidFill>
                  <a:srgbClr val="26C6DA"/>
                </a:solidFill>
                <a:latin typeface="Roboto Mono"/>
                <a:ea typeface="Roboto Mono"/>
                <a:cs typeface="Roboto Mono"/>
                <a:sym typeface="Roboto Mono"/>
              </a:rPr>
              <a:t>  &lt;other</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four</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"four"</a:t>
            </a:r>
            <a:r>
              <a:rPr lang="en-GB" sz="1300">
                <a:solidFill>
                  <a:srgbClr val="26C6DA"/>
                </a:solidFill>
                <a:latin typeface="Roboto Mono"/>
                <a:ea typeface="Roboto Mono"/>
                <a:cs typeface="Roboto Mono"/>
                <a:sym typeface="Roboto Mono"/>
              </a:rPr>
              <a:t>&gt;&lt;/other&gt;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FFD54F"/>
                </a:solidFill>
                <a:latin typeface="Roboto Mono"/>
                <a:ea typeface="Roboto Mono"/>
                <a:cs typeface="Roboto Mono"/>
                <a:sym typeface="Roboto Mono"/>
              </a:rPr>
              <a:t>3  </a:t>
            </a:r>
            <a:r>
              <a:rPr lang="en-GB" sz="1300">
                <a:solidFill>
                  <a:srgbClr val="26C6DA"/>
                </a:solidFill>
                <a:latin typeface="Roboto Mono"/>
                <a:ea typeface="Roboto Mono"/>
                <a:cs typeface="Roboto Mono"/>
                <a:sym typeface="Roboto Mono"/>
              </a:rPr>
              <a:t>&lt;div</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one</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"one"</a:t>
            </a:r>
            <a:r>
              <a:rPr lang="en-GB" sz="1300">
                <a:solidFill>
                  <a:srgbClr val="26C6DA"/>
                </a:solidFill>
                <a:latin typeface="Roboto Mono"/>
                <a:ea typeface="Roboto Mono"/>
                <a:cs typeface="Roboto Mono"/>
                <a:sym typeface="Roboto Mono"/>
              </a:rPr>
              <a:t>&gt;&lt;/div&gt;</a:t>
            </a: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Clr>
                <a:schemeClr val="dk1"/>
              </a:buClr>
              <a:buSzPts val="1100"/>
              <a:buFont typeface="Arial" panose="020B0604020202020204"/>
              <a:buNone/>
            </a:pPr>
            <a:r>
              <a:rPr lang="en-GB" sz="1300">
                <a:solidFill>
                  <a:srgbClr val="FFD54F"/>
                </a:solidFill>
                <a:latin typeface="Roboto Mono"/>
                <a:ea typeface="Roboto Mono"/>
                <a:cs typeface="Roboto Mono"/>
                <a:sym typeface="Roboto Mono"/>
              </a:rPr>
              <a:t>4</a:t>
            </a:r>
            <a:r>
              <a:rPr lang="en-GB" sz="1300">
                <a:solidFill>
                  <a:srgbClr val="26C6DA"/>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 two }}</a:t>
            </a:r>
            <a:r>
              <a:rPr lang="en-GB" sz="1300">
                <a:solidFill>
                  <a:srgbClr val="FFD54F"/>
                </a:solidFill>
                <a:latin typeface="Roboto Mono"/>
                <a:ea typeface="Roboto Mono"/>
                <a:cs typeface="Roboto Mono"/>
                <a:sym typeface="Roboto Mono"/>
              </a:rPr>
              <a:t>  </a:t>
            </a:r>
            <a:endParaRPr sz="1300">
              <a:solidFill>
                <a:srgbClr val="FFD54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379" name="Google Shape;1379;p165"/>
          <p:cNvSpPr txBox="1"/>
          <p:nvPr>
            <p:ph type="title"/>
          </p:nvPr>
        </p:nvSpPr>
        <p:spPr>
          <a:xfrm>
            <a:off x="215100" y="72775"/>
            <a:ext cx="4045200" cy="51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Ivy Change Detection</a:t>
            </a:r>
            <a:endParaRPr sz="1800"/>
          </a:p>
        </p:txBody>
      </p:sp>
      <p:sp>
        <p:nvSpPr>
          <p:cNvPr id="1380" name="Google Shape;1380;p165"/>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1</a:t>
            </a:r>
            <a:r>
              <a:rPr lang="en-GB" sz="1300">
                <a:solidFill>
                  <a:srgbClr val="26C6DA"/>
                </a:solidFill>
                <a:latin typeface="Roboto Mono"/>
                <a:ea typeface="Roboto Mono"/>
                <a:cs typeface="Roboto Mono"/>
                <a:sym typeface="Roboto Mono"/>
              </a:rPr>
              <a:t>  &lt;div</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one</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"one"</a:t>
            </a:r>
            <a:r>
              <a:rPr lang="en-GB" sz="1300">
                <a:solidFill>
                  <a:srgbClr val="26C6DA"/>
                </a:solidFill>
                <a:latin typeface="Roboto Mono"/>
                <a:ea typeface="Roboto Mono"/>
                <a:cs typeface="Roboto Mono"/>
                <a:sym typeface="Roboto Mono"/>
              </a:rPr>
              <a:t>&gt;&lt;/div&gt;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2</a:t>
            </a:r>
            <a:r>
              <a:rPr lang="en-GB" sz="1300">
                <a:solidFill>
                  <a:srgbClr val="26C6DA"/>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 two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3  </a:t>
            </a:r>
            <a:r>
              <a:rPr lang="en-GB" sz="1300">
                <a:solidFill>
                  <a:srgbClr val="26C6DA"/>
                </a:solidFill>
                <a:latin typeface="Roboto Mono"/>
                <a:ea typeface="Roboto Mono"/>
                <a:cs typeface="Roboto Mono"/>
                <a:sym typeface="Roboto Mono"/>
              </a:rPr>
              <a:t>&lt;comp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three</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"three"</a:t>
            </a:r>
            <a:r>
              <a:rPr lang="en-GB" sz="1300">
                <a:solidFill>
                  <a:srgbClr val="26C6DA"/>
                </a:solidFill>
                <a:latin typeface="Roboto Mono"/>
                <a:ea typeface="Roboto Mono"/>
                <a:cs typeface="Roboto Mono"/>
                <a:sym typeface="Roboto Mono"/>
              </a:rPr>
              <a:t>&gt;&lt;/comp&gt;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D54F"/>
                </a:solidFill>
                <a:latin typeface="Roboto Mono"/>
                <a:ea typeface="Roboto Mono"/>
                <a:cs typeface="Roboto Mono"/>
                <a:sym typeface="Roboto Mono"/>
              </a:rPr>
              <a:t>4</a:t>
            </a:r>
            <a:r>
              <a:rPr lang="en-GB" sz="1300">
                <a:solidFill>
                  <a:srgbClr val="26C6DA"/>
                </a:solidFill>
                <a:latin typeface="Roboto Mono"/>
                <a:ea typeface="Roboto Mono"/>
                <a:cs typeface="Roboto Mono"/>
                <a:sym typeface="Roboto Mono"/>
              </a:rPr>
              <a:t>  &lt;other</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four</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"four"</a:t>
            </a:r>
            <a:r>
              <a:rPr lang="en-GB" sz="1300">
                <a:solidFill>
                  <a:srgbClr val="26C6DA"/>
                </a:solidFill>
                <a:latin typeface="Roboto Mono"/>
                <a:ea typeface="Roboto Mono"/>
                <a:cs typeface="Roboto Mono"/>
                <a:sym typeface="Roboto Mono"/>
              </a:rPr>
              <a:t>&gt;&lt;/other&gt;</a:t>
            </a: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381" name="Google Shape;1381;p165"/>
          <p:cNvSpPr txBox="1"/>
          <p:nvPr>
            <p:ph type="title"/>
          </p:nvPr>
        </p:nvSpPr>
        <p:spPr>
          <a:xfrm>
            <a:off x="4939500" y="72775"/>
            <a:ext cx="3837000" cy="51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Pre-Ivy Change Detection</a:t>
            </a:r>
            <a:endParaRPr sz="18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385" name="Shape 1385"/>
        <p:cNvGrpSpPr/>
        <p:nvPr/>
      </p:nvGrpSpPr>
      <p:grpSpPr>
        <a:xfrm>
          <a:off x="0" y="0"/>
          <a:ext cx="0" cy="0"/>
          <a:chOff x="0" y="0"/>
          <a:chExt cx="0" cy="0"/>
        </a:xfrm>
      </p:grpSpPr>
      <p:sp>
        <p:nvSpPr>
          <p:cNvPr id="1386" name="Google Shape;1386;p166"/>
          <p:cNvSpPr/>
          <p:nvPr/>
        </p:nvSpPr>
        <p:spPr>
          <a:xfrm>
            <a:off x="0" y="2616125"/>
            <a:ext cx="9144000" cy="2527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166"/>
          <p:cNvSpPr txBox="1"/>
          <p:nvPr>
            <p:ph type="body" idx="2"/>
          </p:nvPr>
        </p:nvSpPr>
        <p:spPr>
          <a:xfrm>
            <a:off x="107850" y="724200"/>
            <a:ext cx="4367100" cy="1847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a:t>Component tree checked from top to bottom</a:t>
            </a:r>
            <a:endParaRPr sz="1500"/>
          </a:p>
          <a:p>
            <a:pPr marL="457200" lvl="0" indent="-323850" algn="l" rtl="0">
              <a:spcBef>
                <a:spcPts val="0"/>
              </a:spcBef>
              <a:spcAft>
                <a:spcPts val="0"/>
              </a:spcAft>
              <a:buSzPts val="1500"/>
              <a:buChar char="●"/>
            </a:pPr>
            <a:r>
              <a:rPr lang="en-GB" sz="1500">
                <a:solidFill>
                  <a:schemeClr val="lt1"/>
                </a:solidFill>
              </a:rPr>
              <a:t>All nodes checked from top to bottom</a:t>
            </a:r>
            <a:endParaRPr sz="1500">
              <a:solidFill>
                <a:schemeClr val="lt1"/>
              </a:solidFill>
            </a:endParaRPr>
          </a:p>
          <a:p>
            <a:pPr marL="457200" lvl="0" indent="0" algn="l" rtl="0">
              <a:spcBef>
                <a:spcPts val="1600"/>
              </a:spcBef>
              <a:spcAft>
                <a:spcPts val="1600"/>
              </a:spcAft>
              <a:buNone/>
            </a:pPr>
            <a:endParaRPr sz="1500">
              <a:solidFill>
                <a:schemeClr val="lt1"/>
              </a:solidFill>
            </a:endParaRPr>
          </a:p>
        </p:txBody>
      </p:sp>
      <p:sp>
        <p:nvSpPr>
          <p:cNvPr id="1388" name="Google Shape;1388;p166"/>
          <p:cNvSpPr txBox="1"/>
          <p:nvPr>
            <p:ph type="body" idx="2"/>
          </p:nvPr>
        </p:nvSpPr>
        <p:spPr>
          <a:xfrm>
            <a:off x="4679475" y="724075"/>
            <a:ext cx="4367100" cy="2068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a:solidFill>
                  <a:schemeClr val="lt1"/>
                </a:solidFill>
              </a:rPr>
              <a:t>Component tree checked from top to bottom</a:t>
            </a:r>
            <a:endParaRPr sz="1500">
              <a:solidFill>
                <a:schemeClr val="lt1"/>
              </a:solidFill>
            </a:endParaRPr>
          </a:p>
          <a:p>
            <a:pPr marL="457200" lvl="0" indent="-323850" algn="l" rtl="0">
              <a:spcBef>
                <a:spcPts val="0"/>
              </a:spcBef>
              <a:spcAft>
                <a:spcPts val="0"/>
              </a:spcAft>
              <a:buSzPts val="1500"/>
              <a:buChar char="●"/>
            </a:pPr>
            <a:r>
              <a:rPr lang="en-GB" sz="1500">
                <a:solidFill>
                  <a:schemeClr val="lt1"/>
                </a:solidFill>
              </a:rPr>
              <a:t>Nodes checked top to bottom for directive inputs</a:t>
            </a:r>
            <a:endParaRPr sz="1500">
              <a:solidFill>
                <a:schemeClr val="lt1"/>
              </a:solidFill>
            </a:endParaRPr>
          </a:p>
          <a:p>
            <a:pPr marL="457200" lvl="0" indent="-323850" algn="l" rtl="0">
              <a:spcBef>
                <a:spcPts val="0"/>
              </a:spcBef>
              <a:spcAft>
                <a:spcPts val="0"/>
              </a:spcAft>
              <a:buSzPts val="1500"/>
              <a:buChar char="●"/>
            </a:pPr>
            <a:r>
              <a:rPr lang="en-GB" sz="1500">
                <a:solidFill>
                  <a:schemeClr val="lt1"/>
                </a:solidFill>
              </a:rPr>
              <a:t>Nodes checked top to bottom for property or text bindings</a:t>
            </a:r>
            <a:endParaRPr sz="1500">
              <a:solidFill>
                <a:schemeClr val="lt1"/>
              </a:solidFill>
            </a:endParaRPr>
          </a:p>
          <a:p>
            <a:pPr marL="0" lvl="0" indent="0" algn="l" rtl="0">
              <a:spcBef>
                <a:spcPts val="1600"/>
              </a:spcBef>
              <a:spcAft>
                <a:spcPts val="1600"/>
              </a:spcAft>
              <a:buNone/>
            </a:pPr>
            <a:endParaRPr sz="1500">
              <a:solidFill>
                <a:schemeClr val="lt1"/>
              </a:solidFill>
            </a:endParaRPr>
          </a:p>
        </p:txBody>
      </p:sp>
      <p:sp>
        <p:nvSpPr>
          <p:cNvPr id="1389" name="Google Shape;1389;p166"/>
          <p:cNvSpPr txBox="1"/>
          <p:nvPr>
            <p:ph type="title"/>
          </p:nvPr>
        </p:nvSpPr>
        <p:spPr>
          <a:xfrm>
            <a:off x="215100" y="72775"/>
            <a:ext cx="4045200" cy="51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Ivy Change Detection</a:t>
            </a:r>
            <a:endParaRPr sz="1800"/>
          </a:p>
        </p:txBody>
      </p:sp>
      <p:sp>
        <p:nvSpPr>
          <p:cNvPr id="1390" name="Google Shape;1390;p166"/>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1</a:t>
            </a:r>
            <a:r>
              <a:rPr lang="en-GB" sz="1300">
                <a:solidFill>
                  <a:srgbClr val="26C6DA"/>
                </a:solidFill>
                <a:latin typeface="Roboto Mono"/>
                <a:ea typeface="Roboto Mono"/>
                <a:cs typeface="Roboto Mono"/>
                <a:sym typeface="Roboto Mono"/>
              </a:rPr>
              <a:t>  &lt;div</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one</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"one"</a:t>
            </a:r>
            <a:r>
              <a:rPr lang="en-GB" sz="1300">
                <a:solidFill>
                  <a:srgbClr val="26C6DA"/>
                </a:solidFill>
                <a:latin typeface="Roboto Mono"/>
                <a:ea typeface="Roboto Mono"/>
                <a:cs typeface="Roboto Mono"/>
                <a:sym typeface="Roboto Mono"/>
              </a:rPr>
              <a:t>&gt;&lt;/div&gt;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2</a:t>
            </a:r>
            <a:r>
              <a:rPr lang="en-GB" sz="1300">
                <a:solidFill>
                  <a:srgbClr val="26C6DA"/>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 two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3  </a:t>
            </a:r>
            <a:r>
              <a:rPr lang="en-GB" sz="1300">
                <a:solidFill>
                  <a:srgbClr val="26C6DA"/>
                </a:solidFill>
                <a:latin typeface="Roboto Mono"/>
                <a:ea typeface="Roboto Mono"/>
                <a:cs typeface="Roboto Mono"/>
                <a:sym typeface="Roboto Mono"/>
              </a:rPr>
              <a:t>&lt;comp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three</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"three"</a:t>
            </a:r>
            <a:r>
              <a:rPr lang="en-GB" sz="1300">
                <a:solidFill>
                  <a:srgbClr val="26C6DA"/>
                </a:solidFill>
                <a:latin typeface="Roboto Mono"/>
                <a:ea typeface="Roboto Mono"/>
                <a:cs typeface="Roboto Mono"/>
                <a:sym typeface="Roboto Mono"/>
              </a:rPr>
              <a:t>&gt;&lt;/comp&gt;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D54F"/>
                </a:solidFill>
                <a:latin typeface="Roboto Mono"/>
                <a:ea typeface="Roboto Mono"/>
                <a:cs typeface="Roboto Mono"/>
                <a:sym typeface="Roboto Mono"/>
              </a:rPr>
              <a:t>4</a:t>
            </a:r>
            <a:r>
              <a:rPr lang="en-GB" sz="1300">
                <a:solidFill>
                  <a:srgbClr val="26C6DA"/>
                </a:solidFill>
                <a:latin typeface="Roboto Mono"/>
                <a:ea typeface="Roboto Mono"/>
                <a:cs typeface="Roboto Mono"/>
                <a:sym typeface="Roboto Mono"/>
              </a:rPr>
              <a:t>  &lt;other</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four</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"four"</a:t>
            </a:r>
            <a:r>
              <a:rPr lang="en-GB" sz="1300">
                <a:solidFill>
                  <a:srgbClr val="26C6DA"/>
                </a:solidFill>
                <a:latin typeface="Roboto Mono"/>
                <a:ea typeface="Roboto Mono"/>
                <a:cs typeface="Roboto Mono"/>
                <a:sym typeface="Roboto Mono"/>
              </a:rPr>
              <a:t>&gt;&lt;/other&gt;</a:t>
            </a: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391" name="Google Shape;1391;p166"/>
          <p:cNvSpPr txBox="1"/>
          <p:nvPr>
            <p:ph type="title"/>
          </p:nvPr>
        </p:nvSpPr>
        <p:spPr>
          <a:xfrm>
            <a:off x="4939500" y="72775"/>
            <a:ext cx="3837000" cy="51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Pre-Ivy Change Detection</a:t>
            </a:r>
            <a:endParaRPr sz="1800"/>
          </a:p>
        </p:txBody>
      </p:sp>
      <p:sp>
        <p:nvSpPr>
          <p:cNvPr id="1392" name="Google Shape;1392;p166"/>
          <p:cNvSpPr txBox="1"/>
          <p:nvPr/>
        </p:nvSpPr>
        <p:spPr>
          <a:xfrm>
            <a:off x="48150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1  </a:t>
            </a:r>
            <a:r>
              <a:rPr lang="en-GB" sz="1300">
                <a:solidFill>
                  <a:srgbClr val="26C6DA"/>
                </a:solidFill>
                <a:latin typeface="Roboto Mono"/>
                <a:ea typeface="Roboto Mono"/>
                <a:cs typeface="Roboto Mono"/>
                <a:sym typeface="Roboto Mono"/>
              </a:rPr>
              <a:t>&lt;comp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three</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"three"</a:t>
            </a:r>
            <a:r>
              <a:rPr lang="en-GB" sz="1300">
                <a:solidFill>
                  <a:srgbClr val="26C6DA"/>
                </a:solidFill>
                <a:latin typeface="Roboto Mono"/>
                <a:ea typeface="Roboto Mono"/>
                <a:cs typeface="Roboto Mono"/>
                <a:sym typeface="Roboto Mono"/>
              </a:rPr>
              <a:t>&gt;&lt;/comp&gt;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2</a:t>
            </a:r>
            <a:r>
              <a:rPr lang="en-GB" sz="1300">
                <a:solidFill>
                  <a:srgbClr val="26C6DA"/>
                </a:solidFill>
                <a:latin typeface="Roboto Mono"/>
                <a:ea typeface="Roboto Mono"/>
                <a:cs typeface="Roboto Mono"/>
                <a:sym typeface="Roboto Mono"/>
              </a:rPr>
              <a:t>  &lt;other</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four</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"four"</a:t>
            </a:r>
            <a:r>
              <a:rPr lang="en-GB" sz="1300">
                <a:solidFill>
                  <a:srgbClr val="26C6DA"/>
                </a:solidFill>
                <a:latin typeface="Roboto Mono"/>
                <a:ea typeface="Roboto Mono"/>
                <a:cs typeface="Roboto Mono"/>
                <a:sym typeface="Roboto Mono"/>
              </a:rPr>
              <a:t>&gt;&lt;/other&gt;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3  </a:t>
            </a:r>
            <a:r>
              <a:rPr lang="en-GB" sz="1300">
                <a:solidFill>
                  <a:srgbClr val="26C6DA"/>
                </a:solidFill>
                <a:latin typeface="Roboto Mono"/>
                <a:ea typeface="Roboto Mono"/>
                <a:cs typeface="Roboto Mono"/>
                <a:sym typeface="Roboto Mono"/>
              </a:rPr>
              <a:t>&lt;div</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one</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"one"</a:t>
            </a:r>
            <a:r>
              <a:rPr lang="en-GB" sz="1300">
                <a:solidFill>
                  <a:srgbClr val="26C6DA"/>
                </a:solidFill>
                <a:latin typeface="Roboto Mono"/>
                <a:ea typeface="Roboto Mono"/>
                <a:cs typeface="Roboto Mono"/>
                <a:sym typeface="Roboto Mono"/>
              </a:rPr>
              <a:t>&gt;&lt;/div&gt;</a:t>
            </a: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D54F"/>
                </a:solidFill>
                <a:latin typeface="Roboto Mono"/>
                <a:ea typeface="Roboto Mono"/>
                <a:cs typeface="Roboto Mono"/>
                <a:sym typeface="Roboto Mono"/>
              </a:rPr>
              <a:t>4</a:t>
            </a:r>
            <a:r>
              <a:rPr lang="en-GB" sz="1300">
                <a:solidFill>
                  <a:srgbClr val="26C6DA"/>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 two }}</a:t>
            </a:r>
            <a:r>
              <a:rPr lang="en-GB" sz="1300">
                <a:solidFill>
                  <a:srgbClr val="FFD54F"/>
                </a:solidFill>
                <a:latin typeface="Roboto Mono"/>
                <a:ea typeface="Roboto Mono"/>
                <a:cs typeface="Roboto Mono"/>
                <a:sym typeface="Roboto Mono"/>
              </a:rPr>
              <a:t>  </a:t>
            </a:r>
            <a:endParaRPr sz="1300">
              <a:solidFill>
                <a:srgbClr val="FFD54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396" name="Shape 1396"/>
        <p:cNvGrpSpPr/>
        <p:nvPr/>
      </p:nvGrpSpPr>
      <p:grpSpPr>
        <a:xfrm>
          <a:off x="0" y="0"/>
          <a:ext cx="0" cy="0"/>
          <a:chOff x="0" y="0"/>
          <a:chExt cx="0" cy="0"/>
        </a:xfrm>
      </p:grpSpPr>
      <p:sp>
        <p:nvSpPr>
          <p:cNvPr id="1397" name="Google Shape;1397;p167"/>
          <p:cNvSpPr/>
          <p:nvPr/>
        </p:nvSpPr>
        <p:spPr>
          <a:xfrm>
            <a:off x="0" y="2616125"/>
            <a:ext cx="9144000" cy="2527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167"/>
          <p:cNvSpPr txBox="1"/>
          <p:nvPr>
            <p:ph type="body" idx="2"/>
          </p:nvPr>
        </p:nvSpPr>
        <p:spPr>
          <a:xfrm>
            <a:off x="4679475" y="724075"/>
            <a:ext cx="4367100" cy="3695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a:solidFill>
                  <a:schemeClr val="lt1"/>
                </a:solidFill>
              </a:rPr>
              <a:t>Component tree checked from top to bottom</a:t>
            </a:r>
            <a:endParaRPr sz="1500">
              <a:solidFill>
                <a:schemeClr val="lt1"/>
              </a:solidFill>
            </a:endParaRPr>
          </a:p>
          <a:p>
            <a:pPr marL="457200" lvl="0" indent="-323850" algn="l" rtl="0">
              <a:spcBef>
                <a:spcPts val="0"/>
              </a:spcBef>
              <a:spcAft>
                <a:spcPts val="0"/>
              </a:spcAft>
              <a:buSzPts val="1500"/>
              <a:buChar char="●"/>
            </a:pPr>
            <a:r>
              <a:rPr lang="en-GB" sz="1500">
                <a:solidFill>
                  <a:schemeClr val="lt1"/>
                </a:solidFill>
              </a:rPr>
              <a:t>Nodes checked top to bottom for directive inputs</a:t>
            </a:r>
            <a:endParaRPr sz="1500">
              <a:solidFill>
                <a:schemeClr val="lt1"/>
              </a:solidFill>
            </a:endParaRPr>
          </a:p>
          <a:p>
            <a:pPr marL="457200" lvl="0" indent="-323850" algn="l" rtl="0">
              <a:spcBef>
                <a:spcPts val="0"/>
              </a:spcBef>
              <a:spcAft>
                <a:spcPts val="0"/>
              </a:spcAft>
              <a:buSzPts val="1500"/>
              <a:buChar char="●"/>
            </a:pPr>
            <a:r>
              <a:rPr lang="en-GB" sz="1500">
                <a:solidFill>
                  <a:schemeClr val="lt1"/>
                </a:solidFill>
              </a:rPr>
              <a:t>Nodes checked top to bottom for property or text bindings</a:t>
            </a:r>
            <a:endParaRPr sz="1500">
              <a:solidFill>
                <a:schemeClr val="lt1"/>
              </a:solidFill>
            </a:endParaRPr>
          </a:p>
          <a:p>
            <a:pPr marL="457200" lvl="0" indent="-323850" algn="l" rtl="0">
              <a:spcBef>
                <a:spcPts val="0"/>
              </a:spcBef>
              <a:spcAft>
                <a:spcPts val="0"/>
              </a:spcAft>
              <a:buClr>
                <a:schemeClr val="lt1"/>
              </a:buClr>
              <a:buSzPts val="1500"/>
              <a:buChar char="●"/>
            </a:pPr>
            <a:r>
              <a:rPr lang="en-GB" sz="1500">
                <a:solidFill>
                  <a:schemeClr val="lt1"/>
                </a:solidFill>
              </a:rPr>
              <a:t>Binding order not guaranteed within nodes</a:t>
            </a:r>
            <a:endParaRPr sz="1500">
              <a:solidFill>
                <a:schemeClr val="lt1"/>
              </a:solidFill>
            </a:endParaRPr>
          </a:p>
        </p:txBody>
      </p:sp>
      <p:sp>
        <p:nvSpPr>
          <p:cNvPr id="1399" name="Google Shape;1399;p167"/>
          <p:cNvSpPr txBox="1"/>
          <p:nvPr>
            <p:ph type="body" idx="2"/>
          </p:nvPr>
        </p:nvSpPr>
        <p:spPr>
          <a:xfrm>
            <a:off x="107850" y="724200"/>
            <a:ext cx="4367100" cy="1891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a:t>Component tree checked from top to bottom</a:t>
            </a:r>
            <a:endParaRPr sz="1500"/>
          </a:p>
          <a:p>
            <a:pPr marL="457200" lvl="0" indent="-323850" algn="l" rtl="0">
              <a:spcBef>
                <a:spcPts val="0"/>
              </a:spcBef>
              <a:spcAft>
                <a:spcPts val="0"/>
              </a:spcAft>
              <a:buSzPts val="1500"/>
              <a:buChar char="●"/>
            </a:pPr>
            <a:r>
              <a:rPr lang="en-GB" sz="1500">
                <a:solidFill>
                  <a:schemeClr val="lt1"/>
                </a:solidFill>
              </a:rPr>
              <a:t>All nodes checked from top to bottom</a:t>
            </a:r>
            <a:endParaRPr sz="1500">
              <a:solidFill>
                <a:schemeClr val="lt1"/>
              </a:solidFill>
            </a:endParaRPr>
          </a:p>
          <a:p>
            <a:pPr marL="457200" lvl="0" indent="-323850" algn="l" rtl="0">
              <a:spcBef>
                <a:spcPts val="0"/>
              </a:spcBef>
              <a:spcAft>
                <a:spcPts val="0"/>
              </a:spcAft>
              <a:buClr>
                <a:schemeClr val="lt1"/>
              </a:buClr>
              <a:buSzPts val="1500"/>
              <a:buChar char="●"/>
            </a:pPr>
            <a:r>
              <a:rPr lang="en-GB" sz="1500">
                <a:solidFill>
                  <a:schemeClr val="lt1"/>
                </a:solidFill>
              </a:rPr>
              <a:t>Binding order not guaranteed within nodes</a:t>
            </a:r>
            <a:endParaRPr sz="1500">
              <a:solidFill>
                <a:schemeClr val="lt1"/>
              </a:solidFill>
            </a:endParaRPr>
          </a:p>
        </p:txBody>
      </p:sp>
      <p:sp>
        <p:nvSpPr>
          <p:cNvPr id="1400" name="Google Shape;1400;p167"/>
          <p:cNvSpPr txBox="1"/>
          <p:nvPr>
            <p:ph type="title"/>
          </p:nvPr>
        </p:nvSpPr>
        <p:spPr>
          <a:xfrm>
            <a:off x="215100" y="72775"/>
            <a:ext cx="4045200" cy="51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Ivy Change Detection</a:t>
            </a:r>
            <a:endParaRPr sz="1800"/>
          </a:p>
        </p:txBody>
      </p:sp>
      <p:sp>
        <p:nvSpPr>
          <p:cNvPr id="1401" name="Google Shape;1401;p167"/>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1</a:t>
            </a:r>
            <a:r>
              <a:rPr lang="en-GB" sz="1300">
                <a:solidFill>
                  <a:srgbClr val="26C6DA"/>
                </a:solidFill>
                <a:latin typeface="Roboto Mono"/>
                <a:ea typeface="Roboto Mono"/>
                <a:cs typeface="Roboto Mono"/>
                <a:sym typeface="Roboto Mono"/>
              </a:rPr>
              <a:t>  &lt;div</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one</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"one"</a:t>
            </a:r>
            <a:r>
              <a:rPr lang="en-GB" sz="1300">
                <a:solidFill>
                  <a:srgbClr val="26C6DA"/>
                </a:solidFill>
                <a:latin typeface="Roboto Mono"/>
                <a:ea typeface="Roboto Mono"/>
                <a:cs typeface="Roboto Mono"/>
                <a:sym typeface="Roboto Mono"/>
              </a:rPr>
              <a:t>&gt;&lt;/div&gt;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2</a:t>
            </a:r>
            <a:r>
              <a:rPr lang="en-GB" sz="1300">
                <a:solidFill>
                  <a:srgbClr val="26C6DA"/>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 two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3  </a:t>
            </a:r>
            <a:r>
              <a:rPr lang="en-GB" sz="1300">
                <a:solidFill>
                  <a:srgbClr val="26C6DA"/>
                </a:solidFill>
                <a:latin typeface="Roboto Mono"/>
                <a:ea typeface="Roboto Mono"/>
                <a:cs typeface="Roboto Mono"/>
                <a:sym typeface="Roboto Mono"/>
              </a:rPr>
              <a:t>&lt;comp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three</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"three"</a:t>
            </a:r>
            <a:r>
              <a:rPr lang="en-GB" sz="1300">
                <a:solidFill>
                  <a:srgbClr val="26C6DA"/>
                </a:solidFill>
                <a:latin typeface="Roboto Mono"/>
                <a:ea typeface="Roboto Mono"/>
                <a:cs typeface="Roboto Mono"/>
                <a:sym typeface="Roboto Mono"/>
              </a:rPr>
              <a:t>&gt;&lt;/comp&gt;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D54F"/>
                </a:solidFill>
                <a:latin typeface="Roboto Mono"/>
                <a:ea typeface="Roboto Mono"/>
                <a:cs typeface="Roboto Mono"/>
                <a:sym typeface="Roboto Mono"/>
              </a:rPr>
              <a:t>4</a:t>
            </a:r>
            <a:r>
              <a:rPr lang="en-GB" sz="1300">
                <a:solidFill>
                  <a:srgbClr val="26C6DA"/>
                </a:solidFill>
                <a:latin typeface="Roboto Mono"/>
                <a:ea typeface="Roboto Mono"/>
                <a:cs typeface="Roboto Mono"/>
                <a:sym typeface="Roboto Mono"/>
              </a:rPr>
              <a:t>  &lt;other</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four</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"four"</a:t>
            </a:r>
            <a:r>
              <a:rPr lang="en-GB" sz="1300">
                <a:solidFill>
                  <a:srgbClr val="26C6DA"/>
                </a:solidFill>
                <a:latin typeface="Roboto Mono"/>
                <a:ea typeface="Roboto Mono"/>
                <a:cs typeface="Roboto Mono"/>
                <a:sym typeface="Roboto Mono"/>
              </a:rPr>
              <a:t>&gt;&lt;/other&gt;</a:t>
            </a: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402" name="Google Shape;1402;p167"/>
          <p:cNvSpPr txBox="1"/>
          <p:nvPr>
            <p:ph type="title"/>
          </p:nvPr>
        </p:nvSpPr>
        <p:spPr>
          <a:xfrm>
            <a:off x="4939500" y="72775"/>
            <a:ext cx="3837000" cy="51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a:t>Pre-Ivy Change Detection</a:t>
            </a:r>
            <a:endParaRPr sz="1800"/>
          </a:p>
        </p:txBody>
      </p:sp>
      <p:sp>
        <p:nvSpPr>
          <p:cNvPr id="1403" name="Google Shape;1403;p167"/>
          <p:cNvSpPr txBox="1"/>
          <p:nvPr/>
        </p:nvSpPr>
        <p:spPr>
          <a:xfrm>
            <a:off x="48150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1  </a:t>
            </a:r>
            <a:r>
              <a:rPr lang="en-GB" sz="1300">
                <a:solidFill>
                  <a:srgbClr val="26C6DA"/>
                </a:solidFill>
                <a:latin typeface="Roboto Mono"/>
                <a:ea typeface="Roboto Mono"/>
                <a:cs typeface="Roboto Mono"/>
                <a:sym typeface="Roboto Mono"/>
              </a:rPr>
              <a:t>&lt;comp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three</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"three"</a:t>
            </a:r>
            <a:r>
              <a:rPr lang="en-GB" sz="1300">
                <a:solidFill>
                  <a:srgbClr val="26C6DA"/>
                </a:solidFill>
                <a:latin typeface="Roboto Mono"/>
                <a:ea typeface="Roboto Mono"/>
                <a:cs typeface="Roboto Mono"/>
                <a:sym typeface="Roboto Mono"/>
              </a:rPr>
              <a:t>&gt;&lt;/comp&gt;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2</a:t>
            </a:r>
            <a:r>
              <a:rPr lang="en-GB" sz="1300">
                <a:solidFill>
                  <a:srgbClr val="26C6DA"/>
                </a:solidFill>
                <a:latin typeface="Roboto Mono"/>
                <a:ea typeface="Roboto Mono"/>
                <a:cs typeface="Roboto Mono"/>
                <a:sym typeface="Roboto Mono"/>
              </a:rPr>
              <a:t>  &lt;other</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four</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"four"</a:t>
            </a:r>
            <a:r>
              <a:rPr lang="en-GB" sz="1300">
                <a:solidFill>
                  <a:srgbClr val="26C6DA"/>
                </a:solidFill>
                <a:latin typeface="Roboto Mono"/>
                <a:ea typeface="Roboto Mono"/>
                <a:cs typeface="Roboto Mono"/>
                <a:sym typeface="Roboto Mono"/>
              </a:rPr>
              <a:t>&gt;&lt;/other&gt;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D54F"/>
                </a:solidFill>
                <a:latin typeface="Roboto Mono"/>
                <a:ea typeface="Roboto Mono"/>
                <a:cs typeface="Roboto Mono"/>
                <a:sym typeface="Roboto Mono"/>
              </a:rPr>
              <a:t>3  </a:t>
            </a:r>
            <a:r>
              <a:rPr lang="en-GB" sz="1300">
                <a:solidFill>
                  <a:srgbClr val="26C6DA"/>
                </a:solidFill>
                <a:latin typeface="Roboto Mono"/>
                <a:ea typeface="Roboto Mono"/>
                <a:cs typeface="Roboto Mono"/>
                <a:sym typeface="Roboto Mono"/>
              </a:rPr>
              <a:t>&lt;div</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one</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"one"</a:t>
            </a:r>
            <a:r>
              <a:rPr lang="en-GB" sz="1300">
                <a:solidFill>
                  <a:srgbClr val="26C6DA"/>
                </a:solidFill>
                <a:latin typeface="Roboto Mono"/>
                <a:ea typeface="Roboto Mono"/>
                <a:cs typeface="Roboto Mono"/>
                <a:sym typeface="Roboto Mono"/>
              </a:rPr>
              <a:t>&gt;&lt;/div&gt;</a:t>
            </a: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D54F"/>
                </a:solidFill>
                <a:latin typeface="Roboto Mono"/>
                <a:ea typeface="Roboto Mono"/>
                <a:cs typeface="Roboto Mono"/>
                <a:sym typeface="Roboto Mono"/>
              </a:rPr>
              <a:t>4</a:t>
            </a:r>
            <a:r>
              <a:rPr lang="en-GB" sz="1300">
                <a:solidFill>
                  <a:srgbClr val="26C6DA"/>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 two }}</a:t>
            </a:r>
            <a:r>
              <a:rPr lang="en-GB" sz="1300">
                <a:solidFill>
                  <a:srgbClr val="FFD54F"/>
                </a:solidFill>
                <a:latin typeface="Roboto Mono"/>
                <a:ea typeface="Roboto Mono"/>
                <a:cs typeface="Roboto Mono"/>
                <a:sym typeface="Roboto Mono"/>
              </a:rPr>
              <a:t>  </a:t>
            </a:r>
            <a:endParaRPr sz="1300">
              <a:solidFill>
                <a:srgbClr val="FFD54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407" name="Shape 1407"/>
        <p:cNvGrpSpPr/>
        <p:nvPr/>
      </p:nvGrpSpPr>
      <p:grpSpPr>
        <a:xfrm>
          <a:off x="0" y="0"/>
          <a:ext cx="0" cy="0"/>
          <a:chOff x="0" y="0"/>
          <a:chExt cx="0" cy="0"/>
        </a:xfrm>
      </p:grpSpPr>
      <p:sp>
        <p:nvSpPr>
          <p:cNvPr id="1408" name="Google Shape;1408;p168"/>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168"/>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410" name="Google Shape;1410;p168"/>
          <p:cNvSpPr txBox="1"/>
          <p:nvPr>
            <p:ph type="title"/>
          </p:nvPr>
        </p:nvSpPr>
        <p:spPr>
          <a:xfrm>
            <a:off x="215100" y="138150"/>
            <a:ext cx="6641700" cy="51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Property Chaining</a:t>
            </a:r>
            <a:endParaRPr sz="2400"/>
          </a:p>
        </p:txBody>
      </p:sp>
      <p:sp>
        <p:nvSpPr>
          <p:cNvPr id="1411" name="Google Shape;1411;p168"/>
          <p:cNvSpPr txBox="1"/>
          <p:nvPr/>
        </p:nvSpPr>
        <p:spPr>
          <a:xfrm>
            <a:off x="270850" y="111702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&lt;comp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prop1</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"prop1"</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id</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"id-{{id}}"</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attr.attr1</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"attr1"</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prop2</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"prop2"</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attr.attr2</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"attr2"</a:t>
            </a:r>
            <a:r>
              <a:rPr lang="en-GB" sz="1300">
                <a:solidFill>
                  <a:srgbClr val="26C6DA"/>
                </a:solidFill>
                <a:latin typeface="Roboto Mono"/>
                <a:ea typeface="Roboto Mono"/>
                <a:cs typeface="Roboto Mono"/>
                <a:sym typeface="Roboto Mono"/>
              </a:rPr>
              <a:t>&gt;</a:t>
            </a: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 &lt;/comp&gt;</a:t>
            </a:r>
            <a:endParaRPr lang="en-GB" sz="1300">
              <a:solidFill>
                <a:srgbClr val="26C6DA"/>
              </a:solidFill>
              <a:latin typeface="Roboto Mono"/>
              <a:ea typeface="Roboto Mono"/>
              <a:cs typeface="Roboto Mono"/>
              <a:sym typeface="Roboto Mono"/>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415" name="Shape 1415"/>
        <p:cNvGrpSpPr/>
        <p:nvPr/>
      </p:nvGrpSpPr>
      <p:grpSpPr>
        <a:xfrm>
          <a:off x="0" y="0"/>
          <a:ext cx="0" cy="0"/>
          <a:chOff x="0" y="0"/>
          <a:chExt cx="0" cy="0"/>
        </a:xfrm>
      </p:grpSpPr>
      <p:sp>
        <p:nvSpPr>
          <p:cNvPr id="1416" name="Google Shape;1416;p169"/>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169"/>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418" name="Google Shape;1418;p169"/>
          <p:cNvSpPr txBox="1"/>
          <p:nvPr>
            <p:ph type="title"/>
          </p:nvPr>
        </p:nvSpPr>
        <p:spPr>
          <a:xfrm>
            <a:off x="215100" y="138150"/>
            <a:ext cx="6641700" cy="51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Property Chaining</a:t>
            </a:r>
            <a:endParaRPr sz="2400"/>
          </a:p>
        </p:txBody>
      </p:sp>
      <p:sp>
        <p:nvSpPr>
          <p:cNvPr id="1419" name="Google Shape;1419;p169"/>
          <p:cNvSpPr txBox="1"/>
          <p:nvPr/>
        </p:nvSpPr>
        <p:spPr>
          <a:xfrm>
            <a:off x="4769516" y="1138694"/>
            <a:ext cx="4287900" cy="1930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property</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'prop1'</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prop1</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propertyInterpolat</a:t>
            </a:r>
            <a:r>
              <a:rPr lang="en-GB" sz="1300">
                <a:solidFill>
                  <a:srgbClr val="FFFFFF"/>
                </a:solidFill>
                <a:latin typeface="Roboto Mono"/>
                <a:ea typeface="Roboto Mono"/>
                <a:cs typeface="Roboto Mono"/>
                <a:sym typeface="Roboto Mono"/>
              </a:rPr>
              <a:t>e</a:t>
            </a:r>
            <a:r>
              <a:rPr lang="en-GB" sz="1300">
                <a:solidFill>
                  <a:srgbClr val="FFFFFF"/>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'id-'</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id</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attribute</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'attr1'</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attr1</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property</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'prop2'</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prop2</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attribute</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'attr2'</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attr2</a:t>
            </a:r>
            <a:r>
              <a:rPr lang="en-GB" sz="1300">
                <a:solidFill>
                  <a:srgbClr val="90A4AE"/>
                </a:solidFill>
                <a:latin typeface="Roboto Mono"/>
                <a:ea typeface="Roboto Mono"/>
                <a:cs typeface="Roboto Mono"/>
                <a:sym typeface="Roboto Mono"/>
              </a:rPr>
              <a:t>);</a:t>
            </a:r>
            <a:endParaRPr sz="1300">
              <a:latin typeface="Roboto Mono"/>
              <a:ea typeface="Roboto Mono"/>
              <a:cs typeface="Roboto Mono"/>
              <a:sym typeface="Roboto Mono"/>
            </a:endParaRPr>
          </a:p>
        </p:txBody>
      </p:sp>
      <p:sp>
        <p:nvSpPr>
          <p:cNvPr id="1420" name="Google Shape;1420;p169"/>
          <p:cNvSpPr txBox="1"/>
          <p:nvPr/>
        </p:nvSpPr>
        <p:spPr>
          <a:xfrm>
            <a:off x="270850" y="111702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&lt;comp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prop1</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"prop1"</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id</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"id-{{id}}"</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attr.attr1</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"attr1"</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prop2</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"prop2"</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attr.attr2</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"attr2"</a:t>
            </a:r>
            <a:r>
              <a:rPr lang="en-GB" sz="1300">
                <a:solidFill>
                  <a:srgbClr val="26C6DA"/>
                </a:solidFill>
                <a:latin typeface="Roboto Mono"/>
                <a:ea typeface="Roboto Mono"/>
                <a:cs typeface="Roboto Mono"/>
                <a:sym typeface="Roboto Mono"/>
              </a:rPr>
              <a:t>&gt;</a:t>
            </a: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 &lt;/comp&gt;</a:t>
            </a:r>
            <a:endParaRPr lang="en-GB" sz="1300">
              <a:solidFill>
                <a:srgbClr val="26C6DA"/>
              </a:solidFill>
              <a:latin typeface="Roboto Mono"/>
              <a:ea typeface="Roboto Mono"/>
              <a:cs typeface="Roboto Mono"/>
              <a:sym typeface="Roboto Mono"/>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424" name="Shape 1424"/>
        <p:cNvGrpSpPr/>
        <p:nvPr/>
      </p:nvGrpSpPr>
      <p:grpSpPr>
        <a:xfrm>
          <a:off x="0" y="0"/>
          <a:ext cx="0" cy="0"/>
          <a:chOff x="0" y="0"/>
          <a:chExt cx="0" cy="0"/>
        </a:xfrm>
      </p:grpSpPr>
      <p:sp>
        <p:nvSpPr>
          <p:cNvPr id="1425" name="Google Shape;1425;p170"/>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170"/>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427" name="Google Shape;1427;p170"/>
          <p:cNvSpPr txBox="1"/>
          <p:nvPr>
            <p:ph type="title"/>
          </p:nvPr>
        </p:nvSpPr>
        <p:spPr>
          <a:xfrm>
            <a:off x="215100" y="138150"/>
            <a:ext cx="6641700" cy="51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Property Chaining</a:t>
            </a:r>
            <a:endParaRPr sz="2400"/>
          </a:p>
        </p:txBody>
      </p:sp>
      <p:sp>
        <p:nvSpPr>
          <p:cNvPr id="1428" name="Google Shape;1428;p170"/>
          <p:cNvSpPr txBox="1"/>
          <p:nvPr/>
        </p:nvSpPr>
        <p:spPr>
          <a:xfrm>
            <a:off x="4769516" y="1138694"/>
            <a:ext cx="4287900" cy="1930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property</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'prop1'</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prop1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'prop2'</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prop2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propertyInterpolate1</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'id-'</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id</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attribute</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'attr1'</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attr1</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'attr2'</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attr2</a:t>
            </a:r>
            <a:r>
              <a:rPr lang="en-GB" sz="1300">
                <a:solidFill>
                  <a:srgbClr val="90A4AE"/>
                </a:solidFill>
                <a:latin typeface="Roboto Mono"/>
                <a:ea typeface="Roboto Mono"/>
                <a:cs typeface="Roboto Mono"/>
                <a:sym typeface="Roboto Mono"/>
              </a:rPr>
              <a:t>);</a:t>
            </a:r>
            <a:endParaRPr sz="1300">
              <a:latin typeface="Roboto Mono"/>
              <a:ea typeface="Roboto Mono"/>
              <a:cs typeface="Roboto Mono"/>
              <a:sym typeface="Roboto Mono"/>
            </a:endParaRPr>
          </a:p>
        </p:txBody>
      </p:sp>
      <p:sp>
        <p:nvSpPr>
          <p:cNvPr id="1429" name="Google Shape;1429;p170"/>
          <p:cNvSpPr txBox="1"/>
          <p:nvPr/>
        </p:nvSpPr>
        <p:spPr>
          <a:xfrm>
            <a:off x="270850" y="111702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&lt;comp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prop1</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"prop1"</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id</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"id-{{id}}"</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attr.attr1</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"attr1"</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prop2</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"prop2"</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attr.attr2</a:t>
            </a:r>
            <a:r>
              <a:rPr lang="en-GB" sz="1300">
                <a:solidFill>
                  <a:srgbClr val="FFFFFF"/>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"attr2"</a:t>
            </a:r>
            <a:r>
              <a:rPr lang="en-GB" sz="1300">
                <a:solidFill>
                  <a:srgbClr val="26C6DA"/>
                </a:solidFill>
                <a:latin typeface="Roboto Mono"/>
                <a:ea typeface="Roboto Mono"/>
                <a:cs typeface="Roboto Mono"/>
                <a:sym typeface="Roboto Mono"/>
              </a:rPr>
              <a:t>&gt;</a:t>
            </a: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 &lt;/comp&gt;</a:t>
            </a:r>
            <a:endParaRPr lang="en-GB" sz="1300">
              <a:solidFill>
                <a:srgbClr val="26C6DA"/>
              </a:solidFill>
              <a:latin typeface="Roboto Mono"/>
              <a:ea typeface="Roboto Mono"/>
              <a:cs typeface="Roboto Mono"/>
              <a:sym typeface="Roboto Mono"/>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433" name="Shape 1433"/>
        <p:cNvGrpSpPr/>
        <p:nvPr/>
      </p:nvGrpSpPr>
      <p:grpSpPr>
        <a:xfrm>
          <a:off x="0" y="0"/>
          <a:ext cx="0" cy="0"/>
          <a:chOff x="0" y="0"/>
          <a:chExt cx="0" cy="0"/>
        </a:xfrm>
      </p:grpSpPr>
      <p:sp>
        <p:nvSpPr>
          <p:cNvPr id="1434" name="Google Shape;1434;p171"/>
          <p:cNvSpPr txBox="1"/>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Lifecycle Hooks</a:t>
            </a:r>
            <a:endParaRPr lang="en-GB"/>
          </a:p>
        </p:txBody>
      </p:sp>
      <p:sp>
        <p:nvSpPr>
          <p:cNvPr id="1435" name="Google Shape;1435;p171"/>
          <p:cNvSpPr txBox="1"/>
          <p:nvPr/>
        </p:nvSpPr>
        <p:spPr>
          <a:xfrm>
            <a:off x="365875" y="1419164"/>
            <a:ext cx="4119600" cy="4438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ngOnChanges </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ngOnInit</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ngDoCheck</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ngAfterContentInit</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ngAfterContentChecked</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500">
              <a:solidFill>
                <a:srgbClr val="FFFFFF"/>
              </a:solidFill>
              <a:latin typeface="Roboto Mono"/>
              <a:ea typeface="Roboto Mono"/>
              <a:cs typeface="Roboto Mono"/>
              <a:sym typeface="Roboto Mono"/>
            </a:endParaRPr>
          </a:p>
        </p:txBody>
      </p:sp>
      <p:sp>
        <p:nvSpPr>
          <p:cNvPr id="1436" name="Google Shape;1436;p171"/>
          <p:cNvSpPr txBox="1"/>
          <p:nvPr/>
        </p:nvSpPr>
        <p:spPr>
          <a:xfrm>
            <a:off x="4756175" y="1419164"/>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ngAfterViewInit</a:t>
            </a:r>
            <a:br>
              <a:rPr lang="en-GB" sz="1500">
                <a:solidFill>
                  <a:srgbClr val="FFFFFF"/>
                </a:solidFill>
                <a:latin typeface="Roboto Mono"/>
                <a:ea typeface="Roboto Mono"/>
                <a:cs typeface="Roboto Mono"/>
                <a:sym typeface="Roboto Mono"/>
              </a:rPr>
            </a:b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ngAfterViewChecked</a:t>
            </a:r>
            <a:br>
              <a:rPr lang="en-GB" sz="1500">
                <a:solidFill>
                  <a:srgbClr val="FFFFFF"/>
                </a:solidFill>
                <a:latin typeface="Roboto Mono"/>
                <a:ea typeface="Roboto Mono"/>
                <a:cs typeface="Roboto Mono"/>
                <a:sym typeface="Roboto Mono"/>
              </a:rPr>
            </a:br>
            <a:endParaRPr lang="en-GB" sz="1500">
              <a:solidFill>
                <a:srgbClr val="FFFFFF"/>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64"/>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64"/>
          <p:cNvSpPr txBox="1"/>
          <p:nvPr/>
        </p:nvSpPr>
        <p:spPr>
          <a:xfrm>
            <a:off x="52500" y="0"/>
            <a:ext cx="4887000" cy="470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BC00"/>
                </a:solidFill>
                <a:latin typeface="Roboto Mono"/>
                <a:ea typeface="Roboto Mono"/>
                <a:cs typeface="Roboto Mono"/>
                <a:sym typeface="Roboto Mono"/>
              </a:rPr>
              <a:t>@NgModule</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imports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BrowserModule</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MatCardModule</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providers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provide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Info</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useClass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HermesInfo</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declarations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FF8A80"/>
                </a:solidFill>
                <a:latin typeface="Roboto Mono"/>
                <a:ea typeface="Roboto Mono"/>
                <a:cs typeface="Roboto Mono"/>
                <a:sym typeface="Roboto Mono"/>
              </a:rPr>
              <a:t>    AppComponent</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 Footer</a:t>
            </a:r>
            <a:endParaRPr sz="1300">
              <a:solidFill>
                <a:srgbClr val="FF8A80"/>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bootstrap</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26C6DA"/>
                </a:solidFill>
                <a:latin typeface="Roboto Mono"/>
                <a:ea typeface="Roboto Mono"/>
                <a:cs typeface="Roboto Mono"/>
                <a:sym typeface="Roboto Mono"/>
              </a:rPr>
              <a:t>export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class</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AppModule</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BC00"/>
              </a:solidFill>
              <a:latin typeface="Roboto Mono"/>
              <a:ea typeface="Roboto Mono"/>
              <a:cs typeface="Roboto Mono"/>
              <a:sym typeface="Roboto Mono"/>
            </a:endParaRPr>
          </a:p>
        </p:txBody>
      </p:sp>
      <p:sp>
        <p:nvSpPr>
          <p:cNvPr id="379" name="Google Shape;379;p64"/>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380" name="Google Shape;380;p64"/>
          <p:cNvSpPr txBox="1"/>
          <p:nvPr/>
        </p:nvSpPr>
        <p:spPr>
          <a:xfrm>
            <a:off x="7286475" y="4784175"/>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440" name="Shape 1440"/>
        <p:cNvGrpSpPr/>
        <p:nvPr/>
      </p:nvGrpSpPr>
      <p:grpSpPr>
        <a:xfrm>
          <a:off x="0" y="0"/>
          <a:ext cx="0" cy="0"/>
          <a:chOff x="0" y="0"/>
          <a:chExt cx="0" cy="0"/>
        </a:xfrm>
      </p:grpSpPr>
      <p:sp>
        <p:nvSpPr>
          <p:cNvPr id="1443" name="Google Shape;1443;p172"/>
          <p:cNvSpPr txBox="1"/>
          <p:nvPr/>
        </p:nvSpPr>
        <p:spPr>
          <a:xfrm>
            <a:off x="365875" y="1419164"/>
            <a:ext cx="4119600" cy="4438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ngOnChanges </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ngOnInit</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ngDoCheck</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ngAfterContentInit</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ngAfterContentChecked</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500">
              <a:solidFill>
                <a:srgbClr val="FFFFFF"/>
              </a:solidFill>
              <a:latin typeface="Roboto Mono"/>
              <a:ea typeface="Roboto Mono"/>
              <a:cs typeface="Roboto Mono"/>
              <a:sym typeface="Roboto Mono"/>
            </a:endParaRPr>
          </a:p>
        </p:txBody>
      </p:sp>
      <p:sp>
        <p:nvSpPr>
          <p:cNvPr id="1441" name="Google Shape;1441;p172"/>
          <p:cNvSpPr/>
          <p:nvPr/>
        </p:nvSpPr>
        <p:spPr>
          <a:xfrm>
            <a:off x="264000" y="1470865"/>
            <a:ext cx="4221600" cy="18264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172"/>
          <p:cNvSpPr txBox="1"/>
          <p:nvPr/>
        </p:nvSpPr>
        <p:spPr>
          <a:xfrm>
            <a:off x="2995650" y="1408000"/>
            <a:ext cx="1443300" cy="6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FFD54F"/>
                </a:solidFill>
                <a:latin typeface="Roboto" panose="02000000000000000000"/>
                <a:ea typeface="Roboto" panose="02000000000000000000"/>
                <a:cs typeface="Roboto" panose="02000000000000000000"/>
                <a:sym typeface="Roboto" panose="02000000000000000000"/>
              </a:rPr>
              <a:t>After @Inputs checked</a:t>
            </a:r>
            <a:endParaRPr sz="1500">
              <a:solidFill>
                <a:srgbClr val="FFD54F"/>
              </a:solidFill>
              <a:latin typeface="Roboto" panose="02000000000000000000"/>
              <a:ea typeface="Roboto" panose="02000000000000000000"/>
              <a:cs typeface="Roboto" panose="02000000000000000000"/>
              <a:sym typeface="Roboto" panose="02000000000000000000"/>
            </a:endParaRPr>
          </a:p>
        </p:txBody>
      </p:sp>
      <p:sp>
        <p:nvSpPr>
          <p:cNvPr id="1444" name="Google Shape;1444;p172"/>
          <p:cNvSpPr txBox="1"/>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Lifecycle Hooks</a:t>
            </a:r>
            <a:endParaRPr lang="en-GB"/>
          </a:p>
        </p:txBody>
      </p:sp>
      <p:sp>
        <p:nvSpPr>
          <p:cNvPr id="1445" name="Google Shape;1445;p172"/>
          <p:cNvSpPr txBox="1"/>
          <p:nvPr/>
        </p:nvSpPr>
        <p:spPr>
          <a:xfrm>
            <a:off x="4756175" y="1419164"/>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ngAfterViewInit</a:t>
            </a:r>
            <a:br>
              <a:rPr lang="en-GB" sz="1500">
                <a:solidFill>
                  <a:srgbClr val="FFFFFF"/>
                </a:solidFill>
                <a:latin typeface="Roboto Mono"/>
                <a:ea typeface="Roboto Mono"/>
                <a:cs typeface="Roboto Mono"/>
                <a:sym typeface="Roboto Mono"/>
              </a:rPr>
            </a:b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ngAfterViewChecked</a:t>
            </a:r>
            <a:br>
              <a:rPr lang="en-GB" sz="1500">
                <a:solidFill>
                  <a:srgbClr val="FFFFFF"/>
                </a:solidFill>
                <a:latin typeface="Roboto Mono"/>
                <a:ea typeface="Roboto Mono"/>
                <a:cs typeface="Roboto Mono"/>
                <a:sym typeface="Roboto Mono"/>
              </a:rPr>
            </a:br>
            <a:endParaRPr lang="en-GB" sz="1500">
              <a:solidFill>
                <a:srgbClr val="FFFFFF"/>
              </a:solidFill>
              <a:latin typeface="Roboto Mono"/>
              <a:ea typeface="Roboto Mono"/>
              <a:cs typeface="Roboto Mono"/>
              <a:sym typeface="Roboto Mono"/>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449" name="Shape 1449"/>
        <p:cNvGrpSpPr/>
        <p:nvPr/>
      </p:nvGrpSpPr>
      <p:grpSpPr>
        <a:xfrm>
          <a:off x="0" y="0"/>
          <a:ext cx="0" cy="0"/>
          <a:chOff x="0" y="0"/>
          <a:chExt cx="0" cy="0"/>
        </a:xfrm>
      </p:grpSpPr>
      <p:sp>
        <p:nvSpPr>
          <p:cNvPr id="1450" name="Google Shape;1450;p173"/>
          <p:cNvSpPr/>
          <p:nvPr/>
        </p:nvSpPr>
        <p:spPr>
          <a:xfrm>
            <a:off x="4610700" y="1470865"/>
            <a:ext cx="4221600" cy="1826400"/>
          </a:xfrm>
          <a:prstGeom prst="rect">
            <a:avLst/>
          </a:prstGeom>
          <a:noFill/>
          <a:ln w="3810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173"/>
          <p:cNvSpPr txBox="1"/>
          <p:nvPr/>
        </p:nvSpPr>
        <p:spPr>
          <a:xfrm>
            <a:off x="365875" y="1419164"/>
            <a:ext cx="4119600" cy="4438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ngOnChanges </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ngOnInit</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ngDoCheck</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ngAfterContentInit</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ngAfterContentChecked</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500">
              <a:solidFill>
                <a:srgbClr val="FFFFFF"/>
              </a:solidFill>
              <a:latin typeface="Roboto Mono"/>
              <a:ea typeface="Roboto Mono"/>
              <a:cs typeface="Roboto Mono"/>
              <a:sym typeface="Roboto Mono"/>
            </a:endParaRPr>
          </a:p>
        </p:txBody>
      </p:sp>
      <p:sp>
        <p:nvSpPr>
          <p:cNvPr id="1451" name="Google Shape;1451;p173"/>
          <p:cNvSpPr/>
          <p:nvPr/>
        </p:nvSpPr>
        <p:spPr>
          <a:xfrm>
            <a:off x="264000" y="1470865"/>
            <a:ext cx="4221600" cy="18264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173"/>
          <p:cNvSpPr txBox="1"/>
          <p:nvPr/>
        </p:nvSpPr>
        <p:spPr>
          <a:xfrm>
            <a:off x="2995650" y="1408000"/>
            <a:ext cx="1443300" cy="6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FFD54F"/>
                </a:solidFill>
                <a:latin typeface="Roboto" panose="02000000000000000000"/>
                <a:ea typeface="Roboto" panose="02000000000000000000"/>
                <a:cs typeface="Roboto" panose="02000000000000000000"/>
                <a:sym typeface="Roboto" panose="02000000000000000000"/>
              </a:rPr>
              <a:t>After @Inputs checked</a:t>
            </a:r>
            <a:endParaRPr sz="1500">
              <a:solidFill>
                <a:srgbClr val="FFD54F"/>
              </a:solidFill>
              <a:latin typeface="Roboto" panose="02000000000000000000"/>
              <a:ea typeface="Roboto" panose="02000000000000000000"/>
              <a:cs typeface="Roboto" panose="02000000000000000000"/>
              <a:sym typeface="Roboto" panose="02000000000000000000"/>
            </a:endParaRPr>
          </a:p>
        </p:txBody>
      </p:sp>
      <p:sp>
        <p:nvSpPr>
          <p:cNvPr id="1453" name="Google Shape;1453;p173"/>
          <p:cNvSpPr txBox="1"/>
          <p:nvPr/>
        </p:nvSpPr>
        <p:spPr>
          <a:xfrm>
            <a:off x="7756175" y="1408000"/>
            <a:ext cx="1076100" cy="6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D9D2E9"/>
                </a:solidFill>
                <a:latin typeface="Roboto" panose="02000000000000000000"/>
                <a:ea typeface="Roboto" panose="02000000000000000000"/>
                <a:cs typeface="Roboto" panose="02000000000000000000"/>
                <a:sym typeface="Roboto" panose="02000000000000000000"/>
              </a:rPr>
              <a:t>After view checked</a:t>
            </a:r>
            <a:endParaRPr sz="1500">
              <a:solidFill>
                <a:srgbClr val="D9D2E9"/>
              </a:solidFill>
              <a:latin typeface="Roboto" panose="02000000000000000000"/>
              <a:ea typeface="Roboto" panose="02000000000000000000"/>
              <a:cs typeface="Roboto" panose="02000000000000000000"/>
              <a:sym typeface="Roboto" panose="02000000000000000000"/>
            </a:endParaRPr>
          </a:p>
        </p:txBody>
      </p:sp>
      <p:sp>
        <p:nvSpPr>
          <p:cNvPr id="1455" name="Google Shape;1455;p173"/>
          <p:cNvSpPr txBox="1"/>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Lifecycle Hooks</a:t>
            </a:r>
            <a:endParaRPr lang="en-GB"/>
          </a:p>
        </p:txBody>
      </p:sp>
      <p:sp>
        <p:nvSpPr>
          <p:cNvPr id="1456" name="Google Shape;1456;p173"/>
          <p:cNvSpPr txBox="1"/>
          <p:nvPr/>
        </p:nvSpPr>
        <p:spPr>
          <a:xfrm>
            <a:off x="4756175" y="1419164"/>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ngAfterViewInit</a:t>
            </a:r>
            <a:br>
              <a:rPr lang="en-GB" sz="1500">
                <a:solidFill>
                  <a:srgbClr val="FFFFFF"/>
                </a:solidFill>
                <a:latin typeface="Roboto Mono"/>
                <a:ea typeface="Roboto Mono"/>
                <a:cs typeface="Roboto Mono"/>
                <a:sym typeface="Roboto Mono"/>
              </a:rPr>
            </a:b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ngAfterViewChecked</a:t>
            </a:r>
            <a:br>
              <a:rPr lang="en-GB" sz="1500">
                <a:solidFill>
                  <a:srgbClr val="FFFFFF"/>
                </a:solidFill>
                <a:latin typeface="Roboto Mono"/>
                <a:ea typeface="Roboto Mono"/>
                <a:cs typeface="Roboto Mono"/>
                <a:sym typeface="Roboto Mono"/>
              </a:rPr>
            </a:br>
            <a:endParaRPr lang="en-GB" sz="1500">
              <a:solidFill>
                <a:srgbClr val="FFFFFF"/>
              </a:solidFill>
              <a:latin typeface="Roboto Mono"/>
              <a:ea typeface="Roboto Mono"/>
              <a:cs typeface="Roboto Mono"/>
              <a:sym typeface="Roboto Mono"/>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460" name="Shape 1460"/>
        <p:cNvGrpSpPr/>
        <p:nvPr/>
      </p:nvGrpSpPr>
      <p:grpSpPr>
        <a:xfrm>
          <a:off x="0" y="0"/>
          <a:ext cx="0" cy="0"/>
          <a:chOff x="0" y="0"/>
          <a:chExt cx="0" cy="0"/>
        </a:xfrm>
      </p:grpSpPr>
      <p:sp>
        <p:nvSpPr>
          <p:cNvPr id="1461" name="Google Shape;1461;p174"/>
          <p:cNvSpPr/>
          <p:nvPr/>
        </p:nvSpPr>
        <p:spPr>
          <a:xfrm>
            <a:off x="4610700" y="1470865"/>
            <a:ext cx="4221600" cy="1826400"/>
          </a:xfrm>
          <a:prstGeom prst="rect">
            <a:avLst/>
          </a:prstGeom>
          <a:noFill/>
          <a:ln w="3810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174"/>
          <p:cNvSpPr txBox="1"/>
          <p:nvPr/>
        </p:nvSpPr>
        <p:spPr>
          <a:xfrm>
            <a:off x="7756175" y="1408000"/>
            <a:ext cx="1076100" cy="6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D9D2E9"/>
                </a:solidFill>
                <a:latin typeface="Roboto" panose="02000000000000000000"/>
                <a:ea typeface="Roboto" panose="02000000000000000000"/>
                <a:cs typeface="Roboto" panose="02000000000000000000"/>
                <a:sym typeface="Roboto" panose="02000000000000000000"/>
              </a:rPr>
              <a:t>After view checked</a:t>
            </a:r>
            <a:endParaRPr sz="1500">
              <a:solidFill>
                <a:srgbClr val="D9D2E9"/>
              </a:solidFill>
              <a:latin typeface="Roboto" panose="02000000000000000000"/>
              <a:ea typeface="Roboto" panose="02000000000000000000"/>
              <a:cs typeface="Roboto" panose="02000000000000000000"/>
              <a:sym typeface="Roboto" panose="02000000000000000000"/>
            </a:endParaRPr>
          </a:p>
        </p:txBody>
      </p:sp>
      <p:sp>
        <p:nvSpPr>
          <p:cNvPr id="1463" name="Google Shape;1463;p174"/>
          <p:cNvSpPr txBox="1"/>
          <p:nvPr/>
        </p:nvSpPr>
        <p:spPr>
          <a:xfrm>
            <a:off x="366000" y="1419171"/>
            <a:ext cx="4119600" cy="2848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ngOnChanges </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ngOnInit</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ngDoCheck</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ngAfterContentInit</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ngAfterContentChecked</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500">
              <a:solidFill>
                <a:srgbClr val="FFFFFF"/>
              </a:solidFill>
              <a:latin typeface="Roboto Mono"/>
              <a:ea typeface="Roboto Mono"/>
              <a:cs typeface="Roboto Mono"/>
              <a:sym typeface="Roboto Mono"/>
            </a:endParaRPr>
          </a:p>
        </p:txBody>
      </p:sp>
      <p:sp>
        <p:nvSpPr>
          <p:cNvPr id="1464" name="Google Shape;1464;p174"/>
          <p:cNvSpPr/>
          <p:nvPr/>
        </p:nvSpPr>
        <p:spPr>
          <a:xfrm>
            <a:off x="264000" y="1470865"/>
            <a:ext cx="4221600" cy="18264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174"/>
          <p:cNvSpPr/>
          <p:nvPr/>
        </p:nvSpPr>
        <p:spPr>
          <a:xfrm>
            <a:off x="264000" y="3451985"/>
            <a:ext cx="8568300" cy="1213500"/>
          </a:xfrm>
          <a:prstGeom prst="rect">
            <a:avLst/>
          </a:prstGeom>
          <a:noFill/>
          <a:ln w="38100" cap="flat" cmpd="sng">
            <a:solidFill>
              <a:srgbClr val="00E4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174"/>
          <p:cNvSpPr txBox="1"/>
          <p:nvPr/>
        </p:nvSpPr>
        <p:spPr>
          <a:xfrm>
            <a:off x="2995650" y="1408000"/>
            <a:ext cx="1443300" cy="6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FFD54F"/>
                </a:solidFill>
                <a:latin typeface="Roboto" panose="02000000000000000000"/>
                <a:ea typeface="Roboto" panose="02000000000000000000"/>
                <a:cs typeface="Roboto" panose="02000000000000000000"/>
                <a:sym typeface="Roboto" panose="02000000000000000000"/>
              </a:rPr>
              <a:t>After @Inputs checked</a:t>
            </a:r>
            <a:endParaRPr sz="1500">
              <a:solidFill>
                <a:srgbClr val="FFD54F"/>
              </a:solidFill>
              <a:latin typeface="Roboto" panose="02000000000000000000"/>
              <a:ea typeface="Roboto" panose="02000000000000000000"/>
              <a:cs typeface="Roboto" panose="02000000000000000000"/>
              <a:sym typeface="Roboto" panose="02000000000000000000"/>
            </a:endParaRPr>
          </a:p>
        </p:txBody>
      </p:sp>
      <p:sp>
        <p:nvSpPr>
          <p:cNvPr id="1467" name="Google Shape;1467;p174"/>
          <p:cNvSpPr txBox="1"/>
          <p:nvPr/>
        </p:nvSpPr>
        <p:spPr>
          <a:xfrm>
            <a:off x="7388875" y="3375150"/>
            <a:ext cx="1443300" cy="6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00E4FF"/>
                </a:solidFill>
                <a:latin typeface="Roboto" panose="02000000000000000000"/>
                <a:ea typeface="Roboto" panose="02000000000000000000"/>
                <a:cs typeface="Roboto" panose="02000000000000000000"/>
                <a:sym typeface="Roboto" panose="02000000000000000000"/>
              </a:rPr>
              <a:t>After content checked</a:t>
            </a:r>
            <a:endParaRPr sz="1500">
              <a:solidFill>
                <a:srgbClr val="00E4FF"/>
              </a:solidFill>
              <a:latin typeface="Roboto" panose="02000000000000000000"/>
              <a:ea typeface="Roboto" panose="02000000000000000000"/>
              <a:cs typeface="Roboto" panose="02000000000000000000"/>
              <a:sym typeface="Roboto" panose="02000000000000000000"/>
            </a:endParaRPr>
          </a:p>
        </p:txBody>
      </p:sp>
      <p:sp>
        <p:nvSpPr>
          <p:cNvPr id="1468" name="Google Shape;1468;p174"/>
          <p:cNvSpPr txBox="1"/>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Lifecycle Hooks</a:t>
            </a:r>
            <a:endParaRPr lang="en-GB"/>
          </a:p>
        </p:txBody>
      </p:sp>
      <p:sp>
        <p:nvSpPr>
          <p:cNvPr id="1469" name="Google Shape;1469;p174"/>
          <p:cNvSpPr txBox="1"/>
          <p:nvPr/>
        </p:nvSpPr>
        <p:spPr>
          <a:xfrm>
            <a:off x="4756175" y="1419164"/>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ngAfterViewInit</a:t>
            </a:r>
            <a:br>
              <a:rPr lang="en-GB" sz="1500">
                <a:solidFill>
                  <a:srgbClr val="FFFFFF"/>
                </a:solidFill>
                <a:latin typeface="Roboto Mono"/>
                <a:ea typeface="Roboto Mono"/>
                <a:cs typeface="Roboto Mono"/>
                <a:sym typeface="Roboto Mono"/>
              </a:rPr>
            </a:b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ngAfterViewChecked</a:t>
            </a:r>
            <a:br>
              <a:rPr lang="en-GB" sz="1500">
                <a:solidFill>
                  <a:srgbClr val="FFFFFF"/>
                </a:solidFill>
                <a:latin typeface="Roboto Mono"/>
                <a:ea typeface="Roboto Mono"/>
                <a:cs typeface="Roboto Mono"/>
                <a:sym typeface="Roboto Mono"/>
              </a:rPr>
            </a:br>
            <a:endParaRPr lang="en-GB" sz="1500">
              <a:solidFill>
                <a:srgbClr val="FFFFFF"/>
              </a:solidFill>
              <a:latin typeface="Roboto Mono"/>
              <a:ea typeface="Roboto Mono"/>
              <a:cs typeface="Roboto Mono"/>
              <a:sym typeface="Roboto Mono"/>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473" name="Shape 1473"/>
        <p:cNvGrpSpPr/>
        <p:nvPr/>
      </p:nvGrpSpPr>
      <p:grpSpPr>
        <a:xfrm>
          <a:off x="0" y="0"/>
          <a:ext cx="0" cy="0"/>
          <a:chOff x="0" y="0"/>
          <a:chExt cx="0" cy="0"/>
        </a:xfrm>
      </p:grpSpPr>
      <p:sp>
        <p:nvSpPr>
          <p:cNvPr id="1474" name="Google Shape;1474;p175"/>
          <p:cNvSpPr txBox="1"/>
          <p:nvPr/>
        </p:nvSpPr>
        <p:spPr>
          <a:xfrm>
            <a:off x="365875" y="1419164"/>
            <a:ext cx="4119600" cy="4438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ngOnChanges </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ngOnInit</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ngDoCheck</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ngAfterContentInit</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br>
              <a:rPr lang="en-GB" sz="1500">
                <a:solidFill>
                  <a:srgbClr val="FFFFFF"/>
                </a:solidFill>
                <a:latin typeface="Roboto Mono"/>
                <a:ea typeface="Roboto Mono"/>
                <a:cs typeface="Roboto Mono"/>
                <a:sym typeface="Roboto Mono"/>
              </a:rPr>
            </a:br>
            <a:r>
              <a:rPr lang="en-GB" sz="1500">
                <a:solidFill>
                  <a:srgbClr val="FFFFFF"/>
                </a:solidFill>
                <a:latin typeface="Roboto Mono"/>
                <a:ea typeface="Roboto Mono"/>
                <a:cs typeface="Roboto Mono"/>
                <a:sym typeface="Roboto Mono"/>
              </a:rPr>
              <a:t>ngAfterContentChecked</a:t>
            </a: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500">
              <a:solidFill>
                <a:srgbClr val="FFFFFF"/>
              </a:solidFill>
              <a:latin typeface="Roboto Mono"/>
              <a:ea typeface="Roboto Mono"/>
              <a:cs typeface="Roboto Mono"/>
              <a:sym typeface="Roboto Mono"/>
            </a:endParaRPr>
          </a:p>
        </p:txBody>
      </p:sp>
      <p:sp>
        <p:nvSpPr>
          <p:cNvPr id="1475" name="Google Shape;1475;p175"/>
          <p:cNvSpPr/>
          <p:nvPr/>
        </p:nvSpPr>
        <p:spPr>
          <a:xfrm>
            <a:off x="4610700" y="1470865"/>
            <a:ext cx="4221600" cy="18264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175"/>
          <p:cNvSpPr/>
          <p:nvPr/>
        </p:nvSpPr>
        <p:spPr>
          <a:xfrm>
            <a:off x="264000" y="1470865"/>
            <a:ext cx="4221600" cy="18264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175"/>
          <p:cNvSpPr/>
          <p:nvPr/>
        </p:nvSpPr>
        <p:spPr>
          <a:xfrm>
            <a:off x="264000" y="3451985"/>
            <a:ext cx="8568300" cy="12135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175"/>
          <p:cNvSpPr txBox="1"/>
          <p:nvPr/>
        </p:nvSpPr>
        <p:spPr>
          <a:xfrm>
            <a:off x="2995650" y="1408000"/>
            <a:ext cx="1443300" cy="6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FFD54F"/>
                </a:solidFill>
                <a:latin typeface="Roboto" panose="02000000000000000000"/>
                <a:ea typeface="Roboto" panose="02000000000000000000"/>
                <a:cs typeface="Roboto" panose="02000000000000000000"/>
                <a:sym typeface="Roboto" panose="02000000000000000000"/>
              </a:rPr>
              <a:t>Node by node</a:t>
            </a:r>
            <a:endParaRPr sz="1500">
              <a:solidFill>
                <a:srgbClr val="FFD54F"/>
              </a:solidFill>
              <a:latin typeface="Roboto" panose="02000000000000000000"/>
              <a:ea typeface="Roboto" panose="02000000000000000000"/>
              <a:cs typeface="Roboto" panose="02000000000000000000"/>
              <a:sym typeface="Roboto" panose="02000000000000000000"/>
            </a:endParaRPr>
          </a:p>
        </p:txBody>
      </p:sp>
      <p:sp>
        <p:nvSpPr>
          <p:cNvPr id="1479" name="Google Shape;1479;p175"/>
          <p:cNvSpPr txBox="1"/>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Lifecycle Hooks</a:t>
            </a:r>
            <a:endParaRPr lang="en-GB"/>
          </a:p>
        </p:txBody>
      </p:sp>
      <p:sp>
        <p:nvSpPr>
          <p:cNvPr id="1480" name="Google Shape;1480;p175"/>
          <p:cNvSpPr txBox="1"/>
          <p:nvPr/>
        </p:nvSpPr>
        <p:spPr>
          <a:xfrm>
            <a:off x="4756175" y="1419170"/>
            <a:ext cx="3000000" cy="1653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ngAfterViewInit</a:t>
            </a:r>
            <a:br>
              <a:rPr lang="en-GB" sz="1500">
                <a:solidFill>
                  <a:srgbClr val="FFFFFF"/>
                </a:solidFill>
                <a:latin typeface="Roboto Mono"/>
                <a:ea typeface="Roboto Mono"/>
                <a:cs typeface="Roboto Mono"/>
                <a:sym typeface="Roboto Mono"/>
              </a:rPr>
            </a:br>
            <a:endParaRPr sz="15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500">
                <a:solidFill>
                  <a:srgbClr val="FFFFFF"/>
                </a:solidFill>
                <a:latin typeface="Roboto Mono"/>
                <a:ea typeface="Roboto Mono"/>
                <a:cs typeface="Roboto Mono"/>
                <a:sym typeface="Roboto Mono"/>
              </a:rPr>
              <a:t>ngAfterViewChecked</a:t>
            </a:r>
            <a:br>
              <a:rPr lang="en-GB" sz="1500">
                <a:solidFill>
                  <a:srgbClr val="FFFFFF"/>
                </a:solidFill>
                <a:latin typeface="Roboto Mono"/>
                <a:ea typeface="Roboto Mono"/>
                <a:cs typeface="Roboto Mono"/>
                <a:sym typeface="Roboto Mono"/>
              </a:rPr>
            </a:br>
            <a:endParaRPr lang="en-GB" sz="1500">
              <a:solidFill>
                <a:srgbClr val="FFFFFF"/>
              </a:solidFill>
              <a:latin typeface="Roboto Mono"/>
              <a:ea typeface="Roboto Mono"/>
              <a:cs typeface="Roboto Mono"/>
              <a:sym typeface="Roboto Mono"/>
            </a:endParaRPr>
          </a:p>
        </p:txBody>
      </p:sp>
      <p:sp>
        <p:nvSpPr>
          <p:cNvPr id="1481" name="Google Shape;1481;p175"/>
          <p:cNvSpPr txBox="1"/>
          <p:nvPr/>
        </p:nvSpPr>
        <p:spPr>
          <a:xfrm>
            <a:off x="7518875" y="1419175"/>
            <a:ext cx="1313400" cy="45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1CE8B5"/>
                </a:solidFill>
                <a:latin typeface="Roboto" panose="02000000000000000000"/>
                <a:ea typeface="Roboto" panose="02000000000000000000"/>
                <a:cs typeface="Roboto" panose="02000000000000000000"/>
                <a:sym typeface="Roboto" panose="02000000000000000000"/>
              </a:rPr>
              <a:t>View by view</a:t>
            </a:r>
            <a:endParaRPr lang="en-GB" sz="1500">
              <a:solidFill>
                <a:srgbClr val="1CE8B5"/>
              </a:solidFill>
              <a:latin typeface="Roboto" panose="02000000000000000000"/>
              <a:ea typeface="Roboto" panose="02000000000000000000"/>
              <a:cs typeface="Roboto" panose="02000000000000000000"/>
              <a:sym typeface="Roboto" panose="02000000000000000000"/>
            </a:endParaRPr>
          </a:p>
        </p:txBody>
      </p:sp>
      <p:sp>
        <p:nvSpPr>
          <p:cNvPr id="1482" name="Google Shape;1482;p175"/>
          <p:cNvSpPr txBox="1"/>
          <p:nvPr/>
        </p:nvSpPr>
        <p:spPr>
          <a:xfrm>
            <a:off x="7518875" y="3400375"/>
            <a:ext cx="1313400" cy="45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1CE8B5"/>
                </a:solidFill>
                <a:latin typeface="Roboto" panose="02000000000000000000"/>
                <a:ea typeface="Roboto" panose="02000000000000000000"/>
                <a:cs typeface="Roboto" panose="02000000000000000000"/>
                <a:sym typeface="Roboto" panose="02000000000000000000"/>
              </a:rPr>
              <a:t>View by view</a:t>
            </a:r>
            <a:endParaRPr lang="en-GB" sz="1500">
              <a:solidFill>
                <a:srgbClr val="1CE8B5"/>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486" name="Shape 1486"/>
        <p:cNvGrpSpPr/>
        <p:nvPr/>
      </p:nvGrpSpPr>
      <p:grpSpPr>
        <a:xfrm>
          <a:off x="0" y="0"/>
          <a:ext cx="0" cy="0"/>
          <a:chOff x="0" y="0"/>
          <a:chExt cx="0" cy="0"/>
        </a:xfrm>
      </p:grpSpPr>
      <p:pic>
        <p:nvPicPr>
          <p:cNvPr id="1487" name="Google Shape;1487;p176"/>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488" name="Google Shape;1488;p176"/>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489" name="Google Shape;1489;p176"/>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490" name="Google Shape;1490;p176"/>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491" name="Google Shape;1491;p176"/>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176"/>
          <p:cNvSpPr txBox="1"/>
          <p:nvPr/>
        </p:nvSpPr>
        <p:spPr>
          <a:xfrm>
            <a:off x="4814700" y="43420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493" name="Google Shape;1493;p176"/>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176"/>
          <p:cNvSpPr txBox="1"/>
          <p:nvPr/>
        </p:nvSpPr>
        <p:spPr>
          <a:xfrm>
            <a:off x="4814700" y="4653865"/>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495" name="Google Shape;1495;p176"/>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499" name="Shape 1499"/>
        <p:cNvGrpSpPr/>
        <p:nvPr/>
      </p:nvGrpSpPr>
      <p:grpSpPr>
        <a:xfrm>
          <a:off x="0" y="0"/>
          <a:ext cx="0" cy="0"/>
          <a:chOff x="0" y="0"/>
          <a:chExt cx="0" cy="0"/>
        </a:xfrm>
      </p:grpSpPr>
      <p:pic>
        <p:nvPicPr>
          <p:cNvPr id="1500" name="Google Shape;1500;p177"/>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501" name="Google Shape;1501;p177"/>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502" name="Google Shape;1502;p177"/>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503" name="Google Shape;1503;p177"/>
          <p:cNvSpPr/>
          <p:nvPr/>
        </p:nvSpPr>
        <p:spPr>
          <a:xfrm>
            <a:off x="4613350" y="31056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177"/>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505" name="Google Shape;1505;p177"/>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177"/>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507" name="Google Shape;1507;p177"/>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177"/>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509" name="Google Shape;1509;p177"/>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510" name="Google Shape;1510;p177"/>
          <p:cNvSpPr/>
          <p:nvPr/>
        </p:nvSpPr>
        <p:spPr>
          <a:xfrm>
            <a:off x="4600500" y="131760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177"/>
          <p:cNvSpPr/>
          <p:nvPr/>
        </p:nvSpPr>
        <p:spPr>
          <a:xfrm>
            <a:off x="257100" y="131935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515" name="Shape 1515"/>
        <p:cNvGrpSpPr/>
        <p:nvPr/>
      </p:nvGrpSpPr>
      <p:grpSpPr>
        <a:xfrm>
          <a:off x="0" y="0"/>
          <a:ext cx="0" cy="0"/>
          <a:chOff x="0" y="0"/>
          <a:chExt cx="0" cy="0"/>
        </a:xfrm>
      </p:grpSpPr>
      <p:pic>
        <p:nvPicPr>
          <p:cNvPr id="1516" name="Google Shape;1516;p178"/>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517" name="Google Shape;1517;p178"/>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518" name="Google Shape;1518;p178"/>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cxnSp>
        <p:nvCxnSpPr>
          <p:cNvPr id="1519" name="Google Shape;1519;p178"/>
          <p:cNvCxnSpPr/>
          <p:nvPr/>
        </p:nvCxnSpPr>
        <p:spPr>
          <a:xfrm flipH="1">
            <a:off x="4589150" y="558625"/>
            <a:ext cx="1239600" cy="555900"/>
          </a:xfrm>
          <a:prstGeom prst="straightConnector1">
            <a:avLst/>
          </a:prstGeom>
          <a:noFill/>
          <a:ln w="28575" cap="flat" cmpd="sng">
            <a:solidFill>
              <a:srgbClr val="FFD54F"/>
            </a:solidFill>
            <a:prstDash val="solid"/>
            <a:round/>
            <a:headEnd type="none" w="med" len="med"/>
            <a:tailEnd type="triangle" w="med" len="med"/>
          </a:ln>
        </p:spPr>
      </p:cxnSp>
      <p:sp>
        <p:nvSpPr>
          <p:cNvPr id="1520" name="Google Shape;1520;p178"/>
          <p:cNvSpPr txBox="1"/>
          <p:nvPr/>
        </p:nvSpPr>
        <p:spPr>
          <a:xfrm>
            <a:off x="5828950" y="118225"/>
            <a:ext cx="2242500" cy="44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FFD54F"/>
                </a:solidFill>
                <a:latin typeface="Roboto" panose="02000000000000000000"/>
                <a:ea typeface="Roboto" panose="02000000000000000000"/>
                <a:cs typeface="Roboto" panose="02000000000000000000"/>
                <a:sym typeface="Roboto" panose="02000000000000000000"/>
              </a:rPr>
              <a:t>flushes node-by-node hooks on nodes 0 and 1</a:t>
            </a:r>
            <a:endParaRPr>
              <a:solidFill>
                <a:srgbClr val="FFD54F"/>
              </a:solidFill>
              <a:latin typeface="Roboto" panose="02000000000000000000"/>
              <a:ea typeface="Roboto" panose="02000000000000000000"/>
              <a:cs typeface="Roboto" panose="02000000000000000000"/>
              <a:sym typeface="Roboto" panose="02000000000000000000"/>
            </a:endParaRPr>
          </a:p>
        </p:txBody>
      </p:sp>
      <p:sp>
        <p:nvSpPr>
          <p:cNvPr id="1521" name="Google Shape;1521;p178"/>
          <p:cNvSpPr/>
          <p:nvPr/>
        </p:nvSpPr>
        <p:spPr>
          <a:xfrm>
            <a:off x="4613350" y="31056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178"/>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523" name="Google Shape;1523;p178"/>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178"/>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525" name="Google Shape;1525;p178"/>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178"/>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527" name="Google Shape;1527;p178"/>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528" name="Google Shape;1528;p178"/>
          <p:cNvSpPr/>
          <p:nvPr/>
        </p:nvSpPr>
        <p:spPr>
          <a:xfrm>
            <a:off x="4600500" y="131760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178"/>
          <p:cNvSpPr/>
          <p:nvPr/>
        </p:nvSpPr>
        <p:spPr>
          <a:xfrm>
            <a:off x="257100" y="131935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533" name="Shape 1533"/>
        <p:cNvGrpSpPr/>
        <p:nvPr/>
      </p:nvGrpSpPr>
      <p:grpSpPr>
        <a:xfrm>
          <a:off x="0" y="0"/>
          <a:ext cx="0" cy="0"/>
          <a:chOff x="0" y="0"/>
          <a:chExt cx="0" cy="0"/>
        </a:xfrm>
      </p:grpSpPr>
      <p:pic>
        <p:nvPicPr>
          <p:cNvPr id="1534" name="Google Shape;1534;p179"/>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535" name="Google Shape;1535;p179"/>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536" name="Google Shape;1536;p179"/>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537" name="Google Shape;1537;p179"/>
          <p:cNvSpPr/>
          <p:nvPr/>
        </p:nvSpPr>
        <p:spPr>
          <a:xfrm>
            <a:off x="4613350" y="31056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179"/>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539" name="Google Shape;1539;p179"/>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179"/>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541" name="Google Shape;1541;p179"/>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179"/>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543" name="Google Shape;1543;p179"/>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544" name="Google Shape;1544;p179"/>
          <p:cNvSpPr/>
          <p:nvPr/>
        </p:nvSpPr>
        <p:spPr>
          <a:xfrm>
            <a:off x="4600500" y="160970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179"/>
          <p:cNvSpPr/>
          <p:nvPr/>
        </p:nvSpPr>
        <p:spPr>
          <a:xfrm>
            <a:off x="257100" y="131935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549" name="Shape 1549"/>
        <p:cNvGrpSpPr/>
        <p:nvPr/>
      </p:nvGrpSpPr>
      <p:grpSpPr>
        <a:xfrm>
          <a:off x="0" y="0"/>
          <a:ext cx="0" cy="0"/>
          <a:chOff x="0" y="0"/>
          <a:chExt cx="0" cy="0"/>
        </a:xfrm>
      </p:grpSpPr>
      <p:pic>
        <p:nvPicPr>
          <p:cNvPr id="1550" name="Google Shape;1550;p180"/>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551" name="Google Shape;1551;p180"/>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552" name="Google Shape;1552;p180"/>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553" name="Google Shape;1553;p180"/>
          <p:cNvSpPr/>
          <p:nvPr/>
        </p:nvSpPr>
        <p:spPr>
          <a:xfrm>
            <a:off x="4613350" y="31056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180"/>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555" name="Google Shape;1555;p180"/>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180"/>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557" name="Google Shape;1557;p180"/>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180"/>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559" name="Google Shape;1559;p180"/>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560" name="Google Shape;1560;p180"/>
          <p:cNvSpPr/>
          <p:nvPr/>
        </p:nvSpPr>
        <p:spPr>
          <a:xfrm>
            <a:off x="4600500" y="192085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180"/>
          <p:cNvSpPr/>
          <p:nvPr/>
        </p:nvSpPr>
        <p:spPr>
          <a:xfrm>
            <a:off x="257100" y="131935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565" name="Shape 1565"/>
        <p:cNvGrpSpPr/>
        <p:nvPr/>
      </p:nvGrpSpPr>
      <p:grpSpPr>
        <a:xfrm>
          <a:off x="0" y="0"/>
          <a:ext cx="0" cy="0"/>
          <a:chOff x="0" y="0"/>
          <a:chExt cx="0" cy="0"/>
        </a:xfrm>
      </p:grpSpPr>
      <p:pic>
        <p:nvPicPr>
          <p:cNvPr id="1566" name="Google Shape;1566;p181"/>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567" name="Google Shape;1567;p181"/>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568" name="Google Shape;1568;p181"/>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569" name="Google Shape;1569;p181"/>
          <p:cNvSpPr/>
          <p:nvPr/>
        </p:nvSpPr>
        <p:spPr>
          <a:xfrm>
            <a:off x="4607000" y="31056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181"/>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571" name="Google Shape;1571;p181"/>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181"/>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573" name="Google Shape;1573;p181"/>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181"/>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575" name="Google Shape;1575;p181"/>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576" name="Google Shape;1576;p181"/>
          <p:cNvSpPr/>
          <p:nvPr/>
        </p:nvSpPr>
        <p:spPr>
          <a:xfrm>
            <a:off x="4600500" y="192085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181"/>
          <p:cNvSpPr/>
          <p:nvPr/>
        </p:nvSpPr>
        <p:spPr>
          <a:xfrm>
            <a:off x="257100" y="192260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sp>
        <p:nvSpPr>
          <p:cNvPr id="385" name="Google Shape;385;p65"/>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65"/>
          <p:cNvSpPr txBox="1"/>
          <p:nvPr/>
        </p:nvSpPr>
        <p:spPr>
          <a:xfrm>
            <a:off x="52500" y="0"/>
            <a:ext cx="4887000" cy="470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BC00"/>
                </a:solidFill>
                <a:latin typeface="Roboto Mono"/>
                <a:ea typeface="Roboto Mono"/>
                <a:cs typeface="Roboto Mono"/>
                <a:sym typeface="Roboto Mono"/>
              </a:rPr>
              <a:t>@NgModule</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imports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BrowserModule</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MatCardModule</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providers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provide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Info</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useClass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HermesInfo</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declarations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FF8A80"/>
                </a:solidFill>
                <a:latin typeface="Roboto Mono"/>
                <a:ea typeface="Roboto Mono"/>
                <a:cs typeface="Roboto Mono"/>
                <a:sym typeface="Roboto Mono"/>
              </a:rPr>
              <a:t>    AppComponent</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 Footer</a:t>
            </a:r>
            <a:endParaRPr sz="1300">
              <a:solidFill>
                <a:srgbClr val="FF8A80"/>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bootstrap</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26C6DA"/>
                </a:solidFill>
                <a:latin typeface="Roboto Mono"/>
                <a:ea typeface="Roboto Mono"/>
                <a:cs typeface="Roboto Mono"/>
                <a:sym typeface="Roboto Mono"/>
              </a:rPr>
              <a:t>export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class</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AppModule</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BC00"/>
              </a:solidFill>
              <a:latin typeface="Roboto Mono"/>
              <a:ea typeface="Roboto Mono"/>
              <a:cs typeface="Roboto Mono"/>
              <a:sym typeface="Roboto Mono"/>
            </a:endParaRPr>
          </a:p>
        </p:txBody>
      </p:sp>
      <p:sp>
        <p:nvSpPr>
          <p:cNvPr id="387" name="Google Shape;387;p65"/>
          <p:cNvSpPr txBox="1"/>
          <p:nvPr/>
        </p:nvSpPr>
        <p:spPr>
          <a:xfrm>
            <a:off x="319200" y="2879250"/>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388" name="Google Shape;388;p65"/>
          <p:cNvSpPr txBox="1"/>
          <p:nvPr>
            <p:ph type="body" idx="2"/>
          </p:nvPr>
        </p:nvSpPr>
        <p:spPr>
          <a:xfrm>
            <a:off x="4698150" y="444925"/>
            <a:ext cx="4369500" cy="41133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@Component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selector</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26C6DA"/>
                </a:solidFill>
                <a:latin typeface="Roboto Mono"/>
                <a:ea typeface="Roboto Mono"/>
                <a:cs typeface="Roboto Mono"/>
                <a:sym typeface="Roboto Mono"/>
              </a:rPr>
              <a:t>app-root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&lt;img src=”cat.jpg”&gt;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&lt;h1&gt; {{ header }} &lt;/h1&gt;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&lt;info-card [name]=”name”&gt;&lt;/info-card&gt;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&lt;footer&gt;&lt;/footer&gt;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581" name="Shape 1581"/>
        <p:cNvGrpSpPr/>
        <p:nvPr/>
      </p:nvGrpSpPr>
      <p:grpSpPr>
        <a:xfrm>
          <a:off x="0" y="0"/>
          <a:ext cx="0" cy="0"/>
          <a:chOff x="0" y="0"/>
          <a:chExt cx="0" cy="0"/>
        </a:xfrm>
      </p:grpSpPr>
      <p:sp>
        <p:nvSpPr>
          <p:cNvPr id="1585" name="Google Shape;1585;p182"/>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582" name="Google Shape;1582;p182"/>
          <p:cNvSpPr/>
          <p:nvPr/>
        </p:nvSpPr>
        <p:spPr>
          <a:xfrm>
            <a:off x="4607000" y="31056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583" name="Google Shape;1583;p182"/>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584" name="Google Shape;1584;p182"/>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586" name="Google Shape;1586;p182"/>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587" name="Google Shape;1587;p182"/>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182"/>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589" name="Google Shape;1589;p182"/>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182"/>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591" name="Google Shape;1591;p182"/>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592" name="Google Shape;1592;p182"/>
          <p:cNvSpPr/>
          <p:nvPr/>
        </p:nvSpPr>
        <p:spPr>
          <a:xfrm>
            <a:off x="4600500" y="192085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182"/>
          <p:cNvSpPr/>
          <p:nvPr/>
        </p:nvSpPr>
        <p:spPr>
          <a:xfrm>
            <a:off x="257100" y="192260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597" name="Shape 1597"/>
        <p:cNvGrpSpPr/>
        <p:nvPr/>
      </p:nvGrpSpPr>
      <p:grpSpPr>
        <a:xfrm>
          <a:off x="0" y="0"/>
          <a:ext cx="0" cy="0"/>
          <a:chOff x="0" y="0"/>
          <a:chExt cx="0" cy="0"/>
        </a:xfrm>
      </p:grpSpPr>
      <p:pic>
        <p:nvPicPr>
          <p:cNvPr id="1598" name="Google Shape;1598;p183"/>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599" name="Google Shape;1599;p183"/>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600" name="Google Shape;1600;p183"/>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a:t>
            </a:r>
            <a:r>
              <a:rPr lang="en-GB" sz="1300">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601" name="Google Shape;1601;p183"/>
          <p:cNvSpPr/>
          <p:nvPr/>
        </p:nvSpPr>
        <p:spPr>
          <a:xfrm>
            <a:off x="4607000" y="34104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183"/>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603" name="Google Shape;1603;p183"/>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183"/>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605" name="Google Shape;1605;p183"/>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183"/>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607" name="Google Shape;1607;p183"/>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608" name="Google Shape;1608;p183"/>
          <p:cNvSpPr/>
          <p:nvPr/>
        </p:nvSpPr>
        <p:spPr>
          <a:xfrm>
            <a:off x="4600500" y="192085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183"/>
          <p:cNvSpPr/>
          <p:nvPr/>
        </p:nvSpPr>
        <p:spPr>
          <a:xfrm>
            <a:off x="257100" y="192260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613" name="Shape 1613"/>
        <p:cNvGrpSpPr/>
        <p:nvPr/>
      </p:nvGrpSpPr>
      <p:grpSpPr>
        <a:xfrm>
          <a:off x="0" y="0"/>
          <a:ext cx="0" cy="0"/>
          <a:chOff x="0" y="0"/>
          <a:chExt cx="0" cy="0"/>
        </a:xfrm>
      </p:grpSpPr>
      <p:sp>
        <p:nvSpPr>
          <p:cNvPr id="1617" name="Google Shape;1617;p184"/>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614" name="Google Shape;1614;p184"/>
          <p:cNvSpPr/>
          <p:nvPr/>
        </p:nvSpPr>
        <p:spPr>
          <a:xfrm>
            <a:off x="4607000" y="34104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15" name="Google Shape;1615;p184"/>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616" name="Google Shape;1616;p184"/>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618" name="Google Shape;1618;p184"/>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619" name="Google Shape;1619;p184"/>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184"/>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621" name="Google Shape;1621;p184"/>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184"/>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623" name="Google Shape;1623;p184"/>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624" name="Google Shape;1624;p184"/>
          <p:cNvSpPr/>
          <p:nvPr/>
        </p:nvSpPr>
        <p:spPr>
          <a:xfrm>
            <a:off x="4600575" y="1920875"/>
            <a:ext cx="4223385" cy="367665"/>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184"/>
          <p:cNvSpPr/>
          <p:nvPr/>
        </p:nvSpPr>
        <p:spPr>
          <a:xfrm>
            <a:off x="257100" y="2214978"/>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629" name="Shape 1629"/>
        <p:cNvGrpSpPr/>
        <p:nvPr/>
      </p:nvGrpSpPr>
      <p:grpSpPr>
        <a:xfrm>
          <a:off x="0" y="0"/>
          <a:ext cx="0" cy="0"/>
          <a:chOff x="0" y="0"/>
          <a:chExt cx="0" cy="0"/>
        </a:xfrm>
      </p:grpSpPr>
      <p:pic>
        <p:nvPicPr>
          <p:cNvPr id="1630" name="Google Shape;1630;p185"/>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631" name="Google Shape;1631;p185"/>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632" name="Google Shape;1632;p185"/>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633" name="Google Shape;1633;p185"/>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634" name="Google Shape;1634;p185"/>
          <p:cNvSpPr/>
          <p:nvPr/>
        </p:nvSpPr>
        <p:spPr>
          <a:xfrm>
            <a:off x="4607000" y="34104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35" name="Google Shape;1635;p185"/>
          <p:cNvCxnSpPr/>
          <p:nvPr/>
        </p:nvCxnSpPr>
        <p:spPr>
          <a:xfrm rot="10800000">
            <a:off x="1378825" y="2688200"/>
            <a:ext cx="990600" cy="931800"/>
          </a:xfrm>
          <a:prstGeom prst="straightConnector1">
            <a:avLst/>
          </a:prstGeom>
          <a:noFill/>
          <a:ln w="28575" cap="flat" cmpd="sng">
            <a:solidFill>
              <a:srgbClr val="FFD54F"/>
            </a:solidFill>
            <a:prstDash val="solid"/>
            <a:round/>
            <a:headEnd type="none" w="med" len="med"/>
            <a:tailEnd type="triangle" w="med" len="med"/>
          </a:ln>
        </p:spPr>
      </p:cxnSp>
      <p:sp>
        <p:nvSpPr>
          <p:cNvPr id="1636" name="Google Shape;1636;p185"/>
          <p:cNvSpPr txBox="1"/>
          <p:nvPr/>
        </p:nvSpPr>
        <p:spPr>
          <a:xfrm>
            <a:off x="1711350" y="3580400"/>
            <a:ext cx="2078400" cy="44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FFD54F"/>
                </a:solidFill>
                <a:latin typeface="Roboto" panose="02000000000000000000"/>
                <a:ea typeface="Roboto" panose="02000000000000000000"/>
                <a:cs typeface="Roboto" panose="02000000000000000000"/>
                <a:sym typeface="Roboto" panose="02000000000000000000"/>
              </a:rPr>
              <a:t>flushes node-by-node hooks on node 2</a:t>
            </a:r>
            <a:endParaRPr>
              <a:solidFill>
                <a:srgbClr val="FFD54F"/>
              </a:solidFill>
              <a:latin typeface="Roboto" panose="02000000000000000000"/>
              <a:ea typeface="Roboto" panose="02000000000000000000"/>
              <a:cs typeface="Roboto" panose="02000000000000000000"/>
              <a:sym typeface="Roboto" panose="02000000000000000000"/>
            </a:endParaRPr>
          </a:p>
        </p:txBody>
      </p:sp>
      <p:sp>
        <p:nvSpPr>
          <p:cNvPr id="1637" name="Google Shape;1637;p185"/>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185"/>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639" name="Google Shape;1639;p185"/>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185"/>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641" name="Google Shape;1641;p185"/>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642" name="Google Shape;1642;p185"/>
          <p:cNvSpPr/>
          <p:nvPr/>
        </p:nvSpPr>
        <p:spPr>
          <a:xfrm>
            <a:off x="257100" y="2214978"/>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184"/>
          <p:cNvSpPr/>
          <p:nvPr/>
        </p:nvSpPr>
        <p:spPr>
          <a:xfrm>
            <a:off x="4600575" y="1920875"/>
            <a:ext cx="4223385" cy="367665"/>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647" name="Shape 1647"/>
        <p:cNvGrpSpPr/>
        <p:nvPr/>
      </p:nvGrpSpPr>
      <p:grpSpPr>
        <a:xfrm>
          <a:off x="0" y="0"/>
          <a:ext cx="0" cy="0"/>
          <a:chOff x="0" y="0"/>
          <a:chExt cx="0" cy="0"/>
        </a:xfrm>
      </p:grpSpPr>
      <p:pic>
        <p:nvPicPr>
          <p:cNvPr id="1648" name="Google Shape;1648;p186"/>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649" name="Google Shape;1649;p186"/>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650" name="Google Shape;1650;p186"/>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651" name="Google Shape;1651;p186"/>
          <p:cNvSpPr/>
          <p:nvPr/>
        </p:nvSpPr>
        <p:spPr>
          <a:xfrm>
            <a:off x="4607000" y="34104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186"/>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653" name="Google Shape;1653;p186"/>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186"/>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655" name="Google Shape;1655;p186"/>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186"/>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657" name="Google Shape;1657;p186"/>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658" name="Google Shape;1658;p186"/>
          <p:cNvSpPr/>
          <p:nvPr/>
        </p:nvSpPr>
        <p:spPr>
          <a:xfrm>
            <a:off x="4600500" y="251775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186"/>
          <p:cNvSpPr/>
          <p:nvPr/>
        </p:nvSpPr>
        <p:spPr>
          <a:xfrm>
            <a:off x="257100" y="2214978"/>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663" name="Shape 1663"/>
        <p:cNvGrpSpPr/>
        <p:nvPr/>
      </p:nvGrpSpPr>
      <p:grpSpPr>
        <a:xfrm>
          <a:off x="0" y="0"/>
          <a:ext cx="0" cy="0"/>
          <a:chOff x="0" y="0"/>
          <a:chExt cx="0" cy="0"/>
        </a:xfrm>
      </p:grpSpPr>
      <p:pic>
        <p:nvPicPr>
          <p:cNvPr id="1664" name="Google Shape;1664;p187"/>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665" name="Google Shape;1665;p187"/>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666" name="Google Shape;1666;p187"/>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667" name="Google Shape;1667;p187"/>
          <p:cNvSpPr/>
          <p:nvPr/>
        </p:nvSpPr>
        <p:spPr>
          <a:xfrm>
            <a:off x="4607000" y="34104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187"/>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669" name="Google Shape;1669;p187"/>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187"/>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671" name="Google Shape;1671;p187"/>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187"/>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673" name="Google Shape;1673;p187"/>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674" name="Google Shape;1674;p187"/>
          <p:cNvSpPr/>
          <p:nvPr/>
        </p:nvSpPr>
        <p:spPr>
          <a:xfrm>
            <a:off x="4600500" y="251775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187"/>
          <p:cNvSpPr/>
          <p:nvPr/>
        </p:nvSpPr>
        <p:spPr>
          <a:xfrm>
            <a:off x="257100" y="2519778"/>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679" name="Shape 1679"/>
        <p:cNvGrpSpPr/>
        <p:nvPr/>
      </p:nvGrpSpPr>
      <p:grpSpPr>
        <a:xfrm>
          <a:off x="0" y="0"/>
          <a:ext cx="0" cy="0"/>
          <a:chOff x="0" y="0"/>
          <a:chExt cx="0" cy="0"/>
        </a:xfrm>
      </p:grpSpPr>
      <p:sp>
        <p:nvSpPr>
          <p:cNvPr id="1683" name="Google Shape;1683;p188"/>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    </a:t>
            </a:r>
            <a:r>
              <a:rPr lang="en-GB" sz="1300">
                <a:solidFill>
                  <a:schemeClr val="lt1"/>
                </a:solidFill>
                <a:latin typeface="Roboto Mono"/>
                <a:ea typeface="Roboto Mono"/>
                <a:cs typeface="Roboto Mono"/>
                <a:sym typeface="Roboto Mono"/>
              </a:rPr>
              <a:t>'Sherlock Herms'</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680" name="Google Shape;1680;p188"/>
          <p:cNvSpPr/>
          <p:nvPr/>
        </p:nvSpPr>
        <p:spPr>
          <a:xfrm>
            <a:off x="4607000" y="34104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81" name="Google Shape;1681;p188"/>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682" name="Google Shape;1682;p188"/>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684" name="Google Shape;1684;p188"/>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685" name="Google Shape;1685;p188"/>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188"/>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687" name="Google Shape;1687;p188"/>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188"/>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689" name="Google Shape;1689;p188"/>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690" name="Google Shape;1690;p188"/>
          <p:cNvSpPr/>
          <p:nvPr/>
        </p:nvSpPr>
        <p:spPr>
          <a:xfrm>
            <a:off x="4600500" y="251775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188"/>
          <p:cNvSpPr/>
          <p:nvPr/>
        </p:nvSpPr>
        <p:spPr>
          <a:xfrm>
            <a:off x="257100" y="2519778"/>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695" name="Shape 1695"/>
        <p:cNvGrpSpPr/>
        <p:nvPr/>
      </p:nvGrpSpPr>
      <p:grpSpPr>
        <a:xfrm>
          <a:off x="0" y="0"/>
          <a:ext cx="0" cy="0"/>
          <a:chOff x="0" y="0"/>
          <a:chExt cx="0" cy="0"/>
        </a:xfrm>
      </p:grpSpPr>
      <p:sp>
        <p:nvSpPr>
          <p:cNvPr id="1696" name="Google Shape;1696;p189"/>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    </a:t>
            </a:r>
            <a:r>
              <a:rPr lang="en-GB" sz="1300">
                <a:solidFill>
                  <a:schemeClr val="lt1"/>
                </a:solidFill>
                <a:latin typeface="Roboto Mono"/>
                <a:ea typeface="Roboto Mono"/>
                <a:cs typeface="Roboto Mono"/>
                <a:sym typeface="Roboto Mono"/>
              </a:rPr>
              <a:t>'Hermes the Cat'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    </a:t>
            </a:r>
            <a:r>
              <a:rPr lang="en-GB" sz="1300">
                <a:solidFill>
                  <a:schemeClr val="lt1"/>
                </a:solidFill>
                <a:latin typeface="Roboto Mono"/>
                <a:ea typeface="Roboto Mono"/>
                <a:cs typeface="Roboto Mono"/>
                <a:sym typeface="Roboto Mono"/>
              </a:rPr>
              <a:t>'Sherlock Herms'</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pic>
        <p:nvPicPr>
          <p:cNvPr id="1697" name="Google Shape;1697;p189"/>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698" name="Google Shape;1698;p189"/>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699" name="Google Shape;1699;p189"/>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cxnSp>
        <p:nvCxnSpPr>
          <p:cNvPr id="1700" name="Google Shape;1700;p189"/>
          <p:cNvCxnSpPr/>
          <p:nvPr/>
        </p:nvCxnSpPr>
        <p:spPr>
          <a:xfrm rot="10800000">
            <a:off x="739400" y="3521675"/>
            <a:ext cx="730800" cy="531000"/>
          </a:xfrm>
          <a:prstGeom prst="straightConnector1">
            <a:avLst/>
          </a:prstGeom>
          <a:noFill/>
          <a:ln w="28575" cap="flat" cmpd="sng">
            <a:solidFill>
              <a:srgbClr val="FFD54F"/>
            </a:solidFill>
            <a:prstDash val="solid"/>
            <a:round/>
            <a:headEnd type="none" w="med" len="med"/>
            <a:tailEnd type="triangle" w="med" len="med"/>
          </a:ln>
        </p:spPr>
      </p:cxnSp>
      <p:sp>
        <p:nvSpPr>
          <p:cNvPr id="1701" name="Google Shape;1701;p189"/>
          <p:cNvSpPr txBox="1"/>
          <p:nvPr/>
        </p:nvSpPr>
        <p:spPr>
          <a:xfrm>
            <a:off x="1470200" y="4007925"/>
            <a:ext cx="2665200" cy="44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FFD54F"/>
                </a:solidFill>
                <a:latin typeface="Roboto" panose="02000000000000000000"/>
                <a:ea typeface="Roboto" panose="02000000000000000000"/>
                <a:cs typeface="Roboto" panose="02000000000000000000"/>
                <a:sym typeface="Roboto" panose="02000000000000000000"/>
              </a:rPr>
              <a:t>implicitly flush any remaining node-by-node hooks</a:t>
            </a:r>
            <a:endParaRPr>
              <a:solidFill>
                <a:srgbClr val="FFD54F"/>
              </a:solidFill>
              <a:latin typeface="Roboto" panose="02000000000000000000"/>
              <a:ea typeface="Roboto" panose="02000000000000000000"/>
              <a:cs typeface="Roboto" panose="02000000000000000000"/>
              <a:sym typeface="Roboto" panose="02000000000000000000"/>
            </a:endParaRPr>
          </a:p>
        </p:txBody>
      </p:sp>
      <p:sp>
        <p:nvSpPr>
          <p:cNvPr id="1702" name="Google Shape;1702;p189"/>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189"/>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704" name="Google Shape;1704;p189"/>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189"/>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706" name="Google Shape;1706;p189"/>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707" name="Google Shape;1707;p189"/>
          <p:cNvSpPr/>
          <p:nvPr/>
        </p:nvSpPr>
        <p:spPr>
          <a:xfrm>
            <a:off x="28500" y="3110325"/>
            <a:ext cx="44298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188"/>
          <p:cNvSpPr/>
          <p:nvPr/>
        </p:nvSpPr>
        <p:spPr>
          <a:xfrm>
            <a:off x="4600500" y="251775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0" name="Google Shape;1680;p188"/>
          <p:cNvSpPr/>
          <p:nvPr/>
        </p:nvSpPr>
        <p:spPr>
          <a:xfrm>
            <a:off x="4607000" y="3410450"/>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1519" name="Google Shape;1519;p178"/>
          <p:cNvCxnSpPr/>
          <p:nvPr/>
        </p:nvCxnSpPr>
        <p:spPr>
          <a:xfrm>
            <a:off x="9001125" y="2536190"/>
            <a:ext cx="0" cy="589915"/>
          </a:xfrm>
          <a:prstGeom prst="straightConnector1">
            <a:avLst/>
          </a:prstGeom>
          <a:noFill/>
          <a:ln w="28575" cap="flat" cmpd="sng">
            <a:solidFill>
              <a:srgbClr val="1CE8B5"/>
            </a:solidFill>
            <a:prstDash val="solid"/>
            <a:round/>
            <a:headEnd type="none" w="med" len="med"/>
            <a:tailEnd type="triangle" w="med" len="med"/>
          </a:ln>
        </p:spPr>
      </p:cxn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711" name="Shape 1711"/>
        <p:cNvGrpSpPr/>
        <p:nvPr/>
      </p:nvGrpSpPr>
      <p:grpSpPr>
        <a:xfrm>
          <a:off x="0" y="0"/>
          <a:ext cx="0" cy="0"/>
          <a:chOff x="0" y="0"/>
          <a:chExt cx="0" cy="0"/>
        </a:xfrm>
      </p:grpSpPr>
      <p:sp>
        <p:nvSpPr>
          <p:cNvPr id="1712" name="Google Shape;1712;p19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After Template Function Invocation</a:t>
            </a:r>
            <a:endParaRPr sz="3200"/>
          </a:p>
        </p:txBody>
      </p:sp>
      <p:sp>
        <p:nvSpPr>
          <p:cNvPr id="1713" name="Google Shape;1713;p190"/>
          <p:cNvSpPr txBox="1"/>
          <p:nvPr>
            <p:ph type="body" idx="1"/>
          </p:nvPr>
        </p:nvSpPr>
        <p:spPr>
          <a:xfrm>
            <a:off x="311700" y="1609675"/>
            <a:ext cx="8520600" cy="334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solidFill>
                  <a:schemeClr val="lt1"/>
                </a:solidFill>
              </a:rPr>
              <a:t>Refresh embedded views</a:t>
            </a:r>
            <a:endParaRPr lang="en-GB">
              <a:solidFill>
                <a:schemeClr val="lt1"/>
              </a:solidFill>
            </a:endParaRPr>
          </a:p>
          <a:p>
            <a:pPr marL="457200" lvl="0" indent="-342900" algn="l" rtl="0">
              <a:spcBef>
                <a:spcPts val="0"/>
              </a:spcBef>
              <a:spcAft>
                <a:spcPts val="0"/>
              </a:spcAft>
              <a:buSzPts val="1800"/>
              <a:buChar char="●"/>
            </a:pPr>
            <a:r>
              <a:rPr lang="en-GB"/>
              <a:t>Flush all content hooks</a:t>
            </a:r>
            <a:endParaRPr lang="en-GB"/>
          </a:p>
          <a:p>
            <a:pPr marL="457200" lvl="0" indent="-342900" algn="l" rtl="0">
              <a:spcBef>
                <a:spcPts val="0"/>
              </a:spcBef>
              <a:spcAft>
                <a:spcPts val="0"/>
              </a:spcAft>
              <a:buSzPts val="1800"/>
              <a:buChar char="●"/>
            </a:pPr>
            <a:r>
              <a:rPr lang="en-GB"/>
              <a:t>Set host bindings</a:t>
            </a:r>
            <a:endParaRPr lang="en-GB"/>
          </a:p>
          <a:p>
            <a:pPr marL="457200" lvl="0" indent="-342900" algn="l" rtl="0">
              <a:spcBef>
                <a:spcPts val="0"/>
              </a:spcBef>
              <a:spcAft>
                <a:spcPts val="0"/>
              </a:spcAft>
              <a:buSzPts val="1800"/>
              <a:buChar char="●"/>
            </a:pPr>
            <a:r>
              <a:rPr lang="en-GB"/>
              <a:t>Check child components</a:t>
            </a:r>
            <a:endParaRPr lang="en-GB"/>
          </a:p>
          <a:p>
            <a:pPr marL="457200" lvl="0" indent="-342900" algn="l" rtl="0">
              <a:spcBef>
                <a:spcPts val="0"/>
              </a:spcBef>
              <a:spcAft>
                <a:spcPts val="0"/>
              </a:spcAft>
              <a:buSzPts val="1800"/>
              <a:buChar char="●"/>
            </a:pPr>
            <a:r>
              <a:rPr lang="en-GB"/>
              <a:t>Flush all view hooks</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3">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717" name="Shape 1717"/>
        <p:cNvGrpSpPr/>
        <p:nvPr/>
      </p:nvGrpSpPr>
      <p:grpSpPr>
        <a:xfrm>
          <a:off x="0" y="0"/>
          <a:ext cx="0" cy="0"/>
          <a:chOff x="0" y="0"/>
          <a:chExt cx="0" cy="0"/>
        </a:xfrm>
      </p:grpSpPr>
      <p:pic>
        <p:nvPicPr>
          <p:cNvPr id="1718" name="Google Shape;1718;p191"/>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719" name="Google Shape;1719;p191"/>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template: `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720" name="Google Shape;1720;p191"/>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721" name="Google Shape;1721;p191"/>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1722" name="Google Shape;1722;p191"/>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92" name="Shape 392"/>
        <p:cNvGrpSpPr/>
        <p:nvPr/>
      </p:nvGrpSpPr>
      <p:grpSpPr>
        <a:xfrm>
          <a:off x="0" y="0"/>
          <a:ext cx="0" cy="0"/>
          <a:chOff x="0" y="0"/>
          <a:chExt cx="0" cy="0"/>
        </a:xfrm>
      </p:grpSpPr>
      <p:sp>
        <p:nvSpPr>
          <p:cNvPr id="393" name="Google Shape;393;p66"/>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66"/>
          <p:cNvSpPr txBox="1"/>
          <p:nvPr/>
        </p:nvSpPr>
        <p:spPr>
          <a:xfrm>
            <a:off x="52500" y="0"/>
            <a:ext cx="4887000" cy="470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BC00"/>
                </a:solidFill>
                <a:latin typeface="Roboto Mono"/>
                <a:ea typeface="Roboto Mono"/>
                <a:cs typeface="Roboto Mono"/>
                <a:sym typeface="Roboto Mono"/>
              </a:rPr>
              <a:t>@NgModule</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imports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BrowserModule</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MatCardModule</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providers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provide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Info</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useClass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HermesInfo</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declarations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FF8A80"/>
                </a:solidFill>
                <a:latin typeface="Roboto Mono"/>
                <a:ea typeface="Roboto Mono"/>
                <a:cs typeface="Roboto Mono"/>
                <a:sym typeface="Roboto Mono"/>
              </a:rPr>
              <a:t>    AppComponent</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 Footer</a:t>
            </a:r>
            <a:endParaRPr sz="1300">
              <a:solidFill>
                <a:srgbClr val="FF8A80"/>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bootstrap</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26C6DA"/>
                </a:solidFill>
                <a:latin typeface="Roboto Mono"/>
                <a:ea typeface="Roboto Mono"/>
                <a:cs typeface="Roboto Mono"/>
                <a:sym typeface="Roboto Mono"/>
              </a:rPr>
              <a:t>export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class</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AppModule</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BC00"/>
              </a:solidFill>
              <a:latin typeface="Roboto Mono"/>
              <a:ea typeface="Roboto Mono"/>
              <a:cs typeface="Roboto Mono"/>
              <a:sym typeface="Roboto Mono"/>
            </a:endParaRPr>
          </a:p>
        </p:txBody>
      </p:sp>
      <p:sp>
        <p:nvSpPr>
          <p:cNvPr id="395" name="Google Shape;395;p66"/>
          <p:cNvSpPr txBox="1"/>
          <p:nvPr/>
        </p:nvSpPr>
        <p:spPr>
          <a:xfrm>
            <a:off x="319200" y="2879250"/>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396" name="Google Shape;396;p66"/>
          <p:cNvSpPr/>
          <p:nvPr/>
        </p:nvSpPr>
        <p:spPr>
          <a:xfrm>
            <a:off x="258400" y="3209150"/>
            <a:ext cx="2675700" cy="4419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66"/>
          <p:cNvSpPr txBox="1"/>
          <p:nvPr>
            <p:ph type="body" idx="2"/>
          </p:nvPr>
        </p:nvSpPr>
        <p:spPr>
          <a:xfrm>
            <a:off x="4698150" y="444925"/>
            <a:ext cx="4369500" cy="41133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@Component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selector</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26C6DA"/>
                </a:solidFill>
                <a:latin typeface="Roboto Mono"/>
                <a:ea typeface="Roboto Mono"/>
                <a:cs typeface="Roboto Mono"/>
                <a:sym typeface="Roboto Mono"/>
              </a:rPr>
              <a:t>app-root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&lt;img src=”cat.jpg”&gt;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&lt;h1&gt; {{ header }} &lt;/h1&gt;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&lt;info-card [name]=”name”&gt;&lt;/info-card&gt;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&lt;footer&gt;&lt;/footer&gt;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726" name="Shape 1726"/>
        <p:cNvGrpSpPr/>
        <p:nvPr/>
      </p:nvGrpSpPr>
      <p:grpSpPr>
        <a:xfrm>
          <a:off x="0" y="0"/>
          <a:ext cx="0" cy="0"/>
          <a:chOff x="0" y="0"/>
          <a:chExt cx="0" cy="0"/>
        </a:xfrm>
      </p:grpSpPr>
      <p:sp>
        <p:nvSpPr>
          <p:cNvPr id="1727" name="Google Shape;1727;p192"/>
          <p:cNvSpPr txBox="1"/>
          <p:nvPr>
            <p:ph type="body" idx="2"/>
          </p:nvPr>
        </p:nvSpPr>
        <p:spPr>
          <a:xfrm>
            <a:off x="291300" y="1105075"/>
            <a:ext cx="3837000" cy="3695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GB">
                <a:solidFill>
                  <a:schemeClr val="lt1"/>
                </a:solidFill>
              </a:rPr>
              <a:t>Create elements</a:t>
            </a:r>
            <a:endParaRPr>
              <a:solidFill>
                <a:schemeClr val="lt1"/>
              </a:solidFill>
            </a:endParaRPr>
          </a:p>
          <a:p>
            <a:pPr marL="457200" lvl="0" indent="-304800" algn="l" rtl="0">
              <a:spcBef>
                <a:spcPts val="0"/>
              </a:spcBef>
              <a:spcAft>
                <a:spcPts val="0"/>
              </a:spcAft>
              <a:buClr>
                <a:schemeClr val="lt1"/>
              </a:buClr>
              <a:buSzPts val="1200"/>
              <a:buChar char="●"/>
            </a:pPr>
            <a:r>
              <a:rPr lang="en-GB">
                <a:solidFill>
                  <a:schemeClr val="lt1"/>
                </a:solidFill>
              </a:rPr>
              <a:t>Set up attributes</a:t>
            </a:r>
            <a:endParaRPr>
              <a:solidFill>
                <a:schemeClr val="lt1"/>
              </a:solidFill>
            </a:endParaRPr>
          </a:p>
          <a:p>
            <a:pPr marL="457200" lvl="0" indent="-304800" algn="l" rtl="0">
              <a:spcBef>
                <a:spcPts val="0"/>
              </a:spcBef>
              <a:spcAft>
                <a:spcPts val="0"/>
              </a:spcAft>
              <a:buClr>
                <a:schemeClr val="lt1"/>
              </a:buClr>
              <a:buSzPts val="1200"/>
              <a:buChar char="●"/>
            </a:pPr>
            <a:r>
              <a:rPr lang="en-GB">
                <a:solidFill>
                  <a:schemeClr val="lt1"/>
                </a:solidFill>
              </a:rPr>
              <a:t>Register listeners</a:t>
            </a:r>
            <a:endParaRPr>
              <a:solidFill>
                <a:schemeClr val="lt1"/>
              </a:solidFill>
            </a:endParaRPr>
          </a:p>
          <a:p>
            <a:pPr marL="457200" lvl="0" indent="-304800" algn="l" rtl="0">
              <a:spcBef>
                <a:spcPts val="0"/>
              </a:spcBef>
              <a:spcAft>
                <a:spcPts val="0"/>
              </a:spcAft>
              <a:buClr>
                <a:schemeClr val="lt1"/>
              </a:buClr>
              <a:buSzPts val="1200"/>
              <a:buChar char="●"/>
            </a:pPr>
            <a:r>
              <a:rPr lang="en-GB">
                <a:solidFill>
                  <a:schemeClr val="lt1"/>
                </a:solidFill>
              </a:rPr>
              <a:t>Match directives</a:t>
            </a:r>
            <a:endParaRPr>
              <a:solidFill>
                <a:schemeClr val="lt1"/>
              </a:solidFill>
            </a:endParaRPr>
          </a:p>
          <a:p>
            <a:pPr marL="457200" lvl="0" indent="-304800" algn="l" rtl="0">
              <a:spcBef>
                <a:spcPts val="0"/>
              </a:spcBef>
              <a:spcAft>
                <a:spcPts val="0"/>
              </a:spcAft>
              <a:buClr>
                <a:schemeClr val="lt1"/>
              </a:buClr>
              <a:buSzPts val="1200"/>
              <a:buChar char="●"/>
            </a:pPr>
            <a:r>
              <a:rPr lang="en-GB">
                <a:solidFill>
                  <a:schemeClr val="lt1"/>
                </a:solidFill>
              </a:rPr>
              <a:t>Instantiate directives</a:t>
            </a:r>
            <a:endParaRPr>
              <a:solidFill>
                <a:schemeClr val="lt1"/>
              </a:solidFill>
            </a:endParaRPr>
          </a:p>
          <a:p>
            <a:pPr marL="457200" lvl="0" indent="-304800" algn="l" rtl="0">
              <a:spcBef>
                <a:spcPts val="0"/>
              </a:spcBef>
              <a:spcAft>
                <a:spcPts val="0"/>
              </a:spcAft>
              <a:buClr>
                <a:schemeClr val="lt1"/>
              </a:buClr>
              <a:buSzPts val="1200"/>
              <a:buChar char="●"/>
            </a:pPr>
            <a:r>
              <a:rPr lang="en-GB">
                <a:solidFill>
                  <a:schemeClr val="lt1"/>
                </a:solidFill>
              </a:rPr>
              <a:t>Perform DI</a:t>
            </a:r>
            <a:endParaRPr>
              <a:solidFill>
                <a:schemeClr val="lt1"/>
              </a:solidFill>
            </a:endParaRPr>
          </a:p>
          <a:p>
            <a:pPr marL="457200" lvl="0" indent="-304800" algn="l" rtl="0">
              <a:spcBef>
                <a:spcPts val="0"/>
              </a:spcBef>
              <a:spcAft>
                <a:spcPts val="0"/>
              </a:spcAft>
              <a:buClr>
                <a:schemeClr val="lt1"/>
              </a:buClr>
              <a:buSzPts val="1200"/>
              <a:buChar char="●"/>
            </a:pPr>
            <a:r>
              <a:rPr lang="en-GB">
                <a:solidFill>
                  <a:schemeClr val="lt1"/>
                </a:solidFill>
              </a:rPr>
              <a:t>Create child components</a:t>
            </a:r>
            <a:endParaRPr>
              <a:solidFill>
                <a:schemeClr val="lt1"/>
              </a:solidFill>
            </a:endParaRPr>
          </a:p>
          <a:p>
            <a:pPr marL="457200" lvl="0" indent="0" algn="l" rtl="0">
              <a:spcBef>
                <a:spcPts val="1600"/>
              </a:spcBef>
              <a:spcAft>
                <a:spcPts val="0"/>
              </a:spcAft>
              <a:buNone/>
            </a:pPr>
            <a:endParaRPr>
              <a:solidFill>
                <a:schemeClr val="lt1"/>
              </a:solidFill>
            </a:endParaRPr>
          </a:p>
          <a:p>
            <a:pPr marL="0" lvl="0" indent="0" algn="l" rtl="0">
              <a:spcBef>
                <a:spcPts val="1600"/>
              </a:spcBef>
              <a:spcAft>
                <a:spcPts val="1600"/>
              </a:spcAft>
              <a:buNone/>
            </a:pPr>
            <a:endParaRPr>
              <a:solidFill>
                <a:schemeClr val="lt1"/>
              </a:solidFill>
            </a:endParaRPr>
          </a:p>
        </p:txBody>
      </p:sp>
      <p:sp>
        <p:nvSpPr>
          <p:cNvPr id="1728" name="Google Shape;1728;p192"/>
          <p:cNvSpPr txBox="1"/>
          <p:nvPr>
            <p:ph type="title"/>
          </p:nvPr>
        </p:nvSpPr>
        <p:spPr>
          <a:xfrm>
            <a:off x="979650" y="62700"/>
            <a:ext cx="23826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View Creation</a:t>
            </a:r>
            <a:endParaRPr sz="2400"/>
          </a:p>
        </p:txBody>
      </p:sp>
      <p:sp>
        <p:nvSpPr>
          <p:cNvPr id="1729" name="Google Shape;1729;p192"/>
          <p:cNvSpPr txBox="1"/>
          <p:nvPr>
            <p:ph type="body" idx="2"/>
          </p:nvPr>
        </p:nvSpPr>
        <p:spPr>
          <a:xfrm>
            <a:off x="4634700" y="1105075"/>
            <a:ext cx="3837000" cy="3695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lt1"/>
              </a:buClr>
              <a:buSzPts val="1200"/>
              <a:buChar char="●"/>
            </a:pPr>
            <a:r>
              <a:rPr lang="en-GB">
                <a:solidFill>
                  <a:schemeClr val="lt1"/>
                </a:solidFill>
              </a:rPr>
              <a:t>Check template bindings</a:t>
            </a:r>
            <a:endParaRPr>
              <a:solidFill>
                <a:schemeClr val="lt1"/>
              </a:solidFill>
            </a:endParaRPr>
          </a:p>
          <a:p>
            <a:pPr marL="457200" lvl="0" indent="-304800" algn="l" rtl="0">
              <a:spcBef>
                <a:spcPts val="0"/>
              </a:spcBef>
              <a:spcAft>
                <a:spcPts val="0"/>
              </a:spcAft>
              <a:buClr>
                <a:schemeClr val="lt1"/>
              </a:buClr>
              <a:buSzPts val="1200"/>
              <a:buChar char="●"/>
            </a:pPr>
            <a:r>
              <a:rPr lang="en-GB">
                <a:solidFill>
                  <a:schemeClr val="lt1"/>
                </a:solidFill>
              </a:rPr>
              <a:t>Call lifecycle hooks</a:t>
            </a:r>
            <a:endParaRPr>
              <a:solidFill>
                <a:schemeClr val="lt1"/>
              </a:solidFill>
            </a:endParaRPr>
          </a:p>
          <a:p>
            <a:pPr marL="457200" lvl="0" indent="-304800" algn="l" rtl="0">
              <a:spcBef>
                <a:spcPts val="0"/>
              </a:spcBef>
              <a:spcAft>
                <a:spcPts val="0"/>
              </a:spcAft>
              <a:buClr>
                <a:schemeClr val="lt1"/>
              </a:buClr>
              <a:buSzPts val="1200"/>
              <a:buChar char="●"/>
            </a:pPr>
            <a:r>
              <a:rPr lang="en-GB">
                <a:solidFill>
                  <a:schemeClr val="lt1"/>
                </a:solidFill>
              </a:rPr>
              <a:t>Refresh embedded views</a:t>
            </a:r>
            <a:endParaRPr>
              <a:solidFill>
                <a:schemeClr val="lt1"/>
              </a:solidFill>
            </a:endParaRPr>
          </a:p>
          <a:p>
            <a:pPr marL="457200" lvl="0" indent="-304800" algn="l" rtl="0">
              <a:spcBef>
                <a:spcPts val="0"/>
              </a:spcBef>
              <a:spcAft>
                <a:spcPts val="0"/>
              </a:spcAft>
              <a:buClr>
                <a:schemeClr val="lt1"/>
              </a:buClr>
              <a:buSzPts val="1200"/>
              <a:buChar char="●"/>
            </a:pPr>
            <a:r>
              <a:rPr lang="en-GB">
                <a:solidFill>
                  <a:schemeClr val="lt1"/>
                </a:solidFill>
              </a:rPr>
              <a:t>Check host bindings</a:t>
            </a:r>
            <a:endParaRPr>
              <a:solidFill>
                <a:schemeClr val="lt1"/>
              </a:solidFill>
            </a:endParaRPr>
          </a:p>
          <a:p>
            <a:pPr marL="457200" lvl="0" indent="-304800" algn="l" rtl="0">
              <a:spcBef>
                <a:spcPts val="0"/>
              </a:spcBef>
              <a:spcAft>
                <a:spcPts val="0"/>
              </a:spcAft>
              <a:buClr>
                <a:schemeClr val="lt1"/>
              </a:buClr>
              <a:buSzPts val="1200"/>
              <a:buChar char="●"/>
            </a:pPr>
            <a:r>
              <a:rPr lang="en-GB">
                <a:solidFill>
                  <a:schemeClr val="lt1"/>
                </a:solidFill>
              </a:rPr>
              <a:t>Check child components</a:t>
            </a:r>
            <a:endParaRPr>
              <a:solidFill>
                <a:schemeClr val="lt1"/>
              </a:solidFill>
            </a:endParaRPr>
          </a:p>
          <a:p>
            <a:pPr marL="0" lvl="0" indent="0" algn="l" rtl="0">
              <a:spcBef>
                <a:spcPts val="1600"/>
              </a:spcBef>
              <a:spcAft>
                <a:spcPts val="1600"/>
              </a:spcAft>
              <a:buNone/>
            </a:pPr>
            <a:endParaRPr>
              <a:solidFill>
                <a:schemeClr val="lt1"/>
              </a:solidFill>
            </a:endParaRPr>
          </a:p>
        </p:txBody>
      </p:sp>
      <p:sp>
        <p:nvSpPr>
          <p:cNvPr id="1730" name="Google Shape;1730;p192"/>
          <p:cNvSpPr txBox="1"/>
          <p:nvPr>
            <p:ph type="title"/>
          </p:nvPr>
        </p:nvSpPr>
        <p:spPr>
          <a:xfrm>
            <a:off x="5323050" y="62700"/>
            <a:ext cx="31485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Change Detection</a:t>
            </a:r>
            <a:endParaRPr sz="240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734" name="Shape 1734"/>
        <p:cNvGrpSpPr/>
        <p:nvPr/>
      </p:nvGrpSpPr>
      <p:grpSpPr>
        <a:xfrm>
          <a:off x="0" y="0"/>
          <a:ext cx="0" cy="0"/>
          <a:chOff x="0" y="0"/>
          <a:chExt cx="0" cy="0"/>
        </a:xfrm>
      </p:grpSpPr>
      <p:sp>
        <p:nvSpPr>
          <p:cNvPr id="1735" name="Google Shape;1735;p193"/>
          <p:cNvSpPr txBox="1"/>
          <p:nvPr>
            <p:ph type="title"/>
          </p:nvPr>
        </p:nvSpPr>
        <p:spPr>
          <a:xfrm>
            <a:off x="2995930" y="2135505"/>
            <a:ext cx="3152775" cy="872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a:t>Thank You!</a:t>
            </a:r>
            <a:endParaRPr sz="48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743" name="Shape 1743"/>
        <p:cNvGrpSpPr/>
        <p:nvPr/>
      </p:nvGrpSpPr>
      <p:grpSpPr>
        <a:xfrm>
          <a:off x="0" y="0"/>
          <a:ext cx="0" cy="0"/>
          <a:chOff x="0" y="0"/>
          <a:chExt cx="0" cy="0"/>
        </a:xfrm>
      </p:grpSpPr>
      <p:sp>
        <p:nvSpPr>
          <p:cNvPr id="1744" name="Google Shape;1744;p19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After Template Function Invocation</a:t>
            </a:r>
            <a:endParaRPr sz="3200"/>
          </a:p>
        </p:txBody>
      </p:sp>
      <p:sp>
        <p:nvSpPr>
          <p:cNvPr id="1745" name="Google Shape;1745;p194"/>
          <p:cNvSpPr txBox="1"/>
          <p:nvPr>
            <p:ph type="body" idx="1"/>
          </p:nvPr>
        </p:nvSpPr>
        <p:spPr>
          <a:xfrm>
            <a:off x="311700" y="1609675"/>
            <a:ext cx="8520600" cy="334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solidFill>
                  <a:schemeClr val="lt1"/>
                </a:solidFill>
              </a:rPr>
              <a:t>Refresh embedded views</a:t>
            </a:r>
            <a:endParaRPr lang="en-GB">
              <a:solidFill>
                <a:schemeClr val="lt1"/>
              </a:solidFill>
            </a:endParaRPr>
          </a:p>
          <a:p>
            <a:pPr marL="45720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749" name="Shape 1749"/>
        <p:cNvGrpSpPr/>
        <p:nvPr/>
      </p:nvGrpSpPr>
      <p:grpSpPr>
        <a:xfrm>
          <a:off x="0" y="0"/>
          <a:ext cx="0" cy="0"/>
          <a:chOff x="0" y="0"/>
          <a:chExt cx="0" cy="0"/>
        </a:xfrm>
      </p:grpSpPr>
      <p:sp>
        <p:nvSpPr>
          <p:cNvPr id="1750" name="Google Shape;1750;p195"/>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195"/>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752" name="Google Shape;1752;p195"/>
          <p:cNvSpPr txBox="1"/>
          <p:nvPr>
            <p:ph type="title"/>
          </p:nvPr>
        </p:nvSpPr>
        <p:spPr>
          <a:xfrm>
            <a:off x="215100" y="138150"/>
            <a:ext cx="6641700" cy="51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Embedded views</a:t>
            </a:r>
            <a:endParaRPr sz="240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756" name="Shape 1756"/>
        <p:cNvGrpSpPr/>
        <p:nvPr/>
      </p:nvGrpSpPr>
      <p:grpSpPr>
        <a:xfrm>
          <a:off x="0" y="0"/>
          <a:ext cx="0" cy="0"/>
          <a:chOff x="0" y="0"/>
          <a:chExt cx="0" cy="0"/>
        </a:xfrm>
      </p:grpSpPr>
      <p:sp>
        <p:nvSpPr>
          <p:cNvPr id="1757" name="Google Shape;1757;p196"/>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196"/>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759" name="Google Shape;1759;p196"/>
          <p:cNvSpPr txBox="1"/>
          <p:nvPr>
            <p:ph type="title"/>
          </p:nvPr>
        </p:nvSpPr>
        <p:spPr>
          <a:xfrm>
            <a:off x="215100" y="138150"/>
            <a:ext cx="6641700" cy="51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Embedded views</a:t>
            </a:r>
            <a:endParaRPr sz="2400"/>
          </a:p>
        </p:txBody>
      </p:sp>
      <p:sp>
        <p:nvSpPr>
          <p:cNvPr id="1760" name="Google Shape;1760;p196"/>
          <p:cNvSpPr txBox="1"/>
          <p:nvPr/>
        </p:nvSpPr>
        <p:spPr>
          <a:xfrm>
            <a:off x="270850" y="111702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div *ngIf</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"showing"</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Some text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764" name="Shape 1764"/>
        <p:cNvGrpSpPr/>
        <p:nvPr/>
      </p:nvGrpSpPr>
      <p:grpSpPr>
        <a:xfrm>
          <a:off x="0" y="0"/>
          <a:ext cx="0" cy="0"/>
          <a:chOff x="0" y="0"/>
          <a:chExt cx="0" cy="0"/>
        </a:xfrm>
      </p:grpSpPr>
      <p:sp>
        <p:nvSpPr>
          <p:cNvPr id="1765" name="Google Shape;1765;p197"/>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197"/>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767" name="Google Shape;1767;p197"/>
          <p:cNvSpPr txBox="1"/>
          <p:nvPr>
            <p:ph type="title"/>
          </p:nvPr>
        </p:nvSpPr>
        <p:spPr>
          <a:xfrm>
            <a:off x="215100" y="138150"/>
            <a:ext cx="6641700" cy="51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Embedded views</a:t>
            </a:r>
            <a:endParaRPr sz="2400"/>
          </a:p>
        </p:txBody>
      </p:sp>
      <p:sp>
        <p:nvSpPr>
          <p:cNvPr id="1768" name="Google Shape;1768;p197"/>
          <p:cNvSpPr txBox="1"/>
          <p:nvPr/>
        </p:nvSpPr>
        <p:spPr>
          <a:xfrm>
            <a:off x="270850" y="111702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 [ngIf]</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"showing"</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Some text </a:t>
            </a: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772" name="Shape 1772"/>
        <p:cNvGrpSpPr/>
        <p:nvPr/>
      </p:nvGrpSpPr>
      <p:grpSpPr>
        <a:xfrm>
          <a:off x="0" y="0"/>
          <a:ext cx="0" cy="0"/>
          <a:chOff x="0" y="0"/>
          <a:chExt cx="0" cy="0"/>
        </a:xfrm>
      </p:grpSpPr>
      <p:sp>
        <p:nvSpPr>
          <p:cNvPr id="1773" name="Google Shape;1773;p198"/>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198"/>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775" name="Google Shape;1775;p198"/>
          <p:cNvSpPr txBox="1"/>
          <p:nvPr>
            <p:ph type="title"/>
          </p:nvPr>
        </p:nvSpPr>
        <p:spPr>
          <a:xfrm>
            <a:off x="215100" y="138150"/>
            <a:ext cx="6641700" cy="51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Embedded views</a:t>
            </a:r>
            <a:endParaRPr sz="2400"/>
          </a:p>
        </p:txBody>
      </p:sp>
      <p:sp>
        <p:nvSpPr>
          <p:cNvPr id="1776" name="Google Shape;1776;p198"/>
          <p:cNvSpPr txBox="1"/>
          <p:nvPr/>
        </p:nvSpPr>
        <p:spPr>
          <a:xfrm>
            <a:off x="4766650" y="18527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Template_div_0</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property</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'ngIf'</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showing</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p:txBody>
      </p:sp>
      <p:sp>
        <p:nvSpPr>
          <p:cNvPr id="1777" name="Google Shape;1777;p198"/>
          <p:cNvSpPr txBox="1"/>
          <p:nvPr/>
        </p:nvSpPr>
        <p:spPr>
          <a:xfrm>
            <a:off x="270850" y="111702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 [ngIf]</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"showing"</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Some text </a:t>
            </a: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781" name="Shape 1781"/>
        <p:cNvGrpSpPr/>
        <p:nvPr/>
      </p:nvGrpSpPr>
      <p:grpSpPr>
        <a:xfrm>
          <a:off x="0" y="0"/>
          <a:ext cx="0" cy="0"/>
          <a:chOff x="0" y="0"/>
          <a:chExt cx="0" cy="0"/>
        </a:xfrm>
      </p:grpSpPr>
      <p:sp>
        <p:nvSpPr>
          <p:cNvPr id="1782" name="Google Shape;1782;p199"/>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199"/>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784" name="Google Shape;1784;p199"/>
          <p:cNvSpPr txBox="1"/>
          <p:nvPr>
            <p:ph type="title"/>
          </p:nvPr>
        </p:nvSpPr>
        <p:spPr>
          <a:xfrm>
            <a:off x="215100" y="138150"/>
            <a:ext cx="6641700" cy="51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Embedded views</a:t>
            </a:r>
            <a:endParaRPr sz="2400"/>
          </a:p>
        </p:txBody>
      </p:sp>
      <p:sp>
        <p:nvSpPr>
          <p:cNvPr id="1785" name="Google Shape;1785;p199"/>
          <p:cNvSpPr txBox="1"/>
          <p:nvPr/>
        </p:nvSpPr>
        <p:spPr>
          <a:xfrm>
            <a:off x="4766650" y="18527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Template_div_0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'div'</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'Some text'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Template_div_0</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property</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'ngIf'</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showing</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p:txBody>
      </p:sp>
      <p:sp>
        <p:nvSpPr>
          <p:cNvPr id="1786" name="Google Shape;1786;p199"/>
          <p:cNvSpPr txBox="1"/>
          <p:nvPr/>
        </p:nvSpPr>
        <p:spPr>
          <a:xfrm>
            <a:off x="270850" y="111702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 [ngIf]</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"showing"</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Some text </a:t>
            </a: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790" name="Shape 1790"/>
        <p:cNvGrpSpPr/>
        <p:nvPr/>
      </p:nvGrpSpPr>
      <p:grpSpPr>
        <a:xfrm>
          <a:off x="0" y="0"/>
          <a:ext cx="0" cy="0"/>
          <a:chOff x="0" y="0"/>
          <a:chExt cx="0" cy="0"/>
        </a:xfrm>
      </p:grpSpPr>
      <p:sp>
        <p:nvSpPr>
          <p:cNvPr id="1791" name="Google Shape;1791;p200"/>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200"/>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793" name="Google Shape;1793;p200"/>
          <p:cNvSpPr txBox="1"/>
          <p:nvPr>
            <p:ph type="title"/>
          </p:nvPr>
        </p:nvSpPr>
        <p:spPr>
          <a:xfrm>
            <a:off x="215100" y="138150"/>
            <a:ext cx="6641700" cy="51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Embedded views</a:t>
            </a:r>
            <a:endParaRPr sz="2400"/>
          </a:p>
        </p:txBody>
      </p:sp>
      <p:sp>
        <p:nvSpPr>
          <p:cNvPr id="1794" name="Google Shape;1794;p200"/>
          <p:cNvSpPr txBox="1"/>
          <p:nvPr/>
        </p:nvSpPr>
        <p:spPr>
          <a:xfrm>
            <a:off x="4766650" y="18527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Template_div_0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'div'</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'Some text'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Template_div_0</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property</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'ngIf'</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showing</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p:txBody>
      </p:sp>
      <p:sp>
        <p:nvSpPr>
          <p:cNvPr id="1795" name="Google Shape;1795;p200"/>
          <p:cNvSpPr txBox="1"/>
          <p:nvPr/>
        </p:nvSpPr>
        <p:spPr>
          <a:xfrm>
            <a:off x="270850" y="111702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 [ngIf]</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"showing"</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Some text </a:t>
            </a: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NgIf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set</a:t>
            </a:r>
            <a:r>
              <a:rPr lang="en-GB" sz="1300">
                <a:solidFill>
                  <a:srgbClr val="FFFFFF"/>
                </a:solidFill>
                <a:latin typeface="Roboto Mono"/>
                <a:ea typeface="Roboto Mono"/>
                <a:cs typeface="Roboto Mono"/>
                <a:sym typeface="Roboto Mono"/>
              </a:rPr>
              <a:t> ngIf</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condition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boolean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this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vcr</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createEmbeddedView</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this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templateRef</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607D8B"/>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799" name="Shape 1799"/>
        <p:cNvGrpSpPr/>
        <p:nvPr/>
      </p:nvGrpSpPr>
      <p:grpSpPr>
        <a:xfrm>
          <a:off x="0" y="0"/>
          <a:ext cx="0" cy="0"/>
          <a:chOff x="0" y="0"/>
          <a:chExt cx="0" cy="0"/>
        </a:xfrm>
      </p:grpSpPr>
      <p:sp>
        <p:nvSpPr>
          <p:cNvPr id="1800" name="Google Shape;1800;p201"/>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201"/>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802" name="Google Shape;1802;p201"/>
          <p:cNvSpPr txBox="1"/>
          <p:nvPr>
            <p:ph type="title"/>
          </p:nvPr>
        </p:nvSpPr>
        <p:spPr>
          <a:xfrm>
            <a:off x="215100" y="138150"/>
            <a:ext cx="6641700" cy="51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Embedded views</a:t>
            </a:r>
            <a:endParaRPr sz="2400"/>
          </a:p>
        </p:txBody>
      </p:sp>
      <p:sp>
        <p:nvSpPr>
          <p:cNvPr id="1803" name="Google Shape;1803;p201"/>
          <p:cNvSpPr txBox="1"/>
          <p:nvPr/>
        </p:nvSpPr>
        <p:spPr>
          <a:xfrm>
            <a:off x="4766650" y="18527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Template_div_0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'div'</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'Some text'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Template_div_0</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property</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'ngIf'</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showing</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p:txBody>
      </p:sp>
      <p:sp>
        <p:nvSpPr>
          <p:cNvPr id="1804" name="Google Shape;1804;p201"/>
          <p:cNvSpPr txBox="1"/>
          <p:nvPr/>
        </p:nvSpPr>
        <p:spPr>
          <a:xfrm>
            <a:off x="270850" y="111702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 [ngIf]</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"showing"</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Some text </a:t>
            </a: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NgIf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set</a:t>
            </a:r>
            <a:r>
              <a:rPr lang="en-GB" sz="1300">
                <a:solidFill>
                  <a:srgbClr val="FFFFFF"/>
                </a:solidFill>
                <a:latin typeface="Roboto Mono"/>
                <a:ea typeface="Roboto Mono"/>
                <a:cs typeface="Roboto Mono"/>
                <a:sym typeface="Roboto Mono"/>
              </a:rPr>
              <a:t> ngIf</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condition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boolean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this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vcr</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createEmbeddedView</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this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templateRef</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607D8B"/>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805" name="Google Shape;1805;p201"/>
          <p:cNvSpPr/>
          <p:nvPr/>
        </p:nvSpPr>
        <p:spPr>
          <a:xfrm>
            <a:off x="4766650" y="4155528"/>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5704050" y="62700"/>
            <a:ext cx="23826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Root Setup</a:t>
            </a:r>
            <a:endParaRPr sz="2400"/>
          </a:p>
        </p:txBody>
      </p:sp>
      <p:pic>
        <p:nvPicPr>
          <p:cNvPr id="403" name="Google Shape;403;p67"/>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404" name="Google Shape;404;p67"/>
          <p:cNvSpPr txBox="1"/>
          <p:nvPr>
            <p:ph type="body" idx="2"/>
          </p:nvPr>
        </p:nvSpPr>
        <p:spPr>
          <a:xfrm>
            <a:off x="4939500" y="7240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GB">
                <a:solidFill>
                  <a:srgbClr val="CCCCCC"/>
                </a:solidFill>
              </a:rPr>
            </a:br>
            <a:r>
              <a:rPr lang="en-GB">
                <a:solidFill>
                  <a:srgbClr val="CCCCCC"/>
                </a:solidFill>
              </a:rPr>
              <a:t>1. </a:t>
            </a:r>
            <a:r>
              <a:rPr lang="en-GB">
                <a:solidFill>
                  <a:srgbClr val="CCCCCC"/>
                </a:solidFill>
              </a:rPr>
              <a:t>Locate root element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0"/>
              </a:spcAft>
              <a:buNone/>
            </a:pPr>
            <a:r>
              <a:rPr lang="en-GB">
                <a:solidFill>
                  <a:srgbClr val="CCCCCC"/>
                </a:solidFill>
              </a:rPr>
              <a:t>2. </a:t>
            </a:r>
            <a:r>
              <a:rPr lang="en-GB">
                <a:solidFill>
                  <a:srgbClr val="CCCCCC"/>
                </a:solidFill>
              </a:rPr>
              <a:t>Instantiate root component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1600"/>
              </a:spcAft>
              <a:buNone/>
            </a:pPr>
            <a:r>
              <a:rPr lang="en-GB">
                <a:solidFill>
                  <a:srgbClr val="CCCCCC"/>
                </a:solidFill>
              </a:rPr>
              <a:t>3. </a:t>
            </a:r>
            <a:r>
              <a:rPr lang="en-GB">
                <a:solidFill>
                  <a:srgbClr val="CCCCCC"/>
                </a:solidFill>
              </a:rPr>
              <a:t>Render the root component</a:t>
            </a:r>
            <a:endParaRPr>
              <a:solidFill>
                <a:srgbClr val="CCCCCC"/>
              </a:solidFill>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809" name="Shape 1809"/>
        <p:cNvGrpSpPr/>
        <p:nvPr/>
      </p:nvGrpSpPr>
      <p:grpSpPr>
        <a:xfrm>
          <a:off x="0" y="0"/>
          <a:ext cx="0" cy="0"/>
          <a:chOff x="0" y="0"/>
          <a:chExt cx="0" cy="0"/>
        </a:xfrm>
      </p:grpSpPr>
      <p:sp>
        <p:nvSpPr>
          <p:cNvPr id="1810" name="Google Shape;1810;p202"/>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202"/>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812" name="Google Shape;1812;p202"/>
          <p:cNvSpPr txBox="1"/>
          <p:nvPr>
            <p:ph type="title"/>
          </p:nvPr>
        </p:nvSpPr>
        <p:spPr>
          <a:xfrm>
            <a:off x="215100" y="138150"/>
            <a:ext cx="6641700" cy="51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Embedded views</a:t>
            </a:r>
            <a:endParaRPr sz="2400"/>
          </a:p>
        </p:txBody>
      </p:sp>
      <p:sp>
        <p:nvSpPr>
          <p:cNvPr id="1813" name="Google Shape;1813;p202"/>
          <p:cNvSpPr txBox="1"/>
          <p:nvPr/>
        </p:nvSpPr>
        <p:spPr>
          <a:xfrm>
            <a:off x="4766650" y="18527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Template_div_0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'div'</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'Some text'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Template_div_0</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property</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'ngIf'</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showing</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p:txBody>
      </p:sp>
      <p:sp>
        <p:nvSpPr>
          <p:cNvPr id="1814" name="Google Shape;1814;p202"/>
          <p:cNvSpPr txBox="1"/>
          <p:nvPr/>
        </p:nvSpPr>
        <p:spPr>
          <a:xfrm>
            <a:off x="270850" y="111702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 [ngIf]</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"showing"</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Some text </a:t>
            </a: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NgIf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set</a:t>
            </a:r>
            <a:r>
              <a:rPr lang="en-GB" sz="1300">
                <a:solidFill>
                  <a:srgbClr val="FFFFFF"/>
                </a:solidFill>
                <a:latin typeface="Roboto Mono"/>
                <a:ea typeface="Roboto Mono"/>
                <a:cs typeface="Roboto Mono"/>
                <a:sym typeface="Roboto Mono"/>
              </a:rPr>
              <a:t> ngIf</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condition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boolean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this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vcr</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createEmbeddedView</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this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templateRef</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607D8B"/>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815" name="Google Shape;1815;p202"/>
          <p:cNvSpPr/>
          <p:nvPr/>
        </p:nvSpPr>
        <p:spPr>
          <a:xfrm>
            <a:off x="501300" y="3279945"/>
            <a:ext cx="3356400" cy="8943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819" name="Shape 1819"/>
        <p:cNvGrpSpPr/>
        <p:nvPr/>
      </p:nvGrpSpPr>
      <p:grpSpPr>
        <a:xfrm>
          <a:off x="0" y="0"/>
          <a:ext cx="0" cy="0"/>
          <a:chOff x="0" y="0"/>
          <a:chExt cx="0" cy="0"/>
        </a:xfrm>
      </p:grpSpPr>
      <p:sp>
        <p:nvSpPr>
          <p:cNvPr id="1820" name="Google Shape;1820;p203"/>
          <p:cNvSpPr/>
          <p:nvPr/>
        </p:nvSpPr>
        <p:spPr>
          <a:xfrm>
            <a:off x="0" y="-125"/>
            <a:ext cx="9144000" cy="51435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203"/>
          <p:cNvSpPr txBox="1"/>
          <p:nvPr/>
        </p:nvSpPr>
        <p:spPr>
          <a:xfrm>
            <a:off x="319200" y="2920925"/>
            <a:ext cx="3837000" cy="156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00E4FF"/>
              </a:solidFill>
              <a:latin typeface="Roboto Mono"/>
              <a:ea typeface="Roboto Mono"/>
              <a:cs typeface="Roboto Mono"/>
              <a:sym typeface="Roboto Mono"/>
            </a:endParaRPr>
          </a:p>
        </p:txBody>
      </p:sp>
      <p:sp>
        <p:nvSpPr>
          <p:cNvPr id="1822" name="Google Shape;1822;p203"/>
          <p:cNvSpPr txBox="1"/>
          <p:nvPr>
            <p:ph type="title"/>
          </p:nvPr>
        </p:nvSpPr>
        <p:spPr>
          <a:xfrm>
            <a:off x="215100" y="138150"/>
            <a:ext cx="6641700" cy="51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Embedded views</a:t>
            </a:r>
            <a:endParaRPr sz="2400"/>
          </a:p>
        </p:txBody>
      </p:sp>
      <p:sp>
        <p:nvSpPr>
          <p:cNvPr id="1823" name="Google Shape;1823;p203"/>
          <p:cNvSpPr txBox="1"/>
          <p:nvPr/>
        </p:nvSpPr>
        <p:spPr>
          <a:xfrm>
            <a:off x="4766650" y="18527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Template_div_0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'div'</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'Some text'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Template_div_0</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flags </a:t>
            </a:r>
            <a:r>
              <a:rPr lang="en-GB" sz="1300">
                <a:solidFill>
                  <a:srgbClr val="90A4AE"/>
                </a:solidFill>
                <a:latin typeface="Roboto Mono"/>
                <a:ea typeface="Roboto Mono"/>
                <a:cs typeface="Roboto Mono"/>
                <a:sym typeface="Roboto Mono"/>
              </a:rPr>
              <a:t>&amp;</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property</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'ngIf'</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showing</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p:txBody>
      </p:sp>
      <p:sp>
        <p:nvSpPr>
          <p:cNvPr id="1824" name="Google Shape;1824;p203"/>
          <p:cNvSpPr txBox="1"/>
          <p:nvPr/>
        </p:nvSpPr>
        <p:spPr>
          <a:xfrm>
            <a:off x="270850" y="1117025"/>
            <a:ext cx="4041000" cy="3000000"/>
          </a:xfrm>
          <a:prstGeom prst="rect">
            <a:avLst/>
          </a:prstGeom>
          <a:noFill/>
          <a:ln>
            <a:noFill/>
          </a:ln>
        </p:spPr>
        <p:txBody>
          <a:bodyPr spcFirstLastPara="1" wrap="square" lIns="91425" tIns="91425" rIns="91425" bIns="91425" anchor="t" anchorCtr="0">
            <a:noAutofit/>
          </a:bodyPr>
          <a:lstStyle/>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 [ngIf]</a:t>
            </a:r>
            <a:r>
              <a:rPr lang="en-GB" sz="1300">
                <a:solidFill>
                  <a:srgbClr val="90A4AE"/>
                </a:solidFill>
                <a:latin typeface="Roboto Mono"/>
                <a:ea typeface="Roboto Mono"/>
                <a:cs typeface="Roboto Mono"/>
                <a:sym typeface="Roboto Mono"/>
              </a:rPr>
              <a:t>=</a:t>
            </a:r>
            <a:r>
              <a:rPr lang="en-GB" sz="1300">
                <a:solidFill>
                  <a:srgbClr val="00BFA4"/>
                </a:solidFill>
                <a:latin typeface="Roboto Mono"/>
                <a:ea typeface="Roboto Mono"/>
                <a:cs typeface="Roboto Mono"/>
                <a:sym typeface="Roboto Mono"/>
              </a:rPr>
              <a:t>"showing"</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Some text </a:t>
            </a: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div</a:t>
            </a:r>
            <a:r>
              <a:rPr lang="en-GB" sz="1300">
                <a:solidFill>
                  <a:srgbClr val="607D8B"/>
                </a:solidFill>
                <a:latin typeface="Roboto Mono"/>
                <a:ea typeface="Roboto Mono"/>
                <a:cs typeface="Roboto Mono"/>
                <a:sym typeface="Roboto Mono"/>
              </a:rPr>
              <a:t>&gt;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&lt;/</a:t>
            </a:r>
            <a:r>
              <a:rPr lang="en-GB" sz="1300">
                <a:solidFill>
                  <a:srgbClr val="FFFFFF"/>
                </a:solidFill>
                <a:latin typeface="Roboto Mono"/>
                <a:ea typeface="Roboto Mono"/>
                <a:cs typeface="Roboto Mono"/>
                <a:sym typeface="Roboto Mono"/>
              </a:rPr>
              <a:t>ng-template</a:t>
            </a:r>
            <a:r>
              <a:rPr lang="en-GB" sz="1300">
                <a:solidFill>
                  <a:srgbClr val="607D8B"/>
                </a:solidFill>
                <a:latin typeface="Roboto Mono"/>
                <a:ea typeface="Roboto Mono"/>
                <a:cs typeface="Roboto Mono"/>
                <a:sym typeface="Roboto Mono"/>
              </a:rPr>
              <a:t>&gt;</a:t>
            </a: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607D8B"/>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NgIf</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set</a:t>
            </a:r>
            <a:r>
              <a:rPr lang="en-GB" sz="1300">
                <a:solidFill>
                  <a:srgbClr val="FFFFFF"/>
                </a:solidFill>
                <a:latin typeface="Roboto Mono"/>
                <a:ea typeface="Roboto Mono"/>
                <a:cs typeface="Roboto Mono"/>
                <a:sym typeface="Roboto Mono"/>
              </a:rPr>
              <a:t> ngIf</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condition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boolean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this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vcr</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createEmbeddedView</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this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templateRef</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607D8B"/>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825" name="Google Shape;1825;p203"/>
          <p:cNvSpPr/>
          <p:nvPr/>
        </p:nvSpPr>
        <p:spPr>
          <a:xfrm>
            <a:off x="4986175" y="600328"/>
            <a:ext cx="3395400" cy="14973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08" name="Shape 408"/>
        <p:cNvGrpSpPr/>
        <p:nvPr/>
      </p:nvGrpSpPr>
      <p:grpSpPr>
        <a:xfrm>
          <a:off x="0" y="0"/>
          <a:ext cx="0" cy="0"/>
          <a:chOff x="0" y="0"/>
          <a:chExt cx="0" cy="0"/>
        </a:xfrm>
      </p:grpSpPr>
      <p:pic>
        <p:nvPicPr>
          <p:cNvPr id="409" name="Google Shape;409;p68"/>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410" name="Google Shape;410;p68"/>
          <p:cNvSpPr txBox="1"/>
          <p:nvPr>
            <p:ph type="body" idx="2"/>
          </p:nvPr>
        </p:nvSpPr>
        <p:spPr>
          <a:xfrm>
            <a:off x="4939500" y="7240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GB">
                <a:solidFill>
                  <a:srgbClr val="CCCCCC"/>
                </a:solidFill>
              </a:rPr>
            </a:br>
            <a:r>
              <a:rPr lang="en-GB">
                <a:solidFill>
                  <a:srgbClr val="CCCCCC"/>
                </a:solidFill>
              </a:rPr>
              <a:t>1. </a:t>
            </a:r>
            <a:r>
              <a:rPr lang="en-GB" b="1">
                <a:solidFill>
                  <a:srgbClr val="FFFFFF"/>
                </a:solidFill>
                <a:latin typeface="Roboto" panose="02000000000000000000"/>
                <a:ea typeface="Roboto" panose="02000000000000000000"/>
                <a:cs typeface="Roboto" panose="02000000000000000000"/>
                <a:sym typeface="Roboto" panose="02000000000000000000"/>
              </a:rPr>
              <a:t>Locate root element</a:t>
            </a:r>
            <a:endParaRPr b="1">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0"/>
              </a:spcAft>
              <a:buNone/>
            </a:pPr>
            <a:r>
              <a:rPr lang="en-GB">
                <a:solidFill>
                  <a:srgbClr val="CCCCCC"/>
                </a:solidFill>
              </a:rPr>
              <a:t>2. Instantiate root component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1600"/>
              </a:spcAft>
              <a:buNone/>
            </a:pPr>
            <a:r>
              <a:rPr lang="en-GB">
                <a:solidFill>
                  <a:srgbClr val="CCCCCC"/>
                </a:solidFill>
              </a:rPr>
              <a:t>3. Render the root component</a:t>
            </a:r>
            <a:endParaRPr>
              <a:solidFill>
                <a:srgbClr val="CCCCCC"/>
              </a:solidFill>
            </a:endParaRPr>
          </a:p>
        </p:txBody>
      </p:sp>
      <p:sp>
        <p:nvSpPr>
          <p:cNvPr id="411" name="Google Shape;411;p68"/>
          <p:cNvSpPr txBox="1"/>
          <p:nvPr>
            <p:ph type="title"/>
          </p:nvPr>
        </p:nvSpPr>
        <p:spPr>
          <a:xfrm>
            <a:off x="5704050" y="62700"/>
            <a:ext cx="23826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Root Setup</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15" name="Shape 415"/>
        <p:cNvGrpSpPr/>
        <p:nvPr/>
      </p:nvGrpSpPr>
      <p:grpSpPr>
        <a:xfrm>
          <a:off x="0" y="0"/>
          <a:ext cx="0" cy="0"/>
          <a:chOff x="0" y="0"/>
          <a:chExt cx="0" cy="0"/>
        </a:xfrm>
      </p:grpSpPr>
      <p:pic>
        <p:nvPicPr>
          <p:cNvPr id="416" name="Google Shape;416;p69"/>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417" name="Google Shape;417;p69"/>
          <p:cNvSpPr txBox="1"/>
          <p:nvPr>
            <p:ph type="body" idx="2"/>
          </p:nvPr>
        </p:nvSpPr>
        <p:spPr>
          <a:xfrm>
            <a:off x="4939500" y="7240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GB">
                <a:solidFill>
                  <a:srgbClr val="CCCCCC"/>
                </a:solidFill>
              </a:rPr>
            </a:br>
            <a:r>
              <a:rPr lang="en-GB">
                <a:solidFill>
                  <a:srgbClr val="CCCCCC"/>
                </a:solidFill>
              </a:rPr>
              <a:t>1. </a:t>
            </a:r>
            <a:r>
              <a:rPr lang="en-GB" b="1">
                <a:solidFill>
                  <a:srgbClr val="FFFFFF"/>
                </a:solidFill>
                <a:latin typeface="Roboto" panose="02000000000000000000"/>
                <a:ea typeface="Roboto" panose="02000000000000000000"/>
                <a:cs typeface="Roboto" panose="02000000000000000000"/>
                <a:sym typeface="Roboto" panose="02000000000000000000"/>
              </a:rPr>
              <a:t>Locate root element</a:t>
            </a:r>
            <a:endParaRPr b="1">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0"/>
              </a:spcAft>
              <a:buNone/>
            </a:pPr>
            <a:r>
              <a:rPr lang="en-GB">
                <a:solidFill>
                  <a:srgbClr val="CCCCCC"/>
                </a:solidFill>
              </a:rPr>
              <a:t>2. Instantiate root component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1600"/>
              </a:spcAft>
              <a:buNone/>
            </a:pPr>
            <a:r>
              <a:rPr lang="en-GB">
                <a:solidFill>
                  <a:srgbClr val="CCCCCC"/>
                </a:solidFill>
              </a:rPr>
              <a:t>3. Render the root component</a:t>
            </a:r>
            <a:endParaRPr>
              <a:solidFill>
                <a:srgbClr val="CCCCCC"/>
              </a:solidFill>
            </a:endParaRPr>
          </a:p>
        </p:txBody>
      </p:sp>
      <p:sp>
        <p:nvSpPr>
          <p:cNvPr id="418" name="Google Shape;418;p69"/>
          <p:cNvSpPr txBox="1"/>
          <p:nvPr>
            <p:ph type="title"/>
          </p:nvPr>
        </p:nvSpPr>
        <p:spPr>
          <a:xfrm>
            <a:off x="5704050" y="62700"/>
            <a:ext cx="23826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Root Setup</a:t>
            </a:r>
            <a:endParaRPr sz="2400"/>
          </a:p>
        </p:txBody>
      </p:sp>
      <p:sp>
        <p:nvSpPr>
          <p:cNvPr id="419" name="Google Shape;419;p69"/>
          <p:cNvSpPr txBox="1"/>
          <p:nvPr/>
        </p:nvSpPr>
        <p:spPr>
          <a:xfrm>
            <a:off x="124775" y="228600"/>
            <a:ext cx="4464300" cy="478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&lt;app-root&gt;&lt;/app-root&gt;</a:t>
            </a:r>
            <a:endParaRPr sz="1300">
              <a:solidFill>
                <a:srgbClr val="26C6DA"/>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23" name="Shape 423"/>
        <p:cNvGrpSpPr/>
        <p:nvPr/>
      </p:nvGrpSpPr>
      <p:grpSpPr>
        <a:xfrm>
          <a:off x="0" y="0"/>
          <a:ext cx="0" cy="0"/>
          <a:chOff x="0" y="0"/>
          <a:chExt cx="0" cy="0"/>
        </a:xfrm>
      </p:grpSpPr>
      <p:pic>
        <p:nvPicPr>
          <p:cNvPr id="424" name="Google Shape;424;p70"/>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425" name="Google Shape;425;p70"/>
          <p:cNvSpPr txBox="1"/>
          <p:nvPr/>
        </p:nvSpPr>
        <p:spPr>
          <a:xfrm>
            <a:off x="124775" y="228600"/>
            <a:ext cx="4464300" cy="478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@Component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selector</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26C6DA"/>
                </a:solidFill>
                <a:latin typeface="Roboto Mono"/>
                <a:ea typeface="Roboto Mono"/>
                <a:cs typeface="Roboto Mono"/>
                <a:sym typeface="Roboto Mono"/>
              </a:rPr>
              <a:t>app-root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00BFA4"/>
                </a:solidFill>
                <a:latin typeface="Roboto Mono"/>
                <a:ea typeface="Roboto Mono"/>
                <a:cs typeface="Roboto Mono"/>
                <a:sym typeface="Roboto Mono"/>
              </a:rPr>
              <a: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&lt;img src=”cat.jpg”&gt;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&lt;h1&gt; {{ header }} &lt;/h1&gt;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&lt;info-card [name]=”name”&gt;&lt;/info-card&gt;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&lt;footer&gt;&lt;/footer&gt;</a:t>
            </a:r>
            <a:endParaRPr sz="1300">
              <a:solidFill>
                <a:srgbClr val="00BFA4"/>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BFA4"/>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426" name="Google Shape;426;p70"/>
          <p:cNvSpPr txBox="1"/>
          <p:nvPr/>
        </p:nvSpPr>
        <p:spPr>
          <a:xfrm>
            <a:off x="2741600" y="4782300"/>
            <a:ext cx="18471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427" name="Google Shape;427;p70"/>
          <p:cNvSpPr/>
          <p:nvPr/>
        </p:nvSpPr>
        <p:spPr>
          <a:xfrm>
            <a:off x="219275" y="1210894"/>
            <a:ext cx="38370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70"/>
          <p:cNvSpPr txBox="1"/>
          <p:nvPr>
            <p:ph type="body" idx="2"/>
          </p:nvPr>
        </p:nvSpPr>
        <p:spPr>
          <a:xfrm>
            <a:off x="4939500" y="7240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GB">
                <a:solidFill>
                  <a:srgbClr val="CCCCCC"/>
                </a:solidFill>
              </a:rPr>
            </a:br>
            <a:r>
              <a:rPr lang="en-GB">
                <a:solidFill>
                  <a:srgbClr val="CCCCCC"/>
                </a:solidFill>
              </a:rPr>
              <a:t>1. </a:t>
            </a:r>
            <a:r>
              <a:rPr lang="en-GB" b="1">
                <a:solidFill>
                  <a:srgbClr val="FFFFFF"/>
                </a:solidFill>
                <a:latin typeface="Roboto" panose="02000000000000000000"/>
                <a:ea typeface="Roboto" panose="02000000000000000000"/>
                <a:cs typeface="Roboto" panose="02000000000000000000"/>
                <a:sym typeface="Roboto" panose="02000000000000000000"/>
              </a:rPr>
              <a:t>Locate root element</a:t>
            </a:r>
            <a:endParaRPr b="1">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0"/>
              </a:spcAft>
              <a:buNone/>
            </a:pPr>
            <a:r>
              <a:rPr lang="en-GB">
                <a:solidFill>
                  <a:srgbClr val="CCCCCC"/>
                </a:solidFill>
              </a:rPr>
              <a:t>2. Instantiate root component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1600"/>
              </a:spcAft>
              <a:buNone/>
            </a:pPr>
            <a:r>
              <a:rPr lang="en-GB">
                <a:solidFill>
                  <a:srgbClr val="CCCCCC"/>
                </a:solidFill>
              </a:rPr>
              <a:t>3. Render the root component</a:t>
            </a:r>
            <a:endParaRPr>
              <a:solidFill>
                <a:srgbClr val="CCCCCC"/>
              </a:solidFill>
            </a:endParaRPr>
          </a:p>
        </p:txBody>
      </p:sp>
      <p:sp>
        <p:nvSpPr>
          <p:cNvPr id="429" name="Google Shape;429;p70"/>
          <p:cNvSpPr txBox="1"/>
          <p:nvPr>
            <p:ph type="title"/>
          </p:nvPr>
        </p:nvSpPr>
        <p:spPr>
          <a:xfrm>
            <a:off x="5704050" y="62700"/>
            <a:ext cx="23826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Root Setup</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33" name="Shape 433"/>
        <p:cNvGrpSpPr/>
        <p:nvPr/>
      </p:nvGrpSpPr>
      <p:grpSpPr>
        <a:xfrm>
          <a:off x="0" y="0"/>
          <a:ext cx="0" cy="0"/>
          <a:chOff x="0" y="0"/>
          <a:chExt cx="0" cy="0"/>
        </a:xfrm>
      </p:grpSpPr>
      <p:pic>
        <p:nvPicPr>
          <p:cNvPr id="434" name="Google Shape;434;p71"/>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435" name="Google Shape;435;p71"/>
          <p:cNvSpPr txBox="1"/>
          <p:nvPr/>
        </p:nvSpPr>
        <p:spPr>
          <a:xfrm>
            <a:off x="124775" y="228600"/>
            <a:ext cx="4464300" cy="478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ngComponentDef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defineComponent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selectors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26C6DA"/>
                </a:solidFill>
                <a:latin typeface="Roboto Mono"/>
                <a:ea typeface="Roboto Mono"/>
                <a:cs typeface="Roboto Mono"/>
                <a:sym typeface="Roboto Mono"/>
              </a:rPr>
              <a:t>app-root</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factory</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      return</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new</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context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directives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436" name="Google Shape;436;p71"/>
          <p:cNvSpPr/>
          <p:nvPr/>
        </p:nvSpPr>
        <p:spPr>
          <a:xfrm>
            <a:off x="219275" y="1810775"/>
            <a:ext cx="38370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71"/>
          <p:cNvSpPr txBox="1"/>
          <p:nvPr/>
        </p:nvSpPr>
        <p:spPr>
          <a:xfrm>
            <a:off x="2925450" y="4782300"/>
            <a:ext cx="1663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438" name="Google Shape;438;p71"/>
          <p:cNvSpPr txBox="1"/>
          <p:nvPr>
            <p:ph type="body" idx="2"/>
          </p:nvPr>
        </p:nvSpPr>
        <p:spPr>
          <a:xfrm>
            <a:off x="4939500" y="7240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GB">
                <a:solidFill>
                  <a:srgbClr val="CCCCCC"/>
                </a:solidFill>
              </a:rPr>
            </a:br>
            <a:r>
              <a:rPr lang="en-GB">
                <a:solidFill>
                  <a:srgbClr val="CCCCCC"/>
                </a:solidFill>
              </a:rPr>
              <a:t>1. </a:t>
            </a:r>
            <a:r>
              <a:rPr lang="en-GB" b="1">
                <a:solidFill>
                  <a:srgbClr val="FFFFFF"/>
                </a:solidFill>
                <a:latin typeface="Roboto" panose="02000000000000000000"/>
                <a:ea typeface="Roboto" panose="02000000000000000000"/>
                <a:cs typeface="Roboto" panose="02000000000000000000"/>
                <a:sym typeface="Roboto" panose="02000000000000000000"/>
              </a:rPr>
              <a:t>Locate root element</a:t>
            </a:r>
            <a:endParaRPr b="1">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0"/>
              </a:spcAft>
              <a:buNone/>
            </a:pPr>
            <a:r>
              <a:rPr lang="en-GB">
                <a:solidFill>
                  <a:srgbClr val="CCCCCC"/>
                </a:solidFill>
              </a:rPr>
              <a:t>2. Instantiate root component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1600"/>
              </a:spcAft>
              <a:buNone/>
            </a:pPr>
            <a:r>
              <a:rPr lang="en-GB">
                <a:solidFill>
                  <a:srgbClr val="CCCCCC"/>
                </a:solidFill>
              </a:rPr>
              <a:t>3. Render the root component</a:t>
            </a:r>
            <a:endParaRPr>
              <a:solidFill>
                <a:srgbClr val="CCCCCC"/>
              </a:solidFill>
            </a:endParaRPr>
          </a:p>
        </p:txBody>
      </p:sp>
      <p:sp>
        <p:nvSpPr>
          <p:cNvPr id="439" name="Google Shape;439;p71"/>
          <p:cNvSpPr txBox="1"/>
          <p:nvPr>
            <p:ph type="title"/>
          </p:nvPr>
        </p:nvSpPr>
        <p:spPr>
          <a:xfrm>
            <a:off x="5704050" y="62700"/>
            <a:ext cx="23826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Root Setup</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276" name="Shape 276"/>
        <p:cNvGrpSpPr/>
        <p:nvPr/>
      </p:nvGrpSpPr>
      <p:grpSpPr>
        <a:xfrm>
          <a:off x="0" y="0"/>
          <a:ext cx="0" cy="0"/>
          <a:chOff x="0" y="0"/>
          <a:chExt cx="0" cy="0"/>
        </a:xfrm>
      </p:grpSpPr>
      <p:sp>
        <p:nvSpPr>
          <p:cNvPr id="277" name="Google Shape;277;p53"/>
          <p:cNvSpPr/>
          <p:nvPr/>
        </p:nvSpPr>
        <p:spPr>
          <a:xfrm>
            <a:off x="5047225" y="1554300"/>
            <a:ext cx="2411400" cy="1827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FFFFFF"/>
                </a:solidFill>
                <a:latin typeface="Roboto" panose="02000000000000000000"/>
                <a:ea typeface="Roboto" panose="02000000000000000000"/>
                <a:cs typeface="Roboto" panose="02000000000000000000"/>
                <a:sym typeface="Roboto" panose="02000000000000000000"/>
              </a:rPr>
              <a:t>Angular </a:t>
            </a:r>
            <a:endParaRPr sz="2400">
              <a:solidFill>
                <a:srgbClr val="FFFFFF"/>
              </a:solidFill>
              <a:latin typeface="Roboto" panose="02000000000000000000"/>
              <a:ea typeface="Roboto" panose="02000000000000000000"/>
              <a:cs typeface="Roboto" panose="02000000000000000000"/>
              <a:sym typeface="Roboto" panose="02000000000000000000"/>
            </a:endParaRPr>
          </a:p>
          <a:p>
            <a:pPr marL="0" lvl="0" indent="0" algn="ctr" rtl="0">
              <a:spcBef>
                <a:spcPts val="0"/>
              </a:spcBef>
              <a:spcAft>
                <a:spcPts val="0"/>
              </a:spcAft>
              <a:buNone/>
            </a:pPr>
            <a:r>
              <a:rPr lang="en-GB" sz="2400">
                <a:solidFill>
                  <a:srgbClr val="FFFFFF"/>
                </a:solidFill>
                <a:latin typeface="Roboto" panose="02000000000000000000"/>
                <a:ea typeface="Roboto" panose="02000000000000000000"/>
                <a:cs typeface="Roboto" panose="02000000000000000000"/>
                <a:sym typeface="Roboto" panose="02000000000000000000"/>
              </a:rPr>
              <a:t>runtime</a:t>
            </a:r>
            <a:endParaRPr sz="24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278" name="Google Shape;278;p53"/>
          <p:cNvSpPr/>
          <p:nvPr/>
        </p:nvSpPr>
        <p:spPr>
          <a:xfrm>
            <a:off x="1931125" y="1554306"/>
            <a:ext cx="2175900" cy="1827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FFFFFF"/>
                </a:solidFill>
                <a:latin typeface="Roboto" panose="02000000000000000000"/>
                <a:ea typeface="Roboto" panose="02000000000000000000"/>
                <a:cs typeface="Roboto" panose="02000000000000000000"/>
                <a:sym typeface="Roboto" panose="02000000000000000000"/>
              </a:rPr>
              <a:t>Angular compiler</a:t>
            </a:r>
            <a:endParaRPr sz="240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43" name="Shape 443"/>
        <p:cNvGrpSpPr/>
        <p:nvPr/>
      </p:nvGrpSpPr>
      <p:grpSpPr>
        <a:xfrm>
          <a:off x="0" y="0"/>
          <a:ext cx="0" cy="0"/>
          <a:chOff x="0" y="0"/>
          <a:chExt cx="0" cy="0"/>
        </a:xfrm>
      </p:grpSpPr>
      <p:pic>
        <p:nvPicPr>
          <p:cNvPr id="444" name="Google Shape;444;p72"/>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445" name="Google Shape;445;p72"/>
          <p:cNvSpPr txBox="1"/>
          <p:nvPr>
            <p:ph type="body" idx="2"/>
          </p:nvPr>
        </p:nvSpPr>
        <p:spPr>
          <a:xfrm>
            <a:off x="4939500" y="7240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GB">
                <a:solidFill>
                  <a:srgbClr val="CCCCCC"/>
                </a:solidFill>
              </a:rPr>
            </a:br>
            <a:r>
              <a:rPr lang="en-GB">
                <a:solidFill>
                  <a:srgbClr val="CCCCCC"/>
                </a:solidFill>
              </a:rPr>
              <a:t>1. </a:t>
            </a:r>
            <a:r>
              <a:rPr lang="en-GB">
                <a:solidFill>
                  <a:srgbClr val="CCCCCC"/>
                </a:solidFill>
              </a:rPr>
              <a:t>Locate root element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0"/>
              </a:spcAft>
              <a:buNone/>
            </a:pPr>
            <a:r>
              <a:rPr lang="en-GB" b="1">
                <a:latin typeface="Roboto" panose="02000000000000000000"/>
                <a:ea typeface="Roboto" panose="02000000000000000000"/>
                <a:cs typeface="Roboto" panose="02000000000000000000"/>
                <a:sym typeface="Roboto" panose="02000000000000000000"/>
              </a:rPr>
              <a:t>2. </a:t>
            </a:r>
            <a:r>
              <a:rPr lang="en-GB" b="1">
                <a:solidFill>
                  <a:srgbClr val="FFFFFF"/>
                </a:solidFill>
                <a:latin typeface="Roboto" panose="02000000000000000000"/>
                <a:ea typeface="Roboto" panose="02000000000000000000"/>
                <a:cs typeface="Roboto" panose="02000000000000000000"/>
                <a:sym typeface="Roboto" panose="02000000000000000000"/>
              </a:rPr>
              <a:t>Instantiate root component</a:t>
            </a:r>
            <a:endParaRPr b="1">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1600"/>
              </a:spcAft>
              <a:buNone/>
            </a:pPr>
            <a:r>
              <a:rPr lang="en-GB">
                <a:solidFill>
                  <a:srgbClr val="CCCCCC"/>
                </a:solidFill>
              </a:rPr>
              <a:t>3. </a:t>
            </a:r>
            <a:r>
              <a:rPr lang="en-GB">
                <a:solidFill>
                  <a:srgbClr val="CCCCCC"/>
                </a:solidFill>
              </a:rPr>
              <a:t>Render the root component</a:t>
            </a:r>
            <a:endParaRPr>
              <a:solidFill>
                <a:srgbClr val="CCCCCC"/>
              </a:solidFill>
            </a:endParaRPr>
          </a:p>
        </p:txBody>
      </p:sp>
      <p:sp>
        <p:nvSpPr>
          <p:cNvPr id="446" name="Google Shape;446;p72"/>
          <p:cNvSpPr txBox="1"/>
          <p:nvPr/>
        </p:nvSpPr>
        <p:spPr>
          <a:xfrm>
            <a:off x="2925450" y="4782300"/>
            <a:ext cx="1663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447" name="Google Shape;447;p72"/>
          <p:cNvSpPr txBox="1"/>
          <p:nvPr/>
        </p:nvSpPr>
        <p:spPr>
          <a:xfrm>
            <a:off x="124775" y="228600"/>
            <a:ext cx="4464300" cy="478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ngComponentDef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defineComponent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selectors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26C6DA"/>
                </a:solidFill>
                <a:latin typeface="Roboto Mono"/>
                <a:ea typeface="Roboto Mono"/>
                <a:cs typeface="Roboto Mono"/>
                <a:sym typeface="Roboto Mono"/>
              </a:rPr>
              <a:t>app-root</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factory</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      return</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new</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context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directives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448" name="Google Shape;448;p72"/>
          <p:cNvSpPr txBox="1"/>
          <p:nvPr>
            <p:ph type="title"/>
          </p:nvPr>
        </p:nvSpPr>
        <p:spPr>
          <a:xfrm>
            <a:off x="5704050" y="62700"/>
            <a:ext cx="23826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Root Setup</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52" name="Shape 452"/>
        <p:cNvGrpSpPr/>
        <p:nvPr/>
      </p:nvGrpSpPr>
      <p:grpSpPr>
        <a:xfrm>
          <a:off x="0" y="0"/>
          <a:ext cx="0" cy="0"/>
          <a:chOff x="0" y="0"/>
          <a:chExt cx="0" cy="0"/>
        </a:xfrm>
      </p:grpSpPr>
      <p:pic>
        <p:nvPicPr>
          <p:cNvPr id="453" name="Google Shape;453;p73"/>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457" name="Google Shape;457;p73"/>
          <p:cNvSpPr txBox="1"/>
          <p:nvPr/>
        </p:nvSpPr>
        <p:spPr>
          <a:xfrm>
            <a:off x="124775" y="228600"/>
            <a:ext cx="4464300" cy="478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ngComponentDef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defineComponent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selectors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26C6DA"/>
                </a:solidFill>
                <a:latin typeface="Roboto Mono"/>
                <a:ea typeface="Roboto Mono"/>
                <a:cs typeface="Roboto Mono"/>
                <a:sym typeface="Roboto Mono"/>
              </a:rPr>
              <a:t>app-root</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factory</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      return</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new</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context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directives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454" name="Google Shape;454;p73"/>
          <p:cNvSpPr txBox="1"/>
          <p:nvPr>
            <p:ph type="body" idx="2"/>
          </p:nvPr>
        </p:nvSpPr>
        <p:spPr>
          <a:xfrm>
            <a:off x="4939500" y="7240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GB">
                <a:solidFill>
                  <a:srgbClr val="CCCCCC"/>
                </a:solidFill>
              </a:rPr>
            </a:br>
            <a:r>
              <a:rPr lang="en-GB">
                <a:solidFill>
                  <a:srgbClr val="CCCCCC"/>
                </a:solidFill>
              </a:rPr>
              <a:t>1. </a:t>
            </a:r>
            <a:r>
              <a:rPr lang="en-GB">
                <a:solidFill>
                  <a:srgbClr val="CCCCCC"/>
                </a:solidFill>
              </a:rPr>
              <a:t>Locate root element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0"/>
              </a:spcAft>
              <a:buNone/>
            </a:pPr>
            <a:r>
              <a:rPr lang="en-GB" b="1">
                <a:latin typeface="Roboto" panose="02000000000000000000"/>
                <a:ea typeface="Roboto" panose="02000000000000000000"/>
                <a:cs typeface="Roboto" panose="02000000000000000000"/>
                <a:sym typeface="Roboto" panose="02000000000000000000"/>
              </a:rPr>
              <a:t>2. </a:t>
            </a:r>
            <a:r>
              <a:rPr lang="en-GB" b="1">
                <a:solidFill>
                  <a:srgbClr val="FFFFFF"/>
                </a:solidFill>
                <a:latin typeface="Roboto" panose="02000000000000000000"/>
                <a:ea typeface="Roboto" panose="02000000000000000000"/>
                <a:cs typeface="Roboto" panose="02000000000000000000"/>
                <a:sym typeface="Roboto" panose="02000000000000000000"/>
              </a:rPr>
              <a:t>Instantiate root component</a:t>
            </a:r>
            <a:endParaRPr b="1">
              <a:solidFill>
                <a:srgbClr val="FFFFFF"/>
              </a:solidFill>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1600"/>
              </a:spcAft>
              <a:buNone/>
            </a:pPr>
            <a:r>
              <a:rPr lang="en-GB">
                <a:solidFill>
                  <a:srgbClr val="CCCCCC"/>
                </a:solidFill>
              </a:rPr>
              <a:t>3. </a:t>
            </a:r>
            <a:r>
              <a:rPr lang="en-GB">
                <a:solidFill>
                  <a:srgbClr val="CCCCCC"/>
                </a:solidFill>
              </a:rPr>
              <a:t>Render the root component</a:t>
            </a:r>
            <a:endParaRPr>
              <a:solidFill>
                <a:srgbClr val="CCCCCC"/>
              </a:solidFill>
            </a:endParaRPr>
          </a:p>
        </p:txBody>
      </p:sp>
      <p:sp>
        <p:nvSpPr>
          <p:cNvPr id="455" name="Google Shape;455;p73"/>
          <p:cNvSpPr/>
          <p:nvPr/>
        </p:nvSpPr>
        <p:spPr>
          <a:xfrm>
            <a:off x="219275" y="2087635"/>
            <a:ext cx="3952500" cy="9537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73"/>
          <p:cNvSpPr txBox="1"/>
          <p:nvPr/>
        </p:nvSpPr>
        <p:spPr>
          <a:xfrm>
            <a:off x="2925450" y="4782300"/>
            <a:ext cx="1663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458" name="Google Shape;458;p73"/>
          <p:cNvSpPr txBox="1"/>
          <p:nvPr>
            <p:ph type="title"/>
          </p:nvPr>
        </p:nvSpPr>
        <p:spPr>
          <a:xfrm>
            <a:off x="5704050" y="62700"/>
            <a:ext cx="23826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Root Setup</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62" name="Shape 462"/>
        <p:cNvGrpSpPr/>
        <p:nvPr/>
      </p:nvGrpSpPr>
      <p:grpSpPr>
        <a:xfrm>
          <a:off x="0" y="0"/>
          <a:ext cx="0" cy="0"/>
          <a:chOff x="0" y="0"/>
          <a:chExt cx="0" cy="0"/>
        </a:xfrm>
      </p:grpSpPr>
      <p:pic>
        <p:nvPicPr>
          <p:cNvPr id="463" name="Google Shape;463;p74"/>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464" name="Google Shape;464;p74"/>
          <p:cNvSpPr txBox="1"/>
          <p:nvPr>
            <p:ph type="body" idx="2"/>
          </p:nvPr>
        </p:nvSpPr>
        <p:spPr>
          <a:xfrm>
            <a:off x="4939500" y="7240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GB">
                <a:solidFill>
                  <a:srgbClr val="CCCCCC"/>
                </a:solidFill>
              </a:rPr>
            </a:br>
            <a:r>
              <a:rPr lang="en-GB">
                <a:solidFill>
                  <a:srgbClr val="CCCCCC"/>
                </a:solidFill>
              </a:rPr>
              <a:t>1. </a:t>
            </a:r>
            <a:r>
              <a:rPr lang="en-GB">
                <a:solidFill>
                  <a:srgbClr val="CCCCCC"/>
                </a:solidFill>
              </a:rPr>
              <a:t>Locate root element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0"/>
              </a:spcAft>
              <a:buNone/>
            </a:pPr>
            <a:r>
              <a:rPr lang="en-GB">
                <a:solidFill>
                  <a:srgbClr val="CCCCCC"/>
                </a:solidFill>
              </a:rPr>
              <a:t>2. </a:t>
            </a:r>
            <a:r>
              <a:rPr lang="en-GB">
                <a:solidFill>
                  <a:srgbClr val="CCCCCC"/>
                </a:solidFill>
              </a:rPr>
              <a:t>Instantiate root component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1600"/>
              </a:spcAft>
              <a:buNone/>
            </a:pPr>
            <a:r>
              <a:rPr lang="en-GB" b="1">
                <a:latin typeface="Roboto" panose="02000000000000000000"/>
                <a:ea typeface="Roboto" panose="02000000000000000000"/>
                <a:cs typeface="Roboto" panose="02000000000000000000"/>
                <a:sym typeface="Roboto" panose="02000000000000000000"/>
              </a:rPr>
              <a:t>3. </a:t>
            </a:r>
            <a:r>
              <a:rPr lang="en-GB" b="1">
                <a:solidFill>
                  <a:srgbClr val="FFFFFF"/>
                </a:solidFill>
                <a:latin typeface="Roboto" panose="02000000000000000000"/>
                <a:ea typeface="Roboto" panose="02000000000000000000"/>
                <a:cs typeface="Roboto" panose="02000000000000000000"/>
                <a:sym typeface="Roboto" panose="02000000000000000000"/>
              </a:rPr>
              <a:t>Render the root component</a:t>
            </a:r>
            <a:endParaRPr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465" name="Google Shape;465;p74"/>
          <p:cNvSpPr txBox="1"/>
          <p:nvPr/>
        </p:nvSpPr>
        <p:spPr>
          <a:xfrm>
            <a:off x="2925450" y="4782300"/>
            <a:ext cx="1663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466" name="Google Shape;466;p74"/>
          <p:cNvSpPr txBox="1"/>
          <p:nvPr/>
        </p:nvSpPr>
        <p:spPr>
          <a:xfrm>
            <a:off x="124775" y="228600"/>
            <a:ext cx="4464300" cy="478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ngComponentDef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defineComponent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selectors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26C6DA"/>
                </a:solidFill>
                <a:latin typeface="Roboto Mono"/>
                <a:ea typeface="Roboto Mono"/>
                <a:cs typeface="Roboto Mono"/>
                <a:sym typeface="Roboto Mono"/>
              </a:rPr>
              <a:t>app-root</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factory</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      return</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new</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context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directives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467" name="Google Shape;467;p74"/>
          <p:cNvSpPr txBox="1"/>
          <p:nvPr>
            <p:ph type="title"/>
          </p:nvPr>
        </p:nvSpPr>
        <p:spPr>
          <a:xfrm>
            <a:off x="5704050" y="62700"/>
            <a:ext cx="23826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Root Setup</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71" name="Shape 471"/>
        <p:cNvGrpSpPr/>
        <p:nvPr/>
      </p:nvGrpSpPr>
      <p:grpSpPr>
        <a:xfrm>
          <a:off x="0" y="0"/>
          <a:ext cx="0" cy="0"/>
          <a:chOff x="0" y="0"/>
          <a:chExt cx="0" cy="0"/>
        </a:xfrm>
      </p:grpSpPr>
      <p:sp>
        <p:nvSpPr>
          <p:cNvPr id="472" name="Google Shape;472;p75"/>
          <p:cNvSpPr txBox="1"/>
          <p:nvPr>
            <p:ph type="title"/>
          </p:nvPr>
        </p:nvSpPr>
        <p:spPr>
          <a:xfrm>
            <a:off x="311700" y="1813951"/>
            <a:ext cx="8520600" cy="9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5000"/>
              <a:t>View Creation</a:t>
            </a:r>
            <a:endParaRPr sz="5000"/>
          </a:p>
        </p:txBody>
      </p:sp>
      <p:sp>
        <p:nvSpPr>
          <p:cNvPr id="473" name="Google Shape;473;p75"/>
          <p:cNvSpPr txBox="1"/>
          <p:nvPr>
            <p:ph type="body" idx="1"/>
          </p:nvPr>
        </p:nvSpPr>
        <p:spPr>
          <a:xfrm>
            <a:off x="365875" y="2783850"/>
            <a:ext cx="8520600" cy="1300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sz="2400">
                <a:solidFill>
                  <a:schemeClr val="lt2"/>
                </a:solidFill>
                <a:latin typeface="Roboto Thin" panose="02000000000000000000"/>
                <a:ea typeface="Roboto Thin" panose="02000000000000000000"/>
                <a:cs typeface="Roboto Thin" panose="02000000000000000000"/>
                <a:sym typeface="Roboto Thin" panose="02000000000000000000"/>
              </a:rPr>
              <a:t>Process where DOM is created and directives are instantiated.</a:t>
            </a:r>
            <a:endParaRPr lang="en-GB" sz="2400">
              <a:solidFill>
                <a:schemeClr val="lt2"/>
              </a:solidFill>
              <a:latin typeface="Roboto Thin" panose="02000000000000000000"/>
              <a:ea typeface="Roboto Thin" panose="02000000000000000000"/>
              <a:cs typeface="Roboto Thin" panose="02000000000000000000"/>
              <a:sym typeface="Roboto Thin" panose="0200000000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77" name="Shape 477"/>
        <p:cNvGrpSpPr/>
        <p:nvPr/>
      </p:nvGrpSpPr>
      <p:grpSpPr>
        <a:xfrm>
          <a:off x="0" y="0"/>
          <a:ext cx="0" cy="0"/>
          <a:chOff x="0" y="0"/>
          <a:chExt cx="0" cy="0"/>
        </a:xfrm>
      </p:grpSpPr>
      <p:pic>
        <p:nvPicPr>
          <p:cNvPr id="478" name="Google Shape;478;p76"/>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481" name="Google Shape;481;p76"/>
          <p:cNvSpPr txBox="1"/>
          <p:nvPr/>
        </p:nvSpPr>
        <p:spPr>
          <a:xfrm>
            <a:off x="124775" y="228600"/>
            <a:ext cx="4464300" cy="478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ngComponentDef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defineComponent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selectors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26C6DA"/>
                </a:solidFill>
                <a:latin typeface="Roboto Mono"/>
                <a:ea typeface="Roboto Mono"/>
                <a:cs typeface="Roboto Mono"/>
                <a:sym typeface="Roboto Mono"/>
              </a:rPr>
              <a:t>app-root</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factory</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      return</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new</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context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directives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479" name="Google Shape;479;p76"/>
          <p:cNvSpPr/>
          <p:nvPr/>
        </p:nvSpPr>
        <p:spPr>
          <a:xfrm>
            <a:off x="380675" y="2982595"/>
            <a:ext cx="3952500" cy="9537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76"/>
          <p:cNvSpPr txBox="1"/>
          <p:nvPr/>
        </p:nvSpPr>
        <p:spPr>
          <a:xfrm>
            <a:off x="2925450" y="4782300"/>
            <a:ext cx="1663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482" name="Google Shape;482;p76"/>
          <p:cNvSpPr txBox="1"/>
          <p:nvPr>
            <p:ph type="body" idx="2"/>
          </p:nvPr>
        </p:nvSpPr>
        <p:spPr>
          <a:xfrm>
            <a:off x="4939500" y="7240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GB">
                <a:solidFill>
                  <a:srgbClr val="CCCCCC"/>
                </a:solidFill>
              </a:rPr>
            </a:br>
            <a:r>
              <a:rPr lang="en-GB">
                <a:solidFill>
                  <a:srgbClr val="CCCCCC"/>
                </a:solidFill>
              </a:rPr>
              <a:t>1. Locate root element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0"/>
              </a:spcAft>
              <a:buNone/>
            </a:pPr>
            <a:r>
              <a:rPr lang="en-GB">
                <a:solidFill>
                  <a:srgbClr val="CCCCCC"/>
                </a:solidFill>
              </a:rPr>
              <a:t>2. Instantiate root component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1600"/>
              </a:spcAft>
              <a:buNone/>
            </a:pPr>
            <a:r>
              <a:rPr lang="en-GB" b="1">
                <a:latin typeface="Roboto" panose="02000000000000000000"/>
                <a:ea typeface="Roboto" panose="02000000000000000000"/>
                <a:cs typeface="Roboto" panose="02000000000000000000"/>
                <a:sym typeface="Roboto" panose="02000000000000000000"/>
              </a:rPr>
              <a:t>3. </a:t>
            </a:r>
            <a:r>
              <a:rPr lang="en-GB" b="1">
                <a:solidFill>
                  <a:srgbClr val="FFFFFF"/>
                </a:solidFill>
                <a:latin typeface="Roboto" panose="02000000000000000000"/>
                <a:ea typeface="Roboto" panose="02000000000000000000"/>
                <a:cs typeface="Roboto" panose="02000000000000000000"/>
                <a:sym typeface="Roboto" panose="02000000000000000000"/>
              </a:rPr>
              <a:t>Render the root component</a:t>
            </a:r>
            <a:endParaRPr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483" name="Google Shape;483;p76"/>
          <p:cNvSpPr txBox="1"/>
          <p:nvPr>
            <p:ph type="title"/>
          </p:nvPr>
        </p:nvSpPr>
        <p:spPr>
          <a:xfrm>
            <a:off x="5704050" y="62700"/>
            <a:ext cx="23826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Root Setup</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pic>
        <p:nvPicPr>
          <p:cNvPr id="488" name="Google Shape;488;p77"/>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489" name="Google Shape;489;p77"/>
          <p:cNvSpPr txBox="1"/>
          <p:nvPr>
            <p:ph type="body" idx="2"/>
          </p:nvPr>
        </p:nvSpPr>
        <p:spPr>
          <a:xfrm>
            <a:off x="0" y="330475"/>
            <a:ext cx="45243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490" name="Google Shape;490;p77"/>
          <p:cNvSpPr txBox="1"/>
          <p:nvPr/>
        </p:nvSpPr>
        <p:spPr>
          <a:xfrm>
            <a:off x="2925450" y="4782300"/>
            <a:ext cx="1663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491" name="Google Shape;491;p77"/>
          <p:cNvSpPr txBox="1"/>
          <p:nvPr>
            <p:ph type="body" idx="2"/>
          </p:nvPr>
        </p:nvSpPr>
        <p:spPr>
          <a:xfrm>
            <a:off x="4939500" y="7240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GB">
                <a:solidFill>
                  <a:srgbClr val="CCCCCC"/>
                </a:solidFill>
              </a:rPr>
            </a:br>
            <a:r>
              <a:rPr lang="en-GB">
                <a:solidFill>
                  <a:srgbClr val="CCCCCC"/>
                </a:solidFill>
              </a:rPr>
              <a:t>1. Locate root element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0"/>
              </a:spcAft>
              <a:buNone/>
            </a:pPr>
            <a:r>
              <a:rPr lang="en-GB">
                <a:solidFill>
                  <a:srgbClr val="CCCCCC"/>
                </a:solidFill>
              </a:rPr>
              <a:t>2. Instantiate root component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1600"/>
              </a:spcAft>
              <a:buNone/>
            </a:pPr>
            <a:r>
              <a:rPr lang="en-GB" b="1">
                <a:latin typeface="Roboto" panose="02000000000000000000"/>
                <a:ea typeface="Roboto" panose="02000000000000000000"/>
                <a:cs typeface="Roboto" panose="02000000000000000000"/>
                <a:sym typeface="Roboto" panose="02000000000000000000"/>
              </a:rPr>
              <a:t>3. </a:t>
            </a:r>
            <a:r>
              <a:rPr lang="en-GB" b="1">
                <a:solidFill>
                  <a:srgbClr val="FFFFFF"/>
                </a:solidFill>
                <a:latin typeface="Roboto" panose="02000000000000000000"/>
                <a:ea typeface="Roboto" panose="02000000000000000000"/>
                <a:cs typeface="Roboto" panose="02000000000000000000"/>
                <a:sym typeface="Roboto" panose="02000000000000000000"/>
              </a:rPr>
              <a:t>Render the root component</a:t>
            </a:r>
            <a:endParaRPr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492" name="Google Shape;492;p77"/>
          <p:cNvSpPr txBox="1"/>
          <p:nvPr>
            <p:ph type="title"/>
          </p:nvPr>
        </p:nvSpPr>
        <p:spPr>
          <a:xfrm>
            <a:off x="5704050" y="62700"/>
            <a:ext cx="23826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Root Setup</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96" name="Shape 496"/>
        <p:cNvGrpSpPr/>
        <p:nvPr/>
      </p:nvGrpSpPr>
      <p:grpSpPr>
        <a:xfrm>
          <a:off x="0" y="0"/>
          <a:ext cx="0" cy="0"/>
          <a:chOff x="0" y="0"/>
          <a:chExt cx="0" cy="0"/>
        </a:xfrm>
      </p:grpSpPr>
      <p:pic>
        <p:nvPicPr>
          <p:cNvPr id="497" name="Google Shape;497;p78"/>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498" name="Google Shape;498;p78"/>
          <p:cNvSpPr txBox="1"/>
          <p:nvPr>
            <p:ph type="body" idx="2"/>
          </p:nvPr>
        </p:nvSpPr>
        <p:spPr>
          <a:xfrm>
            <a:off x="0" y="330475"/>
            <a:ext cx="45243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499" name="Google Shape;499;p78"/>
          <p:cNvSpPr txBox="1"/>
          <p:nvPr/>
        </p:nvSpPr>
        <p:spPr>
          <a:xfrm>
            <a:off x="2925450" y="4782300"/>
            <a:ext cx="1663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500" name="Google Shape;500;p78"/>
          <p:cNvSpPr/>
          <p:nvPr/>
        </p:nvSpPr>
        <p:spPr>
          <a:xfrm>
            <a:off x="201450" y="731090"/>
            <a:ext cx="4106700" cy="9318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78"/>
          <p:cNvSpPr txBox="1"/>
          <p:nvPr>
            <p:ph type="body" idx="2"/>
          </p:nvPr>
        </p:nvSpPr>
        <p:spPr>
          <a:xfrm>
            <a:off x="4939500" y="7240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GB">
                <a:solidFill>
                  <a:srgbClr val="CCCCCC"/>
                </a:solidFill>
              </a:rPr>
            </a:br>
            <a:r>
              <a:rPr lang="en-GB">
                <a:solidFill>
                  <a:srgbClr val="CCCCCC"/>
                </a:solidFill>
              </a:rPr>
              <a:t>1. Locate root element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0"/>
              </a:spcAft>
              <a:buNone/>
            </a:pPr>
            <a:r>
              <a:rPr lang="en-GB">
                <a:solidFill>
                  <a:srgbClr val="CCCCCC"/>
                </a:solidFill>
              </a:rPr>
              <a:t>2. Instantiate root component</a:t>
            </a:r>
            <a:endParaRPr>
              <a:solidFill>
                <a:srgbClr val="CCCCCC"/>
              </a:solidFill>
            </a:endParaRPr>
          </a:p>
          <a:p>
            <a:pPr marL="0" lvl="0" indent="0" algn="l" rtl="0">
              <a:lnSpc>
                <a:spcPct val="150000"/>
              </a:lnSpc>
              <a:spcBef>
                <a:spcPts val="1600"/>
              </a:spcBef>
              <a:spcAft>
                <a:spcPts val="0"/>
              </a:spcAft>
              <a:buNone/>
            </a:pPr>
            <a:endParaRPr>
              <a:solidFill>
                <a:srgbClr val="B7B7B7"/>
              </a:solidFill>
            </a:endParaRPr>
          </a:p>
          <a:p>
            <a:pPr marL="0" lvl="0" indent="0" algn="l" rtl="0">
              <a:lnSpc>
                <a:spcPct val="150000"/>
              </a:lnSpc>
              <a:spcBef>
                <a:spcPts val="1600"/>
              </a:spcBef>
              <a:spcAft>
                <a:spcPts val="1600"/>
              </a:spcAft>
              <a:buNone/>
            </a:pPr>
            <a:r>
              <a:rPr lang="en-GB" b="1">
                <a:latin typeface="Roboto" panose="02000000000000000000"/>
                <a:ea typeface="Roboto" panose="02000000000000000000"/>
                <a:cs typeface="Roboto" panose="02000000000000000000"/>
                <a:sym typeface="Roboto" panose="02000000000000000000"/>
              </a:rPr>
              <a:t>3. </a:t>
            </a:r>
            <a:r>
              <a:rPr lang="en-GB" b="1">
                <a:solidFill>
                  <a:srgbClr val="FFFFFF"/>
                </a:solidFill>
                <a:latin typeface="Roboto" panose="02000000000000000000"/>
                <a:ea typeface="Roboto" panose="02000000000000000000"/>
                <a:cs typeface="Roboto" panose="02000000000000000000"/>
                <a:sym typeface="Roboto" panose="02000000000000000000"/>
              </a:rPr>
              <a:t>Render the root component</a:t>
            </a:r>
            <a:endParaRPr b="1">
              <a:solidFill>
                <a:srgbClr val="FFFFFF"/>
              </a:solidFill>
              <a:latin typeface="Roboto" panose="02000000000000000000"/>
              <a:ea typeface="Roboto" panose="02000000000000000000"/>
              <a:cs typeface="Roboto" panose="02000000000000000000"/>
              <a:sym typeface="Roboto" panose="02000000000000000000"/>
            </a:endParaRPr>
          </a:p>
        </p:txBody>
      </p:sp>
      <p:sp>
        <p:nvSpPr>
          <p:cNvPr id="502" name="Google Shape;502;p78"/>
          <p:cNvSpPr txBox="1"/>
          <p:nvPr>
            <p:ph type="title"/>
          </p:nvPr>
        </p:nvSpPr>
        <p:spPr>
          <a:xfrm>
            <a:off x="5704050" y="62700"/>
            <a:ext cx="2382600" cy="58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Root Setup</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506" name="Shape 506"/>
        <p:cNvGrpSpPr/>
        <p:nvPr/>
      </p:nvGrpSpPr>
      <p:grpSpPr>
        <a:xfrm>
          <a:off x="0" y="0"/>
          <a:ext cx="0" cy="0"/>
          <a:chOff x="0" y="0"/>
          <a:chExt cx="0" cy="0"/>
        </a:xfrm>
      </p:grpSpPr>
      <p:sp>
        <p:nvSpPr>
          <p:cNvPr id="507" name="Google Shape;507;p79"/>
          <p:cNvSpPr/>
          <p:nvPr/>
        </p:nvSpPr>
        <p:spPr>
          <a:xfrm>
            <a:off x="470650" y="2895100"/>
            <a:ext cx="14625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InfoCard</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508" name="Google Shape;508;p79"/>
          <p:cNvSpPr/>
          <p:nvPr/>
        </p:nvSpPr>
        <p:spPr>
          <a:xfrm>
            <a:off x="2588600" y="2895100"/>
            <a:ext cx="14625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Footer</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509" name="Google Shape;509;p79"/>
          <p:cNvSpPr/>
          <p:nvPr/>
        </p:nvSpPr>
        <p:spPr>
          <a:xfrm>
            <a:off x="1420325" y="1207300"/>
            <a:ext cx="14961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App</a:t>
            </a:r>
            <a:endParaRPr>
              <a:solidFill>
                <a:srgbClr val="FFFFFF"/>
              </a:solidFill>
              <a:latin typeface="Roboto" panose="02000000000000000000"/>
              <a:ea typeface="Roboto" panose="02000000000000000000"/>
              <a:cs typeface="Roboto" panose="02000000000000000000"/>
              <a:sym typeface="Roboto" panose="02000000000000000000"/>
            </a:endParaRPr>
          </a:p>
        </p:txBody>
      </p:sp>
      <p:cxnSp>
        <p:nvCxnSpPr>
          <p:cNvPr id="510" name="Google Shape;510;p79"/>
          <p:cNvCxnSpPr/>
          <p:nvPr/>
        </p:nvCxnSpPr>
        <p:spPr>
          <a:xfrm flipH="1">
            <a:off x="1311000" y="2269175"/>
            <a:ext cx="411900" cy="470700"/>
          </a:xfrm>
          <a:prstGeom prst="straightConnector1">
            <a:avLst/>
          </a:prstGeom>
          <a:noFill/>
          <a:ln w="28575" cap="flat" cmpd="sng">
            <a:solidFill>
              <a:srgbClr val="999999"/>
            </a:solidFill>
            <a:prstDash val="solid"/>
            <a:round/>
            <a:headEnd type="none" w="med" len="med"/>
            <a:tailEnd type="none" w="med" len="med"/>
          </a:ln>
        </p:spPr>
      </p:cxnSp>
      <p:cxnSp>
        <p:nvCxnSpPr>
          <p:cNvPr id="511" name="Google Shape;511;p79"/>
          <p:cNvCxnSpPr/>
          <p:nvPr/>
        </p:nvCxnSpPr>
        <p:spPr>
          <a:xfrm>
            <a:off x="2639025" y="2243350"/>
            <a:ext cx="386400" cy="455100"/>
          </a:xfrm>
          <a:prstGeom prst="straightConnector1">
            <a:avLst/>
          </a:prstGeom>
          <a:noFill/>
          <a:ln w="28575" cap="flat" cmpd="sng">
            <a:solidFill>
              <a:srgbClr val="999999"/>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515" name="Shape 515"/>
        <p:cNvGrpSpPr/>
        <p:nvPr/>
      </p:nvGrpSpPr>
      <p:grpSpPr>
        <a:xfrm>
          <a:off x="0" y="0"/>
          <a:ext cx="0" cy="0"/>
          <a:chOff x="0" y="0"/>
          <a:chExt cx="0" cy="0"/>
        </a:xfrm>
      </p:grpSpPr>
      <p:sp>
        <p:nvSpPr>
          <p:cNvPr id="516" name="Google Shape;516;p80"/>
          <p:cNvSpPr/>
          <p:nvPr/>
        </p:nvSpPr>
        <p:spPr>
          <a:xfrm>
            <a:off x="470650" y="2895100"/>
            <a:ext cx="14625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InfoCard</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517" name="Google Shape;517;p80"/>
          <p:cNvSpPr/>
          <p:nvPr/>
        </p:nvSpPr>
        <p:spPr>
          <a:xfrm>
            <a:off x="2588600" y="2895100"/>
            <a:ext cx="14625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Footer</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518" name="Google Shape;518;p80"/>
          <p:cNvSpPr/>
          <p:nvPr/>
        </p:nvSpPr>
        <p:spPr>
          <a:xfrm>
            <a:off x="1420325" y="1207300"/>
            <a:ext cx="14961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App</a:t>
            </a:r>
            <a:endParaRPr>
              <a:solidFill>
                <a:srgbClr val="FFFFFF"/>
              </a:solidFill>
            </a:endParaRPr>
          </a:p>
        </p:txBody>
      </p:sp>
      <p:cxnSp>
        <p:nvCxnSpPr>
          <p:cNvPr id="519" name="Google Shape;519;p80"/>
          <p:cNvCxnSpPr/>
          <p:nvPr/>
        </p:nvCxnSpPr>
        <p:spPr>
          <a:xfrm flipH="1">
            <a:off x="1311000" y="2269175"/>
            <a:ext cx="411900" cy="470700"/>
          </a:xfrm>
          <a:prstGeom prst="straightConnector1">
            <a:avLst/>
          </a:prstGeom>
          <a:noFill/>
          <a:ln w="28575" cap="flat" cmpd="sng">
            <a:solidFill>
              <a:srgbClr val="999999"/>
            </a:solidFill>
            <a:prstDash val="solid"/>
            <a:round/>
            <a:headEnd type="none" w="med" len="med"/>
            <a:tailEnd type="none" w="med" len="med"/>
          </a:ln>
        </p:spPr>
      </p:cxnSp>
      <p:cxnSp>
        <p:nvCxnSpPr>
          <p:cNvPr id="520" name="Google Shape;520;p80"/>
          <p:cNvCxnSpPr/>
          <p:nvPr/>
        </p:nvCxnSpPr>
        <p:spPr>
          <a:xfrm>
            <a:off x="2639025" y="2243350"/>
            <a:ext cx="386400" cy="455100"/>
          </a:xfrm>
          <a:prstGeom prst="straightConnector1">
            <a:avLst/>
          </a:prstGeom>
          <a:noFill/>
          <a:ln w="28575" cap="flat" cmpd="sng">
            <a:solidFill>
              <a:srgbClr val="999999"/>
            </a:solidFill>
            <a:prstDash val="solid"/>
            <a:round/>
            <a:headEnd type="none" w="med" len="med"/>
            <a:tailEnd type="none" w="med" len="med"/>
          </a:ln>
        </p:spPr>
      </p:cxnSp>
      <p:sp>
        <p:nvSpPr>
          <p:cNvPr id="521" name="Google Shape;521;p80"/>
          <p:cNvSpPr/>
          <p:nvPr/>
        </p:nvSpPr>
        <p:spPr>
          <a:xfrm>
            <a:off x="1420325" y="1207300"/>
            <a:ext cx="1496100" cy="839400"/>
          </a:xfrm>
          <a:prstGeom prst="rect">
            <a:avLst/>
          </a:prstGeom>
          <a:solidFill>
            <a:srgbClr val="674E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App</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522" name="Google Shape;522;p80"/>
          <p:cNvSpPr txBox="1"/>
          <p:nvPr/>
        </p:nvSpPr>
        <p:spPr>
          <a:xfrm>
            <a:off x="4303075" y="1149000"/>
            <a:ext cx="49971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solidFill>
                  <a:srgbClr val="673AB7"/>
                </a:solidFill>
                <a:latin typeface="Roboto Mono"/>
                <a:ea typeface="Roboto Mono"/>
                <a:cs typeface="Roboto Mono"/>
                <a:sym typeface="Roboto Mono"/>
              </a:rPr>
              <a:t>App</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ngComponentDef</a:t>
            </a:r>
            <a:r>
              <a:rPr lang="en-GB" sz="1300">
                <a:solidFill>
                  <a:srgbClr val="A3A3A3"/>
                </a:solidFill>
                <a:latin typeface="Roboto Mono"/>
                <a:ea typeface="Roboto Mono"/>
                <a:cs typeface="Roboto Mono"/>
                <a:sym typeface="Roboto Mono"/>
              </a:rPr>
              <a:t>.</a:t>
            </a:r>
            <a:r>
              <a:rPr lang="en-GB" sz="1300">
                <a:solidFill>
                  <a:srgbClr val="4285F4"/>
                </a:solidFill>
                <a:latin typeface="Roboto Mono"/>
                <a:ea typeface="Roboto Mono"/>
                <a:cs typeface="Roboto Mono"/>
                <a:sym typeface="Roboto Mono"/>
              </a:rPr>
              <a:t>template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create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 app</a:t>
            </a:r>
            <a:r>
              <a:rPr lang="en-GB" sz="1300">
                <a:solidFill>
                  <a:srgbClr val="A3A3A3"/>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rgbClr val="FF8857"/>
              </a:solidFill>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526" name="Shape 526"/>
        <p:cNvGrpSpPr/>
        <p:nvPr/>
      </p:nvGrpSpPr>
      <p:grpSpPr>
        <a:xfrm>
          <a:off x="0" y="0"/>
          <a:ext cx="0" cy="0"/>
          <a:chOff x="0" y="0"/>
          <a:chExt cx="0" cy="0"/>
        </a:xfrm>
      </p:grpSpPr>
      <p:sp>
        <p:nvSpPr>
          <p:cNvPr id="527" name="Google Shape;527;p81"/>
          <p:cNvSpPr/>
          <p:nvPr/>
        </p:nvSpPr>
        <p:spPr>
          <a:xfrm>
            <a:off x="470650" y="2895100"/>
            <a:ext cx="1462500" cy="839400"/>
          </a:xfrm>
          <a:prstGeom prst="rect">
            <a:avLst/>
          </a:prstGeom>
          <a:solidFill>
            <a:srgbClr val="674E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InfoCard</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528" name="Google Shape;528;p81"/>
          <p:cNvSpPr/>
          <p:nvPr/>
        </p:nvSpPr>
        <p:spPr>
          <a:xfrm>
            <a:off x="2588600" y="2895100"/>
            <a:ext cx="14625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Footer</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529" name="Google Shape;529;p81"/>
          <p:cNvSpPr/>
          <p:nvPr/>
        </p:nvSpPr>
        <p:spPr>
          <a:xfrm>
            <a:off x="1420325" y="1207300"/>
            <a:ext cx="14961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App</a:t>
            </a:r>
            <a:endParaRPr>
              <a:solidFill>
                <a:srgbClr val="FFFFFF"/>
              </a:solidFill>
            </a:endParaRPr>
          </a:p>
        </p:txBody>
      </p:sp>
      <p:cxnSp>
        <p:nvCxnSpPr>
          <p:cNvPr id="530" name="Google Shape;530;p81"/>
          <p:cNvCxnSpPr/>
          <p:nvPr/>
        </p:nvCxnSpPr>
        <p:spPr>
          <a:xfrm flipH="1">
            <a:off x="1311000" y="2269175"/>
            <a:ext cx="411900" cy="470700"/>
          </a:xfrm>
          <a:prstGeom prst="straightConnector1">
            <a:avLst/>
          </a:prstGeom>
          <a:noFill/>
          <a:ln w="28575" cap="flat" cmpd="sng">
            <a:solidFill>
              <a:srgbClr val="999999"/>
            </a:solidFill>
            <a:prstDash val="solid"/>
            <a:round/>
            <a:headEnd type="none" w="med" len="med"/>
            <a:tailEnd type="none" w="med" len="med"/>
          </a:ln>
        </p:spPr>
      </p:cxnSp>
      <p:cxnSp>
        <p:nvCxnSpPr>
          <p:cNvPr id="531" name="Google Shape;531;p81"/>
          <p:cNvCxnSpPr/>
          <p:nvPr/>
        </p:nvCxnSpPr>
        <p:spPr>
          <a:xfrm>
            <a:off x="2639025" y="2243350"/>
            <a:ext cx="386400" cy="455100"/>
          </a:xfrm>
          <a:prstGeom prst="straightConnector1">
            <a:avLst/>
          </a:prstGeom>
          <a:noFill/>
          <a:ln w="28575" cap="flat" cmpd="sng">
            <a:solidFill>
              <a:srgbClr val="999999"/>
            </a:solidFill>
            <a:prstDash val="solid"/>
            <a:round/>
            <a:headEnd type="none" w="med" len="med"/>
            <a:tailEnd type="none" w="med" len="med"/>
          </a:ln>
        </p:spPr>
      </p:cxnSp>
      <p:sp>
        <p:nvSpPr>
          <p:cNvPr id="532" name="Google Shape;532;p81"/>
          <p:cNvSpPr/>
          <p:nvPr/>
        </p:nvSpPr>
        <p:spPr>
          <a:xfrm>
            <a:off x="1420325" y="1207300"/>
            <a:ext cx="14961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App</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533" name="Google Shape;533;p81"/>
          <p:cNvSpPr txBox="1"/>
          <p:nvPr/>
        </p:nvSpPr>
        <p:spPr>
          <a:xfrm>
            <a:off x="4303075" y="1149000"/>
            <a:ext cx="49971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solidFill>
                  <a:srgbClr val="673AB7"/>
                </a:solidFill>
                <a:latin typeface="Roboto Mono"/>
                <a:ea typeface="Roboto Mono"/>
                <a:cs typeface="Roboto Mono"/>
                <a:sym typeface="Roboto Mono"/>
              </a:rPr>
              <a:t>App</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ngComponentDef</a:t>
            </a:r>
            <a:r>
              <a:rPr lang="en-GB" sz="1300">
                <a:solidFill>
                  <a:srgbClr val="A3A3A3"/>
                </a:solidFill>
                <a:latin typeface="Roboto Mono"/>
                <a:ea typeface="Roboto Mono"/>
                <a:cs typeface="Roboto Mono"/>
                <a:sym typeface="Roboto Mono"/>
              </a:rPr>
              <a:t>.</a:t>
            </a:r>
            <a:r>
              <a:rPr lang="en-GB" sz="1300">
                <a:solidFill>
                  <a:srgbClr val="4285F4"/>
                </a:solidFill>
                <a:latin typeface="Roboto Mono"/>
                <a:ea typeface="Roboto Mono"/>
                <a:cs typeface="Roboto Mono"/>
                <a:sym typeface="Roboto Mono"/>
              </a:rPr>
              <a:t>template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create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 app</a:t>
            </a:r>
            <a:r>
              <a:rPr lang="en-GB" sz="1300">
                <a:solidFill>
                  <a:srgbClr val="A3A3A3"/>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GB" sz="1300">
                <a:solidFill>
                  <a:srgbClr val="673AB7"/>
                </a:solidFill>
                <a:latin typeface="Roboto Mono"/>
                <a:ea typeface="Roboto Mono"/>
                <a:cs typeface="Roboto Mono"/>
                <a:sym typeface="Roboto Mono"/>
              </a:rPr>
              <a:t>InfoCard</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ngComponentDef</a:t>
            </a:r>
            <a:r>
              <a:rPr lang="en-GB" sz="1300">
                <a:solidFill>
                  <a:srgbClr val="A3A3A3"/>
                </a:solidFill>
                <a:latin typeface="Roboto Mono"/>
                <a:ea typeface="Roboto Mono"/>
                <a:cs typeface="Roboto Mono"/>
                <a:sym typeface="Roboto Mono"/>
              </a:rPr>
              <a:t>.</a:t>
            </a:r>
            <a:r>
              <a:rPr lang="en-GB" sz="1300">
                <a:solidFill>
                  <a:srgbClr val="4285F4"/>
                </a:solidFill>
                <a:latin typeface="Roboto Mono"/>
                <a:ea typeface="Roboto Mono"/>
                <a:cs typeface="Roboto Mono"/>
                <a:sym typeface="Roboto Mono"/>
              </a:rPr>
              <a:t>template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create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 info</a:t>
            </a:r>
            <a:r>
              <a:rPr lang="en-GB" sz="1300">
                <a:solidFill>
                  <a:srgbClr val="A3A3A3"/>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lnSpc>
                <a:spcPct val="147000"/>
              </a:lnSpc>
              <a:spcBef>
                <a:spcPts val="0"/>
              </a:spcBef>
              <a:spcAft>
                <a:spcPts val="0"/>
              </a:spcAft>
              <a:buClr>
                <a:schemeClr val="dk1"/>
              </a:buClr>
              <a:buSzPts val="1100"/>
              <a:buFont typeface="Arial" panose="020B0604020202020204"/>
              <a:buNone/>
            </a:pP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rgbClr val="FF8857"/>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282" name="Shape 282"/>
        <p:cNvGrpSpPr/>
        <p:nvPr/>
      </p:nvGrpSpPr>
      <p:grpSpPr>
        <a:xfrm>
          <a:off x="0" y="0"/>
          <a:ext cx="0" cy="0"/>
          <a:chOff x="0" y="0"/>
          <a:chExt cx="0" cy="0"/>
        </a:xfrm>
      </p:grpSpPr>
      <p:sp>
        <p:nvSpPr>
          <p:cNvPr id="283" name="Google Shape;283;p54"/>
          <p:cNvSpPr/>
          <p:nvPr/>
        </p:nvSpPr>
        <p:spPr>
          <a:xfrm>
            <a:off x="5047225" y="1554300"/>
            <a:ext cx="2411400" cy="1827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FFFFFF"/>
                </a:solidFill>
                <a:latin typeface="Roboto" panose="02000000000000000000"/>
                <a:ea typeface="Roboto" panose="02000000000000000000"/>
                <a:cs typeface="Roboto" panose="02000000000000000000"/>
                <a:sym typeface="Roboto" panose="02000000000000000000"/>
              </a:rPr>
              <a:t>Angular </a:t>
            </a:r>
            <a:endParaRPr sz="2400">
              <a:solidFill>
                <a:srgbClr val="FFFFFF"/>
              </a:solidFill>
              <a:latin typeface="Roboto" panose="02000000000000000000"/>
              <a:ea typeface="Roboto" panose="02000000000000000000"/>
              <a:cs typeface="Roboto" panose="02000000000000000000"/>
              <a:sym typeface="Roboto" panose="02000000000000000000"/>
            </a:endParaRPr>
          </a:p>
          <a:p>
            <a:pPr marL="0" lvl="0" indent="0" algn="ctr" rtl="0">
              <a:spcBef>
                <a:spcPts val="0"/>
              </a:spcBef>
              <a:spcAft>
                <a:spcPts val="0"/>
              </a:spcAft>
              <a:buNone/>
            </a:pPr>
            <a:r>
              <a:rPr lang="en-GB" sz="2400">
                <a:solidFill>
                  <a:srgbClr val="FFFFFF"/>
                </a:solidFill>
                <a:latin typeface="Roboto" panose="02000000000000000000"/>
                <a:ea typeface="Roboto" panose="02000000000000000000"/>
                <a:cs typeface="Roboto" panose="02000000000000000000"/>
                <a:sym typeface="Roboto" panose="02000000000000000000"/>
              </a:rPr>
              <a:t>runtime</a:t>
            </a:r>
            <a:endParaRPr sz="24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284" name="Google Shape;284;p54"/>
          <p:cNvSpPr/>
          <p:nvPr/>
        </p:nvSpPr>
        <p:spPr>
          <a:xfrm>
            <a:off x="1931125" y="1554306"/>
            <a:ext cx="2175900" cy="18279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FFFFFF"/>
                </a:solidFill>
                <a:latin typeface="Roboto" panose="02000000000000000000"/>
                <a:ea typeface="Roboto" panose="02000000000000000000"/>
                <a:cs typeface="Roboto" panose="02000000000000000000"/>
                <a:sym typeface="Roboto" panose="02000000000000000000"/>
              </a:rPr>
              <a:t>Angular compiler</a:t>
            </a:r>
            <a:endParaRPr sz="240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537" name="Shape 537"/>
        <p:cNvGrpSpPr/>
        <p:nvPr/>
      </p:nvGrpSpPr>
      <p:grpSpPr>
        <a:xfrm>
          <a:off x="0" y="0"/>
          <a:ext cx="0" cy="0"/>
          <a:chOff x="0" y="0"/>
          <a:chExt cx="0" cy="0"/>
        </a:xfrm>
      </p:grpSpPr>
      <p:sp>
        <p:nvSpPr>
          <p:cNvPr id="538" name="Google Shape;538;p82"/>
          <p:cNvSpPr/>
          <p:nvPr/>
        </p:nvSpPr>
        <p:spPr>
          <a:xfrm>
            <a:off x="470650" y="2895100"/>
            <a:ext cx="14625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InfoCard</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539" name="Google Shape;539;p82"/>
          <p:cNvSpPr/>
          <p:nvPr/>
        </p:nvSpPr>
        <p:spPr>
          <a:xfrm>
            <a:off x="2588600" y="2895100"/>
            <a:ext cx="1462500" cy="839400"/>
          </a:xfrm>
          <a:prstGeom prst="rect">
            <a:avLst/>
          </a:prstGeom>
          <a:solidFill>
            <a:srgbClr val="673A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Footer</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540" name="Google Shape;540;p82"/>
          <p:cNvSpPr/>
          <p:nvPr/>
        </p:nvSpPr>
        <p:spPr>
          <a:xfrm>
            <a:off x="1420325" y="1207300"/>
            <a:ext cx="14961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App</a:t>
            </a:r>
            <a:endParaRPr>
              <a:solidFill>
                <a:srgbClr val="FFFFFF"/>
              </a:solidFill>
            </a:endParaRPr>
          </a:p>
        </p:txBody>
      </p:sp>
      <p:cxnSp>
        <p:nvCxnSpPr>
          <p:cNvPr id="541" name="Google Shape;541;p82"/>
          <p:cNvCxnSpPr/>
          <p:nvPr/>
        </p:nvCxnSpPr>
        <p:spPr>
          <a:xfrm flipH="1">
            <a:off x="1311000" y="2269175"/>
            <a:ext cx="411900" cy="470700"/>
          </a:xfrm>
          <a:prstGeom prst="straightConnector1">
            <a:avLst/>
          </a:prstGeom>
          <a:noFill/>
          <a:ln w="28575" cap="flat" cmpd="sng">
            <a:solidFill>
              <a:srgbClr val="999999"/>
            </a:solidFill>
            <a:prstDash val="solid"/>
            <a:round/>
            <a:headEnd type="none" w="med" len="med"/>
            <a:tailEnd type="none" w="med" len="med"/>
          </a:ln>
        </p:spPr>
      </p:cxnSp>
      <p:cxnSp>
        <p:nvCxnSpPr>
          <p:cNvPr id="542" name="Google Shape;542;p82"/>
          <p:cNvCxnSpPr/>
          <p:nvPr/>
        </p:nvCxnSpPr>
        <p:spPr>
          <a:xfrm>
            <a:off x="2639025" y="2243350"/>
            <a:ext cx="386400" cy="455100"/>
          </a:xfrm>
          <a:prstGeom prst="straightConnector1">
            <a:avLst/>
          </a:prstGeom>
          <a:noFill/>
          <a:ln w="28575" cap="flat" cmpd="sng">
            <a:solidFill>
              <a:srgbClr val="999999"/>
            </a:solidFill>
            <a:prstDash val="solid"/>
            <a:round/>
            <a:headEnd type="none" w="med" len="med"/>
            <a:tailEnd type="none" w="med" len="med"/>
          </a:ln>
        </p:spPr>
      </p:cxnSp>
      <p:sp>
        <p:nvSpPr>
          <p:cNvPr id="543" name="Google Shape;543;p82"/>
          <p:cNvSpPr/>
          <p:nvPr/>
        </p:nvSpPr>
        <p:spPr>
          <a:xfrm>
            <a:off x="1420325" y="1207300"/>
            <a:ext cx="14961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App</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544" name="Google Shape;544;p82"/>
          <p:cNvSpPr txBox="1"/>
          <p:nvPr/>
        </p:nvSpPr>
        <p:spPr>
          <a:xfrm>
            <a:off x="4303075" y="1149000"/>
            <a:ext cx="49971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solidFill>
                  <a:srgbClr val="673AB7"/>
                </a:solidFill>
                <a:latin typeface="Roboto Mono"/>
                <a:ea typeface="Roboto Mono"/>
                <a:cs typeface="Roboto Mono"/>
                <a:sym typeface="Roboto Mono"/>
              </a:rPr>
              <a:t>App</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ngComponentDef</a:t>
            </a:r>
            <a:r>
              <a:rPr lang="en-GB" sz="1300">
                <a:solidFill>
                  <a:srgbClr val="A3A3A3"/>
                </a:solidFill>
                <a:latin typeface="Roboto Mono"/>
                <a:ea typeface="Roboto Mono"/>
                <a:cs typeface="Roboto Mono"/>
                <a:sym typeface="Roboto Mono"/>
              </a:rPr>
              <a:t>.</a:t>
            </a:r>
            <a:r>
              <a:rPr lang="en-GB" sz="1300">
                <a:solidFill>
                  <a:srgbClr val="4285F4"/>
                </a:solidFill>
                <a:latin typeface="Roboto Mono"/>
                <a:ea typeface="Roboto Mono"/>
                <a:cs typeface="Roboto Mono"/>
                <a:sym typeface="Roboto Mono"/>
              </a:rPr>
              <a:t>template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create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 app</a:t>
            </a:r>
            <a:r>
              <a:rPr lang="en-GB" sz="1300">
                <a:solidFill>
                  <a:srgbClr val="A3A3A3"/>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GB" sz="1300">
                <a:solidFill>
                  <a:srgbClr val="673AB7"/>
                </a:solidFill>
                <a:latin typeface="Roboto Mono"/>
                <a:ea typeface="Roboto Mono"/>
                <a:cs typeface="Roboto Mono"/>
                <a:sym typeface="Roboto Mono"/>
              </a:rPr>
              <a:t>InfoCard</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ngComponentDef</a:t>
            </a:r>
            <a:r>
              <a:rPr lang="en-GB" sz="1300">
                <a:solidFill>
                  <a:srgbClr val="A3A3A3"/>
                </a:solidFill>
                <a:latin typeface="Roboto Mono"/>
                <a:ea typeface="Roboto Mono"/>
                <a:cs typeface="Roboto Mono"/>
                <a:sym typeface="Roboto Mono"/>
              </a:rPr>
              <a:t>.</a:t>
            </a:r>
            <a:r>
              <a:rPr lang="en-GB" sz="1300">
                <a:solidFill>
                  <a:srgbClr val="4285F4"/>
                </a:solidFill>
                <a:latin typeface="Roboto Mono"/>
                <a:ea typeface="Roboto Mono"/>
                <a:cs typeface="Roboto Mono"/>
                <a:sym typeface="Roboto Mono"/>
              </a:rPr>
              <a:t>template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create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 info</a:t>
            </a:r>
            <a:r>
              <a:rPr lang="en-GB" sz="1300">
                <a:solidFill>
                  <a:srgbClr val="A3A3A3"/>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673AB7"/>
                </a:solidFill>
                <a:latin typeface="Roboto Mono"/>
                <a:ea typeface="Roboto Mono"/>
                <a:cs typeface="Roboto Mono"/>
                <a:sym typeface="Roboto Mono"/>
              </a:rPr>
              <a:t>Footer</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ngComponentDef</a:t>
            </a:r>
            <a:r>
              <a:rPr lang="en-GB" sz="1300">
                <a:solidFill>
                  <a:srgbClr val="A3A3A3"/>
                </a:solidFill>
                <a:latin typeface="Roboto Mono"/>
                <a:ea typeface="Roboto Mono"/>
                <a:cs typeface="Roboto Mono"/>
                <a:sym typeface="Roboto Mono"/>
              </a:rPr>
              <a:t>.</a:t>
            </a:r>
            <a:r>
              <a:rPr lang="en-GB" sz="1300">
                <a:solidFill>
                  <a:srgbClr val="4285F4"/>
                </a:solidFill>
                <a:latin typeface="Roboto Mono"/>
                <a:ea typeface="Roboto Mono"/>
                <a:cs typeface="Roboto Mono"/>
                <a:sym typeface="Roboto Mono"/>
              </a:rPr>
              <a:t>template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create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 footer</a:t>
            </a:r>
            <a:r>
              <a:rPr lang="en-GB" sz="1300">
                <a:solidFill>
                  <a:srgbClr val="A3A3A3"/>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rgbClr val="FF8857"/>
              </a:solidFill>
              <a:latin typeface="Roboto Mono"/>
              <a:ea typeface="Roboto Mono"/>
              <a:cs typeface="Roboto Mono"/>
              <a:sym typeface="Roboto Mono"/>
            </a:endParaRPr>
          </a:p>
          <a:p>
            <a:pPr marL="0" lvl="0" indent="0" algn="ctr" rtl="0">
              <a:spcBef>
                <a:spcPts val="0"/>
              </a:spcBef>
              <a:spcAft>
                <a:spcPts val="0"/>
              </a:spcAft>
              <a:buNone/>
            </a:pPr>
            <a:endParaRPr sz="1300">
              <a:solidFill>
                <a:srgbClr val="673AB7"/>
              </a:solidFill>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48" name="Shape 548"/>
        <p:cNvGrpSpPr/>
        <p:nvPr/>
      </p:nvGrpSpPr>
      <p:grpSpPr>
        <a:xfrm>
          <a:off x="0" y="0"/>
          <a:ext cx="0" cy="0"/>
          <a:chOff x="0" y="0"/>
          <a:chExt cx="0" cy="0"/>
        </a:xfrm>
      </p:grpSpPr>
      <p:sp>
        <p:nvSpPr>
          <p:cNvPr id="549" name="Google Shape;549;p83"/>
          <p:cNvSpPr txBox="1"/>
          <p:nvPr>
            <p:ph type="body" idx="1"/>
          </p:nvPr>
        </p:nvSpPr>
        <p:spPr>
          <a:xfrm>
            <a:off x="4714200" y="1609675"/>
            <a:ext cx="41892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a:latin typeface="Roboto Mono Light"/>
                <a:ea typeface="Roboto Mono Light"/>
                <a:cs typeface="Roboto Mono Light"/>
                <a:sym typeface="Roboto Mono Light"/>
              </a:rPr>
              <a:t>property()</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attribute()</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styleProp()</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classProp()</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hostProperty()</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pipeBind()</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solidFill>
                  <a:schemeClr val="lt1"/>
                </a:solidFill>
                <a:latin typeface="Roboto Mono Light"/>
                <a:ea typeface="Roboto Mono Light"/>
                <a:cs typeface="Roboto Mono Light"/>
                <a:sym typeface="Roboto Mono Light"/>
              </a:rPr>
              <a:t>textInterpolate1-8()</a:t>
            </a:r>
            <a:endParaRPr sz="1300">
              <a:solidFill>
                <a:schemeClr val="lt1"/>
              </a:solidFill>
              <a:latin typeface="Roboto Mono Light"/>
              <a:ea typeface="Roboto Mono Light"/>
              <a:cs typeface="Roboto Mono Light"/>
              <a:sym typeface="Roboto Mono Light"/>
            </a:endParaRPr>
          </a:p>
          <a:p>
            <a:pPr marL="0" lvl="0" indent="0" algn="l" rtl="0">
              <a:spcBef>
                <a:spcPts val="0"/>
              </a:spcBef>
              <a:spcAft>
                <a:spcPts val="0"/>
              </a:spcAft>
              <a:buNone/>
            </a:pPr>
            <a:r>
              <a:rPr lang="en-GB" sz="1300">
                <a:solidFill>
                  <a:schemeClr val="lt1"/>
                </a:solidFill>
                <a:latin typeface="Roboto Mono Light"/>
                <a:ea typeface="Roboto Mono Light"/>
                <a:cs typeface="Roboto Mono Light"/>
                <a:sym typeface="Roboto Mono Light"/>
              </a:rPr>
              <a:t>pureFunction1-8()</a:t>
            </a:r>
            <a:endParaRPr sz="1300">
              <a:solidFill>
                <a:schemeClr val="lt1"/>
              </a:solidFill>
              <a:latin typeface="Roboto Mono Light"/>
              <a:ea typeface="Roboto Mono Light"/>
              <a:cs typeface="Roboto Mono Light"/>
              <a:sym typeface="Roboto Mono Light"/>
            </a:endParaRPr>
          </a:p>
          <a:p>
            <a:pPr marL="0" lvl="0" indent="0" algn="l" rtl="0">
              <a:spcBef>
                <a:spcPts val="0"/>
              </a:spcBef>
              <a:spcAft>
                <a:spcPts val="0"/>
              </a:spcAft>
              <a:buNone/>
            </a:pPr>
            <a:r>
              <a:rPr lang="en-GB" sz="1300">
                <a:solidFill>
                  <a:schemeClr val="lt1"/>
                </a:solidFill>
                <a:latin typeface="Roboto Mono Light"/>
                <a:ea typeface="Roboto Mono Light"/>
                <a:cs typeface="Roboto Mono Light"/>
                <a:sym typeface="Roboto Mono Light"/>
              </a:rPr>
              <a:t>...</a:t>
            </a:r>
            <a:endParaRPr sz="1300">
              <a:solidFill>
                <a:schemeClr val="lt1"/>
              </a:solidFill>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p:txBody>
      </p:sp>
      <p:sp>
        <p:nvSpPr>
          <p:cNvPr id="550" name="Google Shape;550;p8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Instructions</a:t>
            </a:r>
            <a:endParaRPr lang="en-GB"/>
          </a:p>
        </p:txBody>
      </p:sp>
      <p:sp>
        <p:nvSpPr>
          <p:cNvPr id="551" name="Google Shape;551;p83"/>
          <p:cNvSpPr txBox="1"/>
          <p:nvPr>
            <p:ph type="body" idx="1"/>
          </p:nvPr>
        </p:nvSpPr>
        <p:spPr>
          <a:xfrm>
            <a:off x="311700" y="1609675"/>
            <a:ext cx="41892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a:latin typeface="Roboto Mono Light"/>
                <a:ea typeface="Roboto Mono Light"/>
                <a:cs typeface="Roboto Mono Light"/>
                <a:sym typeface="Roboto Mono Light"/>
              </a:rPr>
              <a:t>element()</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text()</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template()</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elementContainer()</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solidFill>
                  <a:schemeClr val="lt1"/>
                </a:solidFill>
                <a:latin typeface="Roboto Mono Light"/>
                <a:ea typeface="Roboto Mono Light"/>
                <a:cs typeface="Roboto Mono Light"/>
                <a:sym typeface="Roboto Mono Light"/>
              </a:rPr>
              <a:t>projection()</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solidFill>
                  <a:schemeClr val="lt1"/>
                </a:solidFill>
                <a:latin typeface="Roboto Mono Light"/>
                <a:ea typeface="Roboto Mono Light"/>
                <a:cs typeface="Roboto Mono Light"/>
                <a:sym typeface="Roboto Mono Light"/>
              </a:rPr>
              <a:t>listener()</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pipe()</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i18n()</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a:t>
            </a:r>
            <a:endParaRPr sz="1300">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55" name="Shape 555"/>
        <p:cNvGrpSpPr/>
        <p:nvPr/>
      </p:nvGrpSpPr>
      <p:grpSpPr>
        <a:xfrm>
          <a:off x="0" y="0"/>
          <a:ext cx="0" cy="0"/>
          <a:chOff x="0" y="0"/>
          <a:chExt cx="0" cy="0"/>
        </a:xfrm>
      </p:grpSpPr>
      <p:sp>
        <p:nvSpPr>
          <p:cNvPr id="556" name="Google Shape;556;p84"/>
          <p:cNvSpPr/>
          <p:nvPr/>
        </p:nvSpPr>
        <p:spPr>
          <a:xfrm>
            <a:off x="4610700" y="1408000"/>
            <a:ext cx="4221600" cy="3551100"/>
          </a:xfrm>
          <a:prstGeom prst="rect">
            <a:avLst/>
          </a:prstGeom>
          <a:noFill/>
          <a:ln w="3810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84"/>
          <p:cNvSpPr txBox="1"/>
          <p:nvPr>
            <p:ph type="body" idx="1"/>
          </p:nvPr>
        </p:nvSpPr>
        <p:spPr>
          <a:xfrm>
            <a:off x="4714200" y="1609675"/>
            <a:ext cx="41892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a:latin typeface="Roboto Mono Light"/>
                <a:ea typeface="Roboto Mono Light"/>
                <a:cs typeface="Roboto Mono Light"/>
                <a:sym typeface="Roboto Mono Light"/>
              </a:rPr>
              <a:t>property()</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attribute()</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styleProp()</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classProp()</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hostProperty()</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pipeBind()</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solidFill>
                  <a:schemeClr val="lt1"/>
                </a:solidFill>
                <a:latin typeface="Roboto Mono Light"/>
                <a:ea typeface="Roboto Mono Light"/>
                <a:cs typeface="Roboto Mono Light"/>
                <a:sym typeface="Roboto Mono Light"/>
              </a:rPr>
              <a:t>textInterpolate1-8()</a:t>
            </a:r>
            <a:endParaRPr sz="1300">
              <a:solidFill>
                <a:schemeClr val="lt1"/>
              </a:solidFill>
              <a:latin typeface="Roboto Mono Light"/>
              <a:ea typeface="Roboto Mono Light"/>
              <a:cs typeface="Roboto Mono Light"/>
              <a:sym typeface="Roboto Mono Light"/>
            </a:endParaRPr>
          </a:p>
          <a:p>
            <a:pPr marL="0" lvl="0" indent="0" algn="l" rtl="0">
              <a:spcBef>
                <a:spcPts val="0"/>
              </a:spcBef>
              <a:spcAft>
                <a:spcPts val="0"/>
              </a:spcAft>
              <a:buClr>
                <a:schemeClr val="dk1"/>
              </a:buClr>
              <a:buSzPts val="1100"/>
              <a:buFont typeface="Arial" panose="020B0604020202020204"/>
              <a:buNone/>
            </a:pPr>
            <a:r>
              <a:rPr lang="en-GB" sz="1300">
                <a:solidFill>
                  <a:schemeClr val="lt1"/>
                </a:solidFill>
                <a:latin typeface="Roboto Mono Light"/>
                <a:ea typeface="Roboto Mono Light"/>
                <a:cs typeface="Roboto Mono Light"/>
                <a:sym typeface="Roboto Mono Light"/>
              </a:rPr>
              <a:t>pureFunction1-8()</a:t>
            </a:r>
            <a:endParaRPr sz="1300">
              <a:solidFill>
                <a:schemeClr val="lt1"/>
              </a:solidFill>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a:t>
            </a:r>
            <a:endParaRPr sz="1300">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p:txBody>
      </p:sp>
      <p:sp>
        <p:nvSpPr>
          <p:cNvPr id="558" name="Google Shape;558;p84"/>
          <p:cNvSpPr/>
          <p:nvPr/>
        </p:nvSpPr>
        <p:spPr>
          <a:xfrm>
            <a:off x="264000" y="1408000"/>
            <a:ext cx="4221600" cy="35511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8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Instructions</a:t>
            </a:r>
            <a:endParaRPr lang="en-GB"/>
          </a:p>
        </p:txBody>
      </p:sp>
      <p:sp>
        <p:nvSpPr>
          <p:cNvPr id="560" name="Google Shape;560;p84"/>
          <p:cNvSpPr txBox="1"/>
          <p:nvPr>
            <p:ph type="body" idx="1"/>
          </p:nvPr>
        </p:nvSpPr>
        <p:spPr>
          <a:xfrm>
            <a:off x="311700" y="1609675"/>
            <a:ext cx="4189200" cy="3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a:latin typeface="Roboto Mono Light"/>
                <a:ea typeface="Roboto Mono Light"/>
                <a:cs typeface="Roboto Mono Light"/>
                <a:sym typeface="Roboto Mono Light"/>
              </a:rPr>
              <a:t>element()</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text()</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template()</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elementContainer()</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solidFill>
                  <a:schemeClr val="lt1"/>
                </a:solidFill>
                <a:latin typeface="Roboto Mono Light"/>
                <a:ea typeface="Roboto Mono Light"/>
                <a:cs typeface="Roboto Mono Light"/>
                <a:sym typeface="Roboto Mono Light"/>
              </a:rPr>
              <a:t>projection()</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solidFill>
                  <a:schemeClr val="lt1"/>
                </a:solidFill>
                <a:latin typeface="Roboto Mono Light"/>
                <a:ea typeface="Roboto Mono Light"/>
                <a:cs typeface="Roboto Mono Light"/>
                <a:sym typeface="Roboto Mono Light"/>
              </a:rPr>
              <a:t>listener()</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pipe()</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i18n()</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GB" sz="1300">
                <a:latin typeface="Roboto Mono Light"/>
                <a:ea typeface="Roboto Mono Light"/>
                <a:cs typeface="Roboto Mono Light"/>
                <a:sym typeface="Roboto Mono Light"/>
              </a:rPr>
              <a:t>...</a:t>
            </a:r>
            <a:endParaRPr sz="1300">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a:p>
            <a:pPr marL="0" lvl="0" indent="0" algn="l" rtl="0">
              <a:spcBef>
                <a:spcPts val="0"/>
              </a:spcBef>
              <a:spcAft>
                <a:spcPts val="0"/>
              </a:spcAft>
              <a:buNone/>
            </a:pPr>
            <a:endParaRPr sz="1300">
              <a:latin typeface="Roboto Mono Light"/>
              <a:ea typeface="Roboto Mono Light"/>
              <a:cs typeface="Roboto Mono Light"/>
              <a:sym typeface="Roboto Mono Light"/>
            </a:endParaRPr>
          </a:p>
        </p:txBody>
      </p:sp>
      <p:sp>
        <p:nvSpPr>
          <p:cNvPr id="561" name="Google Shape;561;p84"/>
          <p:cNvSpPr txBox="1"/>
          <p:nvPr/>
        </p:nvSpPr>
        <p:spPr>
          <a:xfrm>
            <a:off x="7580525" y="1408000"/>
            <a:ext cx="1251900" cy="6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D9D2E9"/>
                </a:solidFill>
                <a:latin typeface="Roboto" panose="02000000000000000000"/>
                <a:ea typeface="Roboto" panose="02000000000000000000"/>
                <a:cs typeface="Roboto" panose="02000000000000000000"/>
                <a:sym typeface="Roboto" panose="02000000000000000000"/>
              </a:rPr>
              <a:t>Update instructions</a:t>
            </a:r>
            <a:endParaRPr sz="1500">
              <a:solidFill>
                <a:srgbClr val="D9D2E9"/>
              </a:solidFill>
              <a:latin typeface="Roboto" panose="02000000000000000000"/>
              <a:ea typeface="Roboto" panose="02000000000000000000"/>
              <a:cs typeface="Roboto" panose="02000000000000000000"/>
              <a:sym typeface="Roboto" panose="02000000000000000000"/>
            </a:endParaRPr>
          </a:p>
        </p:txBody>
      </p:sp>
      <p:sp>
        <p:nvSpPr>
          <p:cNvPr id="562" name="Google Shape;562;p84"/>
          <p:cNvSpPr txBox="1"/>
          <p:nvPr/>
        </p:nvSpPr>
        <p:spPr>
          <a:xfrm>
            <a:off x="2995650" y="1408000"/>
            <a:ext cx="1443300" cy="64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FFD54F"/>
                </a:solidFill>
                <a:latin typeface="Roboto" panose="02000000000000000000"/>
                <a:ea typeface="Roboto" panose="02000000000000000000"/>
                <a:cs typeface="Roboto" panose="02000000000000000000"/>
                <a:sym typeface="Roboto" panose="02000000000000000000"/>
              </a:rPr>
              <a:t>Creation instructions</a:t>
            </a:r>
            <a:endParaRPr sz="1500">
              <a:solidFill>
                <a:srgbClr val="FFD54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66" name="Shape 566"/>
        <p:cNvGrpSpPr/>
        <p:nvPr/>
      </p:nvGrpSpPr>
      <p:grpSpPr>
        <a:xfrm>
          <a:off x="0" y="0"/>
          <a:ext cx="0" cy="0"/>
          <a:chOff x="0" y="0"/>
          <a:chExt cx="0" cy="0"/>
        </a:xfrm>
      </p:grpSpPr>
      <p:pic>
        <p:nvPicPr>
          <p:cNvPr id="567" name="Google Shape;567;p85"/>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568" name="Google Shape;568;p85"/>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569" name="Google Shape;569;p85"/>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573" name="Shape 573"/>
        <p:cNvGrpSpPr/>
        <p:nvPr/>
      </p:nvGrpSpPr>
      <p:grpSpPr>
        <a:xfrm>
          <a:off x="0" y="0"/>
          <a:ext cx="0" cy="0"/>
          <a:chOff x="0" y="0"/>
          <a:chExt cx="0" cy="0"/>
        </a:xfrm>
      </p:grpSpPr>
      <p:pic>
        <p:nvPicPr>
          <p:cNvPr id="574" name="Google Shape;574;p86"/>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575" name="Google Shape;575;p86"/>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576" name="Google Shape;576;p86"/>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577" name="Google Shape;577;p86"/>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578" name="Google Shape;578;p86"/>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582" name="Shape 582"/>
        <p:cNvGrpSpPr/>
        <p:nvPr/>
      </p:nvGrpSpPr>
      <p:grpSpPr>
        <a:xfrm>
          <a:off x="0" y="0"/>
          <a:ext cx="0" cy="0"/>
          <a:chOff x="0" y="0"/>
          <a:chExt cx="0" cy="0"/>
        </a:xfrm>
      </p:grpSpPr>
      <p:pic>
        <p:nvPicPr>
          <p:cNvPr id="583" name="Google Shape;583;p87"/>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584" name="Google Shape;584;p87"/>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585" name="Google Shape;585;p87"/>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586" name="Google Shape;586;p87"/>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587" name="Google Shape;587;p87"/>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591" name="Shape 591"/>
        <p:cNvGrpSpPr/>
        <p:nvPr/>
      </p:nvGrpSpPr>
      <p:grpSpPr>
        <a:xfrm>
          <a:off x="0" y="0"/>
          <a:ext cx="0" cy="0"/>
          <a:chOff x="0" y="0"/>
          <a:chExt cx="0" cy="0"/>
        </a:xfrm>
      </p:grpSpPr>
      <p:pic>
        <p:nvPicPr>
          <p:cNvPr id="592" name="Google Shape;592;p88"/>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596" name="Google Shape;596;p88"/>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593" name="Google Shape;593;p88"/>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594" name="Google Shape;594;p88"/>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595" name="Google Shape;595;p88"/>
          <p:cNvSpPr/>
          <p:nvPr/>
        </p:nvSpPr>
        <p:spPr>
          <a:xfrm>
            <a:off x="187350" y="765715"/>
            <a:ext cx="4160700" cy="23454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88"/>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601" name="Shape 601"/>
        <p:cNvGrpSpPr/>
        <p:nvPr/>
      </p:nvGrpSpPr>
      <p:grpSpPr>
        <a:xfrm>
          <a:off x="0" y="0"/>
          <a:ext cx="0" cy="0"/>
          <a:chOff x="0" y="0"/>
          <a:chExt cx="0" cy="0"/>
        </a:xfrm>
      </p:grpSpPr>
      <p:pic>
        <p:nvPicPr>
          <p:cNvPr id="602" name="Google Shape;602;p89"/>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603" name="Google Shape;603;p89"/>
          <p:cNvSpPr txBox="1"/>
          <p:nvPr/>
        </p:nvSpPr>
        <p:spPr>
          <a:xfrm>
            <a:off x="124775" y="0"/>
            <a:ext cx="4464300" cy="3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6C6DA"/>
              </a:solidFill>
              <a:latin typeface="Roboto Mono"/>
              <a:ea typeface="Roboto Mono"/>
              <a:cs typeface="Roboto Mono"/>
              <a:sym typeface="Roboto Mono"/>
            </a:endParaRPr>
          </a:p>
        </p:txBody>
      </p:sp>
      <p:sp>
        <p:nvSpPr>
          <p:cNvPr id="607" name="Google Shape;607;p89"/>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604" name="Google Shape;604;p89"/>
          <p:cNvSpPr/>
          <p:nvPr/>
        </p:nvSpPr>
        <p:spPr>
          <a:xfrm>
            <a:off x="356175" y="1029500"/>
            <a:ext cx="8359500" cy="3468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89"/>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606" name="Google Shape;606;p89"/>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608" name="Google Shape;608;p89"/>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612" name="Shape 612"/>
        <p:cNvGrpSpPr/>
        <p:nvPr/>
      </p:nvGrpSpPr>
      <p:grpSpPr>
        <a:xfrm>
          <a:off x="0" y="0"/>
          <a:ext cx="0" cy="0"/>
          <a:chOff x="0" y="0"/>
          <a:chExt cx="0" cy="0"/>
        </a:xfrm>
      </p:grpSpPr>
      <p:sp>
        <p:nvSpPr>
          <p:cNvPr id="613" name="Google Shape;613;p90"/>
          <p:cNvSpPr txBox="1"/>
          <p:nvPr>
            <p:ph type="body" idx="2"/>
          </p:nvPr>
        </p:nvSpPr>
        <p:spPr>
          <a:xfrm>
            <a:off x="4648200" y="482875"/>
            <a:ext cx="4289400" cy="3963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FFFFFF"/>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index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tag</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attrs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614" name="Google Shape;614;p90"/>
          <p:cNvSpPr txBox="1"/>
          <p:nvPr>
            <p:ph type="body" idx="2"/>
          </p:nvPr>
        </p:nvSpPr>
        <p:spPr>
          <a:xfrm>
            <a:off x="4675725" y="751225"/>
            <a:ext cx="4289400" cy="3963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const</a:t>
            </a:r>
            <a:r>
              <a:rPr lang="en-GB" sz="1300">
                <a:solidFill>
                  <a:srgbClr val="FFFFFF"/>
                </a:solidFill>
                <a:latin typeface="Roboto Mono"/>
                <a:ea typeface="Roboto Mono"/>
                <a:cs typeface="Roboto Mono"/>
                <a:sym typeface="Roboto Mono"/>
              </a:rPr>
              <a:t> el </a:t>
            </a: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document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createElement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tag</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const</a:t>
            </a:r>
            <a:r>
              <a:rPr lang="en-GB" sz="1300">
                <a:solidFill>
                  <a:srgbClr val="FFFFFF"/>
                </a:solidFill>
                <a:latin typeface="Roboto Mono"/>
                <a:ea typeface="Roboto Mono"/>
                <a:cs typeface="Roboto Mono"/>
                <a:sym typeface="Roboto Mono"/>
              </a:rPr>
              <a:t> parent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getCurrentParent</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setAttributes(el</a:t>
            </a: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attrs);</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parent.appendChild</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el</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pic>
        <p:nvPicPr>
          <p:cNvPr id="615" name="Google Shape;615;p90"/>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616" name="Google Shape;616;p90"/>
          <p:cNvSpPr txBox="1"/>
          <p:nvPr/>
        </p:nvSpPr>
        <p:spPr>
          <a:xfrm>
            <a:off x="124775" y="0"/>
            <a:ext cx="4464300" cy="3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6C6DA"/>
              </a:solidFill>
              <a:latin typeface="Roboto Mono"/>
              <a:ea typeface="Roboto Mono"/>
              <a:cs typeface="Roboto Mono"/>
              <a:sym typeface="Roboto Mono"/>
            </a:endParaRPr>
          </a:p>
        </p:txBody>
      </p:sp>
      <p:sp>
        <p:nvSpPr>
          <p:cNvPr id="617" name="Google Shape;617;p90"/>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618" name="Google Shape;618;p90"/>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619" name="Google Shape;619;p90"/>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623" name="Shape 623"/>
        <p:cNvGrpSpPr/>
        <p:nvPr/>
      </p:nvGrpSpPr>
      <p:grpSpPr>
        <a:xfrm>
          <a:off x="0" y="0"/>
          <a:ext cx="0" cy="0"/>
          <a:chOff x="0" y="0"/>
          <a:chExt cx="0" cy="0"/>
        </a:xfrm>
      </p:grpSpPr>
      <p:sp>
        <p:nvSpPr>
          <p:cNvPr id="624" name="Google Shape;624;p91"/>
          <p:cNvSpPr txBox="1"/>
          <p:nvPr>
            <p:ph type="body" idx="2"/>
          </p:nvPr>
        </p:nvSpPr>
        <p:spPr>
          <a:xfrm>
            <a:off x="4648200" y="482875"/>
            <a:ext cx="4289400" cy="3963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FFFFFF"/>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index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tag</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attrs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625" name="Google Shape;625;p91"/>
          <p:cNvSpPr txBox="1"/>
          <p:nvPr>
            <p:ph type="body" idx="2"/>
          </p:nvPr>
        </p:nvSpPr>
        <p:spPr>
          <a:xfrm>
            <a:off x="4675725" y="751225"/>
            <a:ext cx="4289400" cy="3963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const</a:t>
            </a:r>
            <a:r>
              <a:rPr lang="en-GB" sz="1300">
                <a:solidFill>
                  <a:srgbClr val="FFFFFF"/>
                </a:solidFill>
                <a:latin typeface="Roboto Mono"/>
                <a:ea typeface="Roboto Mono"/>
                <a:cs typeface="Roboto Mono"/>
                <a:sym typeface="Roboto Mono"/>
              </a:rPr>
              <a:t> el </a:t>
            </a: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document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createElement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tag</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const</a:t>
            </a:r>
            <a:r>
              <a:rPr lang="en-GB" sz="1300">
                <a:solidFill>
                  <a:srgbClr val="FFFFFF"/>
                </a:solidFill>
                <a:latin typeface="Roboto Mono"/>
                <a:ea typeface="Roboto Mono"/>
                <a:cs typeface="Roboto Mono"/>
                <a:sym typeface="Roboto Mono"/>
              </a:rPr>
              <a:t> parent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getCurrentParent</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setAttributes(el</a:t>
            </a:r>
            <a:r>
              <a:rPr lang="en-GB" sz="1300">
                <a:solidFill>
                  <a:srgbClr val="90A4AE"/>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attrs);</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parent.appendChild</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el</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  const</a:t>
            </a:r>
            <a:r>
              <a:rPr lang="en-GB" sz="1300">
                <a:solidFill>
                  <a:srgbClr val="FFFFFF"/>
                </a:solidFill>
                <a:latin typeface="Roboto Mono"/>
                <a:ea typeface="Roboto Mono"/>
                <a:cs typeface="Roboto Mono"/>
                <a:sym typeface="Roboto Mono"/>
              </a:rPr>
              <a:t> lView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getLView</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Clr>
                <a:schemeClr val="dk1"/>
              </a:buClr>
              <a:buSzPts val="1100"/>
              <a:buFont typeface="Arial" panose="020B0604020202020204"/>
              <a:buNone/>
            </a:pPr>
            <a:r>
              <a:rPr lang="en-GB" sz="1300">
                <a:solidFill>
                  <a:srgbClr val="FFFFFF"/>
                </a:solidFill>
                <a:latin typeface="Roboto Mono"/>
                <a:ea typeface="Roboto Mono"/>
                <a:cs typeface="Roboto Mono"/>
                <a:sym typeface="Roboto Mono"/>
              </a:rPr>
              <a:t>  </a:t>
            </a:r>
            <a:r>
              <a:rPr lang="en-GB" sz="1300">
                <a:latin typeface="Roboto Mono"/>
                <a:ea typeface="Roboto Mono"/>
                <a:cs typeface="Roboto Mono"/>
                <a:sym typeface="Roboto Mono"/>
              </a:rPr>
              <a:t>lV</a:t>
            </a:r>
            <a:r>
              <a:rPr lang="en-GB" sz="1300">
                <a:solidFill>
                  <a:srgbClr val="FFFFFF"/>
                </a:solidFill>
                <a:latin typeface="Roboto Mono"/>
                <a:ea typeface="Roboto Mono"/>
                <a:cs typeface="Roboto Mono"/>
                <a:sym typeface="Roboto Mono"/>
              </a:rPr>
              <a:t>iew</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index</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el</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pic>
        <p:nvPicPr>
          <p:cNvPr id="626" name="Google Shape;626;p91"/>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627" name="Google Shape;627;p91"/>
          <p:cNvSpPr txBox="1"/>
          <p:nvPr/>
        </p:nvSpPr>
        <p:spPr>
          <a:xfrm>
            <a:off x="124775" y="0"/>
            <a:ext cx="4464300" cy="3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6C6DA"/>
              </a:solidFill>
              <a:latin typeface="Roboto Mono"/>
              <a:ea typeface="Roboto Mono"/>
              <a:cs typeface="Roboto Mono"/>
              <a:sym typeface="Roboto Mono"/>
            </a:endParaRPr>
          </a:p>
        </p:txBody>
      </p:sp>
      <p:sp>
        <p:nvSpPr>
          <p:cNvPr id="628" name="Google Shape;628;p91"/>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629" name="Google Shape;629;p91"/>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630" name="Google Shape;630;p91"/>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3238"/>
        </a:solidFill>
        <a:effectLst/>
      </p:bgPr>
    </p:bg>
    <p:spTree>
      <p:nvGrpSpPr>
        <p:cNvPr id="295" name="Shape 295"/>
        <p:cNvGrpSpPr/>
        <p:nvPr/>
      </p:nvGrpSpPr>
      <p:grpSpPr>
        <a:xfrm>
          <a:off x="0" y="0"/>
          <a:ext cx="0" cy="0"/>
          <a:chOff x="0" y="0"/>
          <a:chExt cx="0" cy="0"/>
        </a:xfrm>
      </p:grpSpPr>
      <p:sp>
        <p:nvSpPr>
          <p:cNvPr id="296" name="Google Shape;296;p56"/>
          <p:cNvSpPr/>
          <p:nvPr/>
        </p:nvSpPr>
        <p:spPr>
          <a:xfrm>
            <a:off x="0" y="396125"/>
            <a:ext cx="9144000" cy="49404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56"/>
          <p:cNvSpPr txBox="1"/>
          <p:nvPr>
            <p:ph type="body" idx="1"/>
          </p:nvPr>
        </p:nvSpPr>
        <p:spPr>
          <a:xfrm>
            <a:off x="202350" y="521125"/>
            <a:ext cx="8739300" cy="4113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FFBC00"/>
              </a:solidFill>
            </a:endParaRPr>
          </a:p>
          <a:p>
            <a:pPr marL="0" lvl="0" indent="0" algn="l" rtl="0">
              <a:lnSpc>
                <a:spcPct val="150000"/>
              </a:lnSpc>
              <a:spcBef>
                <a:spcPts val="0"/>
              </a:spcBef>
              <a:spcAft>
                <a:spcPts val="0"/>
              </a:spcAft>
              <a:buNone/>
            </a:pPr>
            <a:r>
              <a:rPr lang="en-GB" sz="1300">
                <a:solidFill>
                  <a:srgbClr val="FFBC00"/>
                </a:solidFill>
              </a:rPr>
              <a:t>@Component</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selector</a:t>
            </a:r>
            <a:r>
              <a:rPr lang="en-GB" sz="1300">
                <a:solidFill>
                  <a:srgbClr val="90A4AE"/>
                </a:solidFill>
              </a:rPr>
              <a:t>:</a:t>
            </a:r>
            <a:r>
              <a:rPr lang="en-GB" sz="1300">
                <a:solidFill>
                  <a:srgbClr val="FFFFFF"/>
                </a:solidFill>
              </a:rPr>
              <a:t> </a:t>
            </a:r>
            <a:r>
              <a:rPr lang="en-GB" sz="1300">
                <a:solidFill>
                  <a:srgbClr val="90A4AE"/>
                </a:solidFill>
              </a:rPr>
              <a:t>‘</a:t>
            </a:r>
            <a:r>
              <a:rPr lang="en-GB" sz="1300">
                <a:solidFill>
                  <a:srgbClr val="26C6DA"/>
                </a:solidFill>
              </a:rPr>
              <a:t>app-root</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26C6DA"/>
                </a:solidFill>
              </a:rPr>
              <a:t>template</a:t>
            </a:r>
            <a:r>
              <a:rPr lang="en-GB" sz="1300">
                <a:solidFill>
                  <a:srgbClr val="90A4AE"/>
                </a:solidFill>
              </a:rPr>
              <a:t>:</a:t>
            </a:r>
            <a:r>
              <a:rPr lang="en-GB" sz="1300">
                <a:solidFill>
                  <a:srgbClr val="FFFFFF"/>
                </a:solidFill>
              </a:rPr>
              <a:t> </a:t>
            </a:r>
            <a:r>
              <a:rPr lang="en-GB" sz="1300">
                <a:solidFill>
                  <a:srgbClr val="00BFA4"/>
                </a:solidFill>
              </a:rPr>
              <a:t>`</a:t>
            </a:r>
            <a:endParaRPr sz="1300">
              <a:solidFill>
                <a:srgbClr val="00BFA4"/>
              </a:solidFill>
            </a:endParaRPr>
          </a:p>
          <a:p>
            <a:pPr marL="0" lvl="0" indent="0" algn="l" rtl="0">
              <a:lnSpc>
                <a:spcPct val="150000"/>
              </a:lnSpc>
              <a:spcBef>
                <a:spcPts val="0"/>
              </a:spcBef>
              <a:spcAft>
                <a:spcPts val="0"/>
              </a:spcAft>
              <a:buNone/>
            </a:pPr>
            <a:r>
              <a:rPr lang="en-GB" sz="1300">
                <a:solidFill>
                  <a:srgbClr val="00BFA4"/>
                </a:solidFill>
              </a:rPr>
              <a:t>    &lt;img src=”cat.jpg”&gt;</a:t>
            </a:r>
            <a:endParaRPr sz="1300">
              <a:solidFill>
                <a:srgbClr val="00BFA4"/>
              </a:solidFill>
            </a:endParaRPr>
          </a:p>
          <a:p>
            <a:pPr marL="0" lvl="0" indent="0" algn="l" rtl="0">
              <a:lnSpc>
                <a:spcPct val="150000"/>
              </a:lnSpc>
              <a:spcBef>
                <a:spcPts val="0"/>
              </a:spcBef>
              <a:spcAft>
                <a:spcPts val="0"/>
              </a:spcAft>
              <a:buNone/>
            </a:pPr>
            <a:r>
              <a:rPr lang="en-GB" sz="1300">
                <a:solidFill>
                  <a:srgbClr val="00BFA4"/>
                </a:solidFill>
              </a:rPr>
              <a:t>    &lt;h1&gt; {{ header }} &lt;/h1&gt;</a:t>
            </a:r>
            <a:endParaRPr sz="1300">
              <a:solidFill>
                <a:srgbClr val="00BFA4"/>
              </a:solidFill>
            </a:endParaRPr>
          </a:p>
          <a:p>
            <a:pPr marL="0" lvl="0" indent="0" algn="l" rtl="0">
              <a:lnSpc>
                <a:spcPct val="150000"/>
              </a:lnSpc>
              <a:spcBef>
                <a:spcPts val="0"/>
              </a:spcBef>
              <a:spcAft>
                <a:spcPts val="0"/>
              </a:spcAft>
              <a:buNone/>
            </a:pPr>
            <a:r>
              <a:rPr lang="en-GB" sz="1300">
                <a:solidFill>
                  <a:srgbClr val="00BFA4"/>
                </a:solidFill>
              </a:rPr>
              <a:t>    &lt;info-card [name]=”name”&gt;&lt;/info-card&gt;</a:t>
            </a:r>
            <a:endParaRPr sz="1300">
              <a:solidFill>
                <a:srgbClr val="00BFA4"/>
              </a:solidFill>
            </a:endParaRPr>
          </a:p>
          <a:p>
            <a:pPr marL="0" lvl="0" indent="0" algn="l" rtl="0">
              <a:lnSpc>
                <a:spcPct val="150000"/>
              </a:lnSpc>
              <a:spcBef>
                <a:spcPts val="0"/>
              </a:spcBef>
              <a:spcAft>
                <a:spcPts val="0"/>
              </a:spcAft>
              <a:buNone/>
            </a:pPr>
            <a:r>
              <a:rPr lang="en-GB" sz="1300">
                <a:solidFill>
                  <a:srgbClr val="00BFA4"/>
                </a:solidFill>
              </a:rPr>
              <a:t>    &lt;footer&gt;&lt;/footer&gt;</a:t>
            </a:r>
            <a:endParaRPr sz="1300">
              <a:solidFill>
                <a:srgbClr val="00BFA4"/>
              </a:solidFill>
            </a:endParaRPr>
          </a:p>
          <a:p>
            <a:pPr marL="0" lvl="0" indent="0" algn="l" rtl="0">
              <a:lnSpc>
                <a:spcPct val="150000"/>
              </a:lnSpc>
              <a:spcBef>
                <a:spcPts val="0"/>
              </a:spcBef>
              <a:spcAft>
                <a:spcPts val="0"/>
              </a:spcAft>
              <a:buNone/>
            </a:pPr>
            <a:r>
              <a:rPr lang="en-GB" sz="1300">
                <a:solidFill>
                  <a:srgbClr val="00BFA4"/>
                </a:solidFill>
              </a:rPr>
              <a:t>  `</a:t>
            </a:r>
            <a:endParaRPr sz="1300">
              <a:solidFill>
                <a:srgbClr val="FFFFFF"/>
              </a:solidFill>
            </a:endParaRPr>
          </a:p>
          <a:p>
            <a:pPr marL="0" lvl="0" indent="0" algn="l" rtl="0">
              <a:lnSpc>
                <a:spcPct val="150000"/>
              </a:lnSpc>
              <a:spcBef>
                <a:spcPts val="0"/>
              </a:spcBef>
              <a:spcAft>
                <a:spcPts val="0"/>
              </a:spcAft>
              <a:buNone/>
            </a:pP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26C6DA"/>
                </a:solidFill>
              </a:rPr>
              <a:t>class</a:t>
            </a:r>
            <a:r>
              <a:rPr lang="en-GB" sz="1300">
                <a:solidFill>
                  <a:srgbClr val="FFFFFF"/>
                </a:solidFill>
              </a:rPr>
              <a:t> </a:t>
            </a:r>
            <a:r>
              <a:rPr lang="en-GB" sz="1300">
                <a:solidFill>
                  <a:srgbClr val="FF8A80"/>
                </a:solidFill>
              </a:rPr>
              <a:t>AppComponent</a:t>
            </a:r>
            <a:r>
              <a:rPr lang="en-GB" sz="1300">
                <a:solidFill>
                  <a:srgbClr val="FFFFFF"/>
                </a:solidFill>
              </a:rPr>
              <a:t> </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endParaRPr sz="1300">
              <a:solidFill>
                <a:srgbClr val="00E4FF"/>
              </a:solidFill>
            </a:endParaRPr>
          </a:p>
        </p:txBody>
      </p:sp>
      <p:sp>
        <p:nvSpPr>
          <p:cNvPr id="298" name="Google Shape;298;p56"/>
          <p:cNvSpPr txBox="1"/>
          <p:nvPr/>
        </p:nvSpPr>
        <p:spPr>
          <a:xfrm>
            <a:off x="7286475" y="4860375"/>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634" name="Shape 634"/>
        <p:cNvGrpSpPr/>
        <p:nvPr/>
      </p:nvGrpSpPr>
      <p:grpSpPr>
        <a:xfrm>
          <a:off x="0" y="0"/>
          <a:ext cx="0" cy="0"/>
          <a:chOff x="0" y="0"/>
          <a:chExt cx="0" cy="0"/>
        </a:xfrm>
      </p:grpSpPr>
      <p:sp>
        <p:nvSpPr>
          <p:cNvPr id="635" name="Google Shape;635;p92"/>
          <p:cNvSpPr txBox="1"/>
          <p:nvPr>
            <p:ph type="title"/>
          </p:nvPr>
        </p:nvSpPr>
        <p:spPr>
          <a:xfrm>
            <a:off x="311700" y="555600"/>
            <a:ext cx="81606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Mono Light"/>
                <a:ea typeface="Roboto Mono Light"/>
                <a:cs typeface="Roboto Mono Light"/>
                <a:sym typeface="Roboto Mono Light"/>
              </a:rPr>
              <a:t>LView</a:t>
            </a:r>
            <a:endParaRPr>
              <a:latin typeface="Roboto Mono Light"/>
              <a:ea typeface="Roboto Mono Light"/>
              <a:cs typeface="Roboto Mono Light"/>
              <a:sym typeface="Roboto Mono Light"/>
            </a:endParaRPr>
          </a:p>
        </p:txBody>
      </p:sp>
      <p:sp>
        <p:nvSpPr>
          <p:cNvPr id="636" name="Google Shape;636;p92"/>
          <p:cNvSpPr txBox="1"/>
          <p:nvPr/>
        </p:nvSpPr>
        <p:spPr>
          <a:xfrm>
            <a:off x="207825" y="1455700"/>
            <a:ext cx="88323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800">
                <a:solidFill>
                  <a:schemeClr val="lt1"/>
                </a:solidFill>
                <a:latin typeface="Roboto Light" panose="02000000000000000000"/>
                <a:ea typeface="Roboto Light" panose="02000000000000000000"/>
                <a:cs typeface="Roboto Light" panose="02000000000000000000"/>
                <a:sym typeface="Roboto Light" panose="02000000000000000000"/>
              </a:rPr>
              <a:t>Data unique to a particular view instance</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600">
                <a:solidFill>
                  <a:srgbClr val="FFFFFF"/>
                </a:solidFill>
                <a:latin typeface="Roboto Mono"/>
                <a:ea typeface="Roboto Mono"/>
                <a:cs typeface="Roboto Mono"/>
                <a:sym typeface="Roboto Mono"/>
              </a:rPr>
              <a:t>[</a:t>
            </a:r>
            <a:r>
              <a:rPr lang="en-GB" sz="1600">
                <a:solidFill>
                  <a:srgbClr val="B7B7B7"/>
                </a:solidFill>
                <a:latin typeface="Roboto Mono"/>
                <a:ea typeface="Roboto Mono"/>
                <a:cs typeface="Roboto Mono"/>
                <a:sym typeface="Roboto Mono"/>
              </a:rPr>
              <a:t>/* DOM elements */, /* Binding values */, /* Directive instances */</a:t>
            </a:r>
            <a:r>
              <a:rPr lang="en-GB" sz="1600">
                <a:solidFill>
                  <a:srgbClr val="FFFFFF"/>
                </a:solidFill>
                <a:latin typeface="Roboto Mono"/>
                <a:ea typeface="Roboto Mono"/>
                <a:cs typeface="Roboto Mono"/>
                <a:sym typeface="Roboto Mono"/>
              </a:rPr>
              <a:t>]</a:t>
            </a:r>
            <a:endParaRPr sz="16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6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600">
                <a:solidFill>
                  <a:srgbClr val="FFFFFF"/>
                </a:solidFill>
                <a:latin typeface="Roboto Mono"/>
                <a:ea typeface="Roboto Mono"/>
                <a:cs typeface="Roboto Mono"/>
                <a:sym typeface="Roboto Mono"/>
              </a:rPr>
              <a:t>[ &lt;img&gt;,  &lt;h1&gt;,  #txt,  &lt;info-card&gt;,  &lt;footer&gt;, ...       ]  </a:t>
            </a:r>
            <a:endParaRPr sz="16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6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pic>
        <p:nvPicPr>
          <p:cNvPr id="641" name="Google Shape;641;p93"/>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642" name="Google Shape;642;p93"/>
          <p:cNvSpPr txBox="1"/>
          <p:nvPr/>
        </p:nvSpPr>
        <p:spPr>
          <a:xfrm>
            <a:off x="124775" y="0"/>
            <a:ext cx="4464300" cy="3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6C6DA"/>
              </a:solidFill>
              <a:latin typeface="Roboto Mono"/>
              <a:ea typeface="Roboto Mono"/>
              <a:cs typeface="Roboto Mono"/>
              <a:sym typeface="Roboto Mono"/>
            </a:endParaRPr>
          </a:p>
        </p:txBody>
      </p:sp>
      <p:sp>
        <p:nvSpPr>
          <p:cNvPr id="646" name="Google Shape;646;p93"/>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643" name="Google Shape;643;p93"/>
          <p:cNvSpPr/>
          <p:nvPr/>
        </p:nvSpPr>
        <p:spPr>
          <a:xfrm>
            <a:off x="356175" y="1036485"/>
            <a:ext cx="8359500" cy="3468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93"/>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645" name="Google Shape;645;p93"/>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647" name="Google Shape;647;p93"/>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LView: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651" name="Shape 651"/>
        <p:cNvGrpSpPr/>
        <p:nvPr/>
      </p:nvGrpSpPr>
      <p:grpSpPr>
        <a:xfrm>
          <a:off x="0" y="0"/>
          <a:ext cx="0" cy="0"/>
          <a:chOff x="0" y="0"/>
          <a:chExt cx="0" cy="0"/>
        </a:xfrm>
      </p:grpSpPr>
      <p:pic>
        <p:nvPicPr>
          <p:cNvPr id="652" name="Google Shape;652;p94"/>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653" name="Google Shape;653;p94"/>
          <p:cNvSpPr txBox="1"/>
          <p:nvPr/>
        </p:nvSpPr>
        <p:spPr>
          <a:xfrm>
            <a:off x="124775" y="0"/>
            <a:ext cx="4464300" cy="3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6C6DA"/>
              </a:solidFill>
              <a:latin typeface="Roboto Mono"/>
              <a:ea typeface="Roboto Mono"/>
              <a:cs typeface="Roboto Mono"/>
              <a:sym typeface="Roboto Mono"/>
            </a:endParaRPr>
          </a:p>
        </p:txBody>
      </p:sp>
      <p:sp>
        <p:nvSpPr>
          <p:cNvPr id="657" name="Google Shape;657;p94"/>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654" name="Google Shape;654;p94"/>
          <p:cNvSpPr/>
          <p:nvPr/>
        </p:nvSpPr>
        <p:spPr>
          <a:xfrm>
            <a:off x="356175" y="1036485"/>
            <a:ext cx="8359500" cy="3468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94"/>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656" name="Google Shape;656;p94"/>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658" name="Google Shape;658;p94"/>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&lt;img&gt;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662" name="Shape 662"/>
        <p:cNvGrpSpPr/>
        <p:nvPr/>
      </p:nvGrpSpPr>
      <p:grpSpPr>
        <a:xfrm>
          <a:off x="0" y="0"/>
          <a:ext cx="0" cy="0"/>
          <a:chOff x="0" y="0"/>
          <a:chExt cx="0" cy="0"/>
        </a:xfrm>
      </p:grpSpPr>
      <p:pic>
        <p:nvPicPr>
          <p:cNvPr id="663" name="Google Shape;663;p95"/>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666" name="Google Shape;666;p95"/>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664" name="Google Shape;664;p95"/>
          <p:cNvSpPr txBox="1"/>
          <p:nvPr/>
        </p:nvSpPr>
        <p:spPr>
          <a:xfrm>
            <a:off x="124775" y="0"/>
            <a:ext cx="4464300" cy="3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6C6DA"/>
              </a:solidFill>
              <a:latin typeface="Roboto Mono"/>
              <a:ea typeface="Roboto Mono"/>
              <a:cs typeface="Roboto Mono"/>
              <a:sym typeface="Roboto Mono"/>
            </a:endParaRPr>
          </a:p>
        </p:txBody>
      </p:sp>
      <p:sp>
        <p:nvSpPr>
          <p:cNvPr id="665" name="Google Shape;665;p95"/>
          <p:cNvSpPr/>
          <p:nvPr/>
        </p:nvSpPr>
        <p:spPr>
          <a:xfrm>
            <a:off x="356175" y="1341515"/>
            <a:ext cx="8359500" cy="3468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95"/>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LView: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&lt;img&gt;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668" name="Google Shape;668;p95"/>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669" name="Google Shape;669;p95"/>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673" name="Shape 673"/>
        <p:cNvGrpSpPr/>
        <p:nvPr/>
      </p:nvGrpSpPr>
      <p:grpSpPr>
        <a:xfrm>
          <a:off x="0" y="0"/>
          <a:ext cx="0" cy="0"/>
          <a:chOff x="0" y="0"/>
          <a:chExt cx="0" cy="0"/>
        </a:xfrm>
      </p:grpSpPr>
      <p:pic>
        <p:nvPicPr>
          <p:cNvPr id="674" name="Google Shape;674;p96"/>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675" name="Google Shape;675;p96"/>
          <p:cNvSpPr txBox="1"/>
          <p:nvPr/>
        </p:nvSpPr>
        <p:spPr>
          <a:xfrm>
            <a:off x="124775" y="0"/>
            <a:ext cx="4464300" cy="3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6C6DA"/>
              </a:solidFill>
              <a:latin typeface="Roboto Mono"/>
              <a:ea typeface="Roboto Mono"/>
              <a:cs typeface="Roboto Mono"/>
              <a:sym typeface="Roboto Mono"/>
            </a:endParaRPr>
          </a:p>
        </p:txBody>
      </p:sp>
      <p:sp>
        <p:nvSpPr>
          <p:cNvPr id="679" name="Google Shape;679;p96"/>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676" name="Google Shape;676;p96"/>
          <p:cNvSpPr/>
          <p:nvPr/>
        </p:nvSpPr>
        <p:spPr>
          <a:xfrm>
            <a:off x="356175" y="1339240"/>
            <a:ext cx="8359500" cy="3468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96"/>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678" name="Google Shape;678;p96"/>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680" name="Google Shape;680;p96"/>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LView: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&lt;img&gt;, &lt;h1&gt;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684" name="Shape 684"/>
        <p:cNvGrpSpPr/>
        <p:nvPr/>
      </p:nvGrpSpPr>
      <p:grpSpPr>
        <a:xfrm>
          <a:off x="0" y="0"/>
          <a:ext cx="0" cy="0"/>
          <a:chOff x="0" y="0"/>
          <a:chExt cx="0" cy="0"/>
        </a:xfrm>
      </p:grpSpPr>
      <p:sp>
        <p:nvSpPr>
          <p:cNvPr id="685" name="Google Shape;685;p97"/>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LView: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&lt;img&gt;, &lt;h1&gt;, #txt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pic>
        <p:nvPicPr>
          <p:cNvPr id="686" name="Google Shape;686;p97"/>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687" name="Google Shape;687;p97"/>
          <p:cNvSpPr txBox="1"/>
          <p:nvPr/>
        </p:nvSpPr>
        <p:spPr>
          <a:xfrm>
            <a:off x="124775" y="0"/>
            <a:ext cx="4464300" cy="3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6C6DA"/>
              </a:solidFill>
              <a:latin typeface="Roboto Mono"/>
              <a:ea typeface="Roboto Mono"/>
              <a:cs typeface="Roboto Mono"/>
              <a:sym typeface="Roboto Mono"/>
            </a:endParaRPr>
          </a:p>
        </p:txBody>
      </p:sp>
      <p:sp>
        <p:nvSpPr>
          <p:cNvPr id="691" name="Google Shape;691;p97"/>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688" name="Google Shape;688;p97"/>
          <p:cNvSpPr/>
          <p:nvPr/>
        </p:nvSpPr>
        <p:spPr>
          <a:xfrm>
            <a:off x="356175" y="1627566"/>
            <a:ext cx="8359500" cy="3468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97"/>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690" name="Google Shape;690;p97"/>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695" name="Shape 695"/>
        <p:cNvGrpSpPr/>
        <p:nvPr/>
      </p:nvGrpSpPr>
      <p:grpSpPr>
        <a:xfrm>
          <a:off x="0" y="0"/>
          <a:ext cx="0" cy="0"/>
          <a:chOff x="0" y="0"/>
          <a:chExt cx="0" cy="0"/>
        </a:xfrm>
      </p:grpSpPr>
      <p:pic>
        <p:nvPicPr>
          <p:cNvPr id="696" name="Google Shape;696;p98"/>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697" name="Google Shape;697;p98"/>
          <p:cNvSpPr txBox="1"/>
          <p:nvPr/>
        </p:nvSpPr>
        <p:spPr>
          <a:xfrm>
            <a:off x="124775" y="0"/>
            <a:ext cx="4464300" cy="3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6C6DA"/>
              </a:solidFill>
              <a:latin typeface="Roboto Mono"/>
              <a:ea typeface="Roboto Mono"/>
              <a:cs typeface="Roboto Mono"/>
              <a:sym typeface="Roboto Mono"/>
            </a:endParaRPr>
          </a:p>
        </p:txBody>
      </p:sp>
      <p:sp>
        <p:nvSpPr>
          <p:cNvPr id="701" name="Google Shape;701;p98"/>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698" name="Google Shape;698;p98"/>
          <p:cNvSpPr/>
          <p:nvPr/>
        </p:nvSpPr>
        <p:spPr>
          <a:xfrm>
            <a:off x="392370" y="1925671"/>
            <a:ext cx="8359500" cy="3468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98"/>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700" name="Google Shape;700;p98"/>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702" name="Google Shape;702;p98"/>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LView: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&lt;img&gt;, &lt;h1&gt;, #txt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706" name="Shape 706"/>
        <p:cNvGrpSpPr/>
        <p:nvPr/>
      </p:nvGrpSpPr>
      <p:grpSpPr>
        <a:xfrm>
          <a:off x="0" y="0"/>
          <a:ext cx="0" cy="0"/>
          <a:chOff x="0" y="0"/>
          <a:chExt cx="0" cy="0"/>
        </a:xfrm>
      </p:grpSpPr>
      <p:pic>
        <p:nvPicPr>
          <p:cNvPr id="707" name="Google Shape;707;p99"/>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708" name="Google Shape;708;p99"/>
          <p:cNvSpPr txBox="1"/>
          <p:nvPr/>
        </p:nvSpPr>
        <p:spPr>
          <a:xfrm>
            <a:off x="124775" y="0"/>
            <a:ext cx="4464300" cy="3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6C6DA"/>
              </a:solidFill>
              <a:latin typeface="Roboto Mono"/>
              <a:ea typeface="Roboto Mono"/>
              <a:cs typeface="Roboto Mono"/>
              <a:sym typeface="Roboto Mono"/>
            </a:endParaRPr>
          </a:p>
        </p:txBody>
      </p:sp>
      <p:sp>
        <p:nvSpPr>
          <p:cNvPr id="712" name="Google Shape;712;p99"/>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709" name="Google Shape;709;p99"/>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710" name="Google Shape;710;p99"/>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711" name="Google Shape;711;p99"/>
          <p:cNvSpPr/>
          <p:nvPr/>
        </p:nvSpPr>
        <p:spPr>
          <a:xfrm>
            <a:off x="356175" y="2235329"/>
            <a:ext cx="8359500" cy="3468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99"/>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LView: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&lt;img&gt;, &lt;h1&gt;, #txt, &lt;info-card&gt;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717" name="Shape 717"/>
        <p:cNvGrpSpPr/>
        <p:nvPr/>
      </p:nvGrpSpPr>
      <p:grpSpPr>
        <a:xfrm>
          <a:off x="0" y="0"/>
          <a:ext cx="0" cy="0"/>
          <a:chOff x="0" y="0"/>
          <a:chExt cx="0" cy="0"/>
        </a:xfrm>
      </p:grpSpPr>
      <p:sp>
        <p:nvSpPr>
          <p:cNvPr id="718" name="Google Shape;718;p100"/>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template: `</a:t>
            </a:r>
            <a:r>
              <a:rPr lang="en-GB" sz="1300">
                <a:solidFill>
                  <a:srgbClr val="26C6DA"/>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&lt;img&gt;, &lt;h1&gt;, #txt, &lt;info-card&gt;, &lt;footer&gt; ]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pic>
        <p:nvPicPr>
          <p:cNvPr id="719" name="Google Shape;719;p100"/>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720" name="Google Shape;720;p100"/>
          <p:cNvSpPr txBox="1"/>
          <p:nvPr/>
        </p:nvSpPr>
        <p:spPr>
          <a:xfrm>
            <a:off x="124775" y="0"/>
            <a:ext cx="4464300" cy="3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6C6DA"/>
              </a:solidFill>
              <a:latin typeface="Roboto Mono"/>
              <a:ea typeface="Roboto Mono"/>
              <a:cs typeface="Roboto Mono"/>
              <a:sym typeface="Roboto Mono"/>
            </a:endParaRPr>
          </a:p>
        </p:txBody>
      </p:sp>
      <p:sp>
        <p:nvSpPr>
          <p:cNvPr id="724" name="Google Shape;724;p100"/>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721" name="Google Shape;721;p100"/>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722" name="Google Shape;722;p100"/>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723" name="Google Shape;723;p100"/>
          <p:cNvSpPr/>
          <p:nvPr/>
        </p:nvSpPr>
        <p:spPr>
          <a:xfrm>
            <a:off x="127575" y="2526165"/>
            <a:ext cx="8846700" cy="3468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728" name="Shape 728"/>
        <p:cNvGrpSpPr/>
        <p:nvPr/>
      </p:nvGrpSpPr>
      <p:grpSpPr>
        <a:xfrm>
          <a:off x="0" y="0"/>
          <a:ext cx="0" cy="0"/>
          <a:chOff x="0" y="0"/>
          <a:chExt cx="0" cy="0"/>
        </a:xfrm>
      </p:grpSpPr>
      <p:pic>
        <p:nvPicPr>
          <p:cNvPr id="729" name="Google Shape;729;p101"/>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730" name="Google Shape;730;p101"/>
          <p:cNvSpPr txBox="1"/>
          <p:nvPr/>
        </p:nvSpPr>
        <p:spPr>
          <a:xfrm>
            <a:off x="124775" y="228600"/>
            <a:ext cx="4464300" cy="478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ngComponentDef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defineComponent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selectors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26C6DA"/>
                </a:solidFill>
                <a:latin typeface="Roboto Mono"/>
                <a:ea typeface="Roboto Mono"/>
                <a:cs typeface="Roboto Mono"/>
                <a:sym typeface="Roboto Mono"/>
              </a:rPr>
              <a:t>app-root</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factory</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      return</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new</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context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directives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3238"/>
        </a:solidFill>
        <a:effectLst/>
      </p:bgPr>
    </p:bg>
    <p:spTree>
      <p:nvGrpSpPr>
        <p:cNvPr id="302" name="Shape 302"/>
        <p:cNvGrpSpPr/>
        <p:nvPr/>
      </p:nvGrpSpPr>
      <p:grpSpPr>
        <a:xfrm>
          <a:off x="0" y="0"/>
          <a:ext cx="0" cy="0"/>
          <a:chOff x="0" y="0"/>
          <a:chExt cx="0" cy="0"/>
        </a:xfrm>
      </p:grpSpPr>
      <p:sp>
        <p:nvSpPr>
          <p:cNvPr id="303" name="Google Shape;303;p57"/>
          <p:cNvSpPr/>
          <p:nvPr/>
        </p:nvSpPr>
        <p:spPr>
          <a:xfrm>
            <a:off x="0" y="396125"/>
            <a:ext cx="9144000" cy="49404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57"/>
          <p:cNvSpPr txBox="1"/>
          <p:nvPr>
            <p:ph type="body" idx="1"/>
          </p:nvPr>
        </p:nvSpPr>
        <p:spPr>
          <a:xfrm>
            <a:off x="202350" y="521125"/>
            <a:ext cx="8739300" cy="4814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rPr>
              <a:t>class</a:t>
            </a:r>
            <a:r>
              <a:rPr lang="en-GB" sz="1300">
                <a:solidFill>
                  <a:srgbClr val="FFFFFF"/>
                </a:solidFill>
              </a:rPr>
              <a:t> </a:t>
            </a:r>
            <a:r>
              <a:rPr lang="en-GB" sz="1300">
                <a:solidFill>
                  <a:srgbClr val="FF8A80"/>
                </a:solidFill>
              </a:rPr>
              <a:t>AppComponent</a:t>
            </a:r>
            <a:r>
              <a:rPr lang="en-GB" sz="1300">
                <a:solidFill>
                  <a:srgbClr val="FFFFFF"/>
                </a:solidFill>
              </a:rPr>
              <a:t> </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8A80"/>
                </a:solidFill>
              </a:rPr>
              <a:t>AppComponent</a:t>
            </a:r>
            <a:r>
              <a:rPr lang="en-GB" sz="1300">
                <a:solidFill>
                  <a:srgbClr val="90A4AE"/>
                </a:solidFill>
              </a:rPr>
              <a:t>.</a:t>
            </a:r>
            <a:r>
              <a:rPr lang="en-GB" sz="1300">
                <a:solidFill>
                  <a:srgbClr val="FFFFFF"/>
                </a:solidFill>
              </a:rPr>
              <a:t>ngComponentDef </a:t>
            </a:r>
            <a:r>
              <a:rPr lang="en-GB" sz="1300">
                <a:solidFill>
                  <a:srgbClr val="90A4AE"/>
                </a:solidFill>
              </a:rPr>
              <a:t>=</a:t>
            </a:r>
            <a:r>
              <a:rPr lang="en-GB" sz="1300">
                <a:solidFill>
                  <a:srgbClr val="FFFFFF"/>
                </a:solidFill>
              </a:rPr>
              <a:t> defineComponent</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selectors</a:t>
            </a:r>
            <a:r>
              <a:rPr lang="en-GB" sz="1300">
                <a:solidFill>
                  <a:srgbClr val="90A4AE"/>
                </a:solidFill>
              </a:rPr>
              <a:t>:</a:t>
            </a:r>
            <a:r>
              <a:rPr lang="en-GB" sz="1300">
                <a:solidFill>
                  <a:srgbClr val="FFFFFF"/>
                </a:solidFill>
              </a:rPr>
              <a:t> </a:t>
            </a:r>
            <a:r>
              <a:rPr lang="en-GB" sz="1300">
                <a:solidFill>
                  <a:srgbClr val="90A4AE"/>
                </a:solidFill>
              </a:rPr>
              <a:t>[[‘</a:t>
            </a:r>
            <a:r>
              <a:rPr lang="en-GB" sz="1300">
                <a:solidFill>
                  <a:srgbClr val="26C6DA"/>
                </a:solidFill>
              </a:rPr>
              <a:t>app-root</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26C6DA"/>
                </a:solidFill>
              </a:rPr>
              <a:t>template</a:t>
            </a:r>
            <a:r>
              <a:rPr lang="en-GB" sz="1300">
                <a:solidFill>
                  <a:srgbClr val="90A4AE"/>
                </a:solidFill>
              </a:rPr>
              <a:t>:</a:t>
            </a:r>
            <a:r>
              <a:rPr lang="en-GB" sz="1300">
                <a:solidFill>
                  <a:srgbClr val="FFFFFF"/>
                </a:solidFill>
              </a:rPr>
              <a:t> </a:t>
            </a:r>
            <a:r>
              <a:rPr lang="en-GB" sz="1300">
                <a:solidFill>
                  <a:srgbClr val="26C6DA"/>
                </a:solidFill>
              </a:rPr>
              <a:t>function</a:t>
            </a:r>
            <a:r>
              <a:rPr lang="en-GB" sz="1300">
                <a:solidFill>
                  <a:srgbClr val="90A4AE"/>
                </a:solidFill>
              </a:rPr>
              <a:t>(</a:t>
            </a:r>
            <a:r>
              <a:rPr lang="en-GB" sz="1300">
                <a:solidFill>
                  <a:srgbClr val="FFFFFF"/>
                </a:solidFill>
              </a:rPr>
              <a:t>renderFlags</a:t>
            </a:r>
            <a:r>
              <a:rPr lang="en-GB" sz="1300">
                <a:solidFill>
                  <a:srgbClr val="90A4AE"/>
                </a:solidFill>
              </a:rPr>
              <a:t>,</a:t>
            </a:r>
            <a:r>
              <a:rPr lang="en-GB" sz="1300">
                <a:solidFill>
                  <a:srgbClr val="FFFFFF"/>
                </a:solidFill>
              </a:rPr>
              <a:t> context</a:t>
            </a:r>
            <a:r>
              <a:rPr lang="en-GB" sz="1300">
                <a:solidFill>
                  <a:srgbClr val="90A4AE"/>
                </a:solidFill>
              </a:rPr>
              <a:t>)</a:t>
            </a:r>
            <a:r>
              <a:rPr lang="en-GB" sz="1300">
                <a:solidFill>
                  <a:srgbClr val="FFFFFF"/>
                </a:solidFill>
              </a:rPr>
              <a:t> </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26C6DA"/>
                </a:solidFill>
              </a:rPr>
              <a:t>if</a:t>
            </a:r>
            <a:r>
              <a:rPr lang="en-GB" sz="1300">
                <a:solidFill>
                  <a:srgbClr val="FFFFFF"/>
                </a:solidFill>
              </a:rPr>
              <a:t> </a:t>
            </a:r>
            <a:r>
              <a:rPr lang="en-GB" sz="1300">
                <a:solidFill>
                  <a:srgbClr val="90A4AE"/>
                </a:solidFill>
              </a:rPr>
              <a:t>(</a:t>
            </a:r>
            <a:r>
              <a:rPr lang="en-GB" sz="1300">
                <a:solidFill>
                  <a:srgbClr val="FFFFFF"/>
                </a:solidFill>
              </a:rPr>
              <a:t>renderFlags </a:t>
            </a:r>
            <a:r>
              <a:rPr lang="en-GB" sz="1300">
                <a:solidFill>
                  <a:srgbClr val="90A4AE"/>
                </a:solidFill>
              </a:rPr>
              <a:t>&amp;</a:t>
            </a:r>
            <a:r>
              <a:rPr lang="en-GB" sz="1300">
                <a:solidFill>
                  <a:srgbClr val="FFFFFF"/>
                </a:solidFill>
              </a:rPr>
              <a:t> </a:t>
            </a:r>
            <a:r>
              <a:rPr lang="en-GB" sz="1300">
                <a:solidFill>
                  <a:srgbClr val="FF8A80"/>
                </a:solidFill>
              </a:rPr>
              <a:t>RenderFlags</a:t>
            </a:r>
            <a:r>
              <a:rPr lang="en-GB" sz="1300">
                <a:solidFill>
                  <a:srgbClr val="90A4AE"/>
                </a:solidFill>
              </a:rPr>
              <a:t>.</a:t>
            </a:r>
            <a:r>
              <a:rPr lang="en-GB" sz="1300">
                <a:solidFill>
                  <a:srgbClr val="FF8A80"/>
                </a:solidFill>
              </a:rPr>
              <a:t>Create</a:t>
            </a:r>
            <a:r>
              <a:rPr lang="en-GB" sz="1300">
                <a:solidFill>
                  <a:srgbClr val="90A4AE"/>
                </a:solidFill>
              </a:rPr>
              <a:t>)</a:t>
            </a:r>
            <a:r>
              <a:rPr lang="en-GB" sz="1300">
                <a:solidFill>
                  <a:srgbClr val="FFFFFF"/>
                </a:solidFill>
              </a:rPr>
              <a:t> </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element</a:t>
            </a:r>
            <a:r>
              <a:rPr lang="en-GB" sz="1300">
                <a:solidFill>
                  <a:srgbClr val="90A4AE"/>
                </a:solidFill>
              </a:rPr>
              <a:t>(</a:t>
            </a:r>
            <a:r>
              <a:rPr lang="en-GB" sz="1300">
                <a:solidFill>
                  <a:srgbClr val="FFBC00"/>
                </a:solidFill>
              </a:rPr>
              <a:t>0</a:t>
            </a:r>
            <a:r>
              <a:rPr lang="en-GB" sz="1300">
                <a:solidFill>
                  <a:srgbClr val="90A4AE"/>
                </a:solidFill>
              </a:rPr>
              <a:t>,</a:t>
            </a:r>
            <a:r>
              <a:rPr lang="en-GB" sz="1300">
                <a:solidFill>
                  <a:srgbClr val="FFFFFF"/>
                </a:solidFill>
              </a:rPr>
              <a:t> </a:t>
            </a:r>
            <a:r>
              <a:rPr lang="en-GB" sz="1300">
                <a:solidFill>
                  <a:srgbClr val="90A4AE"/>
                </a:solidFill>
              </a:rPr>
              <a:t>‘</a:t>
            </a:r>
            <a:r>
              <a:rPr lang="en-GB" sz="1300"/>
              <a:t>img</a:t>
            </a:r>
            <a:r>
              <a:rPr lang="en-GB" sz="1300">
                <a:solidFill>
                  <a:srgbClr val="90A4AE"/>
                </a:solidFill>
              </a:rPr>
              <a:t>’,</a:t>
            </a:r>
            <a:r>
              <a:rPr lang="en-GB" sz="1300">
                <a:solidFill>
                  <a:srgbClr val="FFFFFF"/>
                </a:solidFill>
              </a:rPr>
              <a:t> </a:t>
            </a:r>
            <a:r>
              <a:rPr lang="en-GB" sz="1300">
                <a:solidFill>
                  <a:srgbClr val="90A4AE"/>
                </a:solidFill>
              </a:rPr>
              <a:t>[‘</a:t>
            </a:r>
            <a:r>
              <a:rPr lang="en-GB" sz="1300"/>
              <a:t>src</a:t>
            </a:r>
            <a:r>
              <a:rPr lang="en-GB" sz="1300">
                <a:solidFill>
                  <a:srgbClr val="90A4AE"/>
                </a:solidFill>
              </a:rPr>
              <a:t>’,</a:t>
            </a:r>
            <a:r>
              <a:rPr lang="en-GB" sz="1300">
                <a:solidFill>
                  <a:srgbClr val="FFFFFF"/>
                </a:solidFill>
              </a:rPr>
              <a:t> </a:t>
            </a:r>
            <a:r>
              <a:rPr lang="en-GB" sz="1300">
                <a:solidFill>
                  <a:srgbClr val="90A4AE"/>
                </a:solidFill>
              </a:rPr>
              <a:t>‘</a:t>
            </a:r>
            <a:r>
              <a:rPr lang="en-GB" sz="1300"/>
              <a:t>cat.jpg</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90A4AE"/>
                </a:solidFill>
              </a:rPr>
              <a:t>      </a:t>
            </a:r>
            <a:r>
              <a:rPr lang="en-GB" sz="1300">
                <a:solidFill>
                  <a:schemeClr val="lt1"/>
                </a:solidFill>
              </a:rPr>
              <a:t>elementStart</a:t>
            </a:r>
            <a:r>
              <a:rPr lang="en-GB" sz="1300">
                <a:solidFill>
                  <a:srgbClr val="90A4AE"/>
                </a:solidFill>
              </a:rPr>
              <a:t>(</a:t>
            </a:r>
            <a:r>
              <a:rPr lang="en-GB" sz="1300">
                <a:solidFill>
                  <a:srgbClr val="FFBC00"/>
                </a:solidFill>
              </a:rPr>
              <a:t>1</a:t>
            </a:r>
            <a:r>
              <a:rPr lang="en-GB" sz="1300">
                <a:solidFill>
                  <a:srgbClr val="90A4AE"/>
                </a:solidFill>
              </a:rPr>
              <a:t>,</a:t>
            </a:r>
            <a:r>
              <a:rPr lang="en-GB" sz="1300">
                <a:solidFill>
                  <a:schemeClr val="lt1"/>
                </a:solidFill>
              </a:rPr>
              <a:t> </a:t>
            </a:r>
            <a:r>
              <a:rPr lang="en-GB" sz="1300">
                <a:solidFill>
                  <a:srgbClr val="90A4AE"/>
                </a:solidFill>
              </a:rPr>
              <a:t>‘</a:t>
            </a:r>
            <a:r>
              <a:rPr lang="en-GB" sz="1300">
                <a:solidFill>
                  <a:schemeClr val="lt1"/>
                </a:solidFill>
              </a:rPr>
              <a:t>h1</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FFFFFF"/>
                </a:solidFill>
              </a:rPr>
              <a:t>        text</a:t>
            </a:r>
            <a:r>
              <a:rPr lang="en-GB" sz="1300">
                <a:solidFill>
                  <a:srgbClr val="90A4AE"/>
                </a:solidFill>
              </a:rPr>
              <a:t>(</a:t>
            </a:r>
            <a:r>
              <a:rPr lang="en-GB" sz="1300">
                <a:solidFill>
                  <a:srgbClr val="FFBC00"/>
                </a:solidFill>
              </a:rPr>
              <a:t>2</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elementEnd</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90A4AE"/>
                </a:solidFill>
              </a:rPr>
              <a:t>      </a:t>
            </a:r>
            <a:r>
              <a:rPr lang="en-GB" sz="1300">
                <a:solidFill>
                  <a:schemeClr val="lt1"/>
                </a:solidFill>
              </a:rPr>
              <a:t>element</a:t>
            </a:r>
            <a:r>
              <a:rPr lang="en-GB" sz="1300">
                <a:solidFill>
                  <a:srgbClr val="90A4AE"/>
                </a:solidFill>
              </a:rPr>
              <a:t>(</a:t>
            </a:r>
            <a:r>
              <a:rPr lang="en-GB" sz="1300">
                <a:solidFill>
                  <a:srgbClr val="FFBC00"/>
                </a:solidFill>
              </a:rPr>
              <a:t>3</a:t>
            </a:r>
            <a:r>
              <a:rPr lang="en-GB" sz="1300">
                <a:solidFill>
                  <a:srgbClr val="90A4AE"/>
                </a:solidFill>
              </a:rPr>
              <a:t>,</a:t>
            </a:r>
            <a:r>
              <a:rPr lang="en-GB" sz="1300">
                <a:solidFill>
                  <a:schemeClr val="lt1"/>
                </a:solidFill>
              </a:rPr>
              <a:t> </a:t>
            </a:r>
            <a:r>
              <a:rPr lang="en-GB" sz="1300">
                <a:solidFill>
                  <a:srgbClr val="90A4AE"/>
                </a:solidFill>
              </a:rPr>
              <a:t>‘</a:t>
            </a:r>
            <a:r>
              <a:rPr lang="en-GB" sz="1300">
                <a:solidFill>
                  <a:schemeClr val="lt1"/>
                </a:solidFill>
              </a:rPr>
              <a:t>info-card</a:t>
            </a:r>
            <a:r>
              <a:rPr lang="en-GB" sz="1300">
                <a:solidFill>
                  <a:srgbClr val="90A4AE"/>
                </a:solidFill>
              </a:rPr>
              <a:t>’);</a:t>
            </a:r>
            <a:endParaRPr sz="1300">
              <a:solidFill>
                <a:srgbClr val="90A4AE"/>
              </a:solidFill>
            </a:endParaRPr>
          </a:p>
          <a:p>
            <a:pPr marL="0" lvl="0" indent="0" algn="l" rtl="0">
              <a:spcBef>
                <a:spcPts val="0"/>
              </a:spcBef>
              <a:spcAft>
                <a:spcPts val="0"/>
              </a:spcAft>
              <a:buClr>
                <a:schemeClr val="dk1"/>
              </a:buClr>
              <a:buSzPts val="1100"/>
              <a:buFont typeface="Arial" panose="020B0604020202020204"/>
              <a:buNone/>
            </a:pPr>
            <a:r>
              <a:rPr lang="en-GB" sz="1300">
                <a:solidFill>
                  <a:srgbClr val="90A4AE"/>
                </a:solidFill>
              </a:rPr>
              <a:t>      </a:t>
            </a:r>
            <a:r>
              <a:rPr lang="en-GB" sz="1300">
                <a:solidFill>
                  <a:schemeClr val="lt1"/>
                </a:solidFill>
              </a:rPr>
              <a:t>element</a:t>
            </a:r>
            <a:r>
              <a:rPr lang="en-GB" sz="1300">
                <a:solidFill>
                  <a:srgbClr val="90A4AE"/>
                </a:solidFill>
              </a:rPr>
              <a:t>(</a:t>
            </a:r>
            <a:r>
              <a:rPr lang="en-GB" sz="1300">
                <a:solidFill>
                  <a:srgbClr val="FFBC00"/>
                </a:solidFill>
              </a:rPr>
              <a:t>4</a:t>
            </a:r>
            <a:r>
              <a:rPr lang="en-GB" sz="1300">
                <a:solidFill>
                  <a:srgbClr val="90A4AE"/>
                </a:solidFill>
              </a:rPr>
              <a:t>,</a:t>
            </a:r>
            <a:r>
              <a:rPr lang="en-GB" sz="1300">
                <a:solidFill>
                  <a:schemeClr val="lt1"/>
                </a:solidFill>
              </a:rPr>
              <a:t> </a:t>
            </a:r>
            <a:r>
              <a:rPr lang="en-GB" sz="1300">
                <a:solidFill>
                  <a:srgbClr val="90A4AE"/>
                </a:solidFill>
              </a:rPr>
              <a:t>‘</a:t>
            </a:r>
            <a:r>
              <a:rPr lang="en-GB" sz="1300">
                <a:solidFill>
                  <a:schemeClr val="lt1"/>
                </a:solidFill>
              </a:rPr>
              <a:t>footer</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26C6DA"/>
                </a:solidFill>
              </a:rPr>
              <a:t>if</a:t>
            </a:r>
            <a:r>
              <a:rPr lang="en-GB" sz="1300">
                <a:solidFill>
                  <a:srgbClr val="FFFFFF"/>
                </a:solidFill>
              </a:rPr>
              <a:t> </a:t>
            </a:r>
            <a:r>
              <a:rPr lang="en-GB" sz="1300">
                <a:solidFill>
                  <a:srgbClr val="90A4AE"/>
                </a:solidFill>
              </a:rPr>
              <a:t>(</a:t>
            </a:r>
            <a:r>
              <a:rPr lang="en-GB" sz="1300">
                <a:solidFill>
                  <a:srgbClr val="FFFFFF"/>
                </a:solidFill>
              </a:rPr>
              <a:t>renderFlags </a:t>
            </a:r>
            <a:r>
              <a:rPr lang="en-GB" sz="1300">
                <a:solidFill>
                  <a:srgbClr val="90A4AE"/>
                </a:solidFill>
              </a:rPr>
              <a:t>&amp;</a:t>
            </a:r>
            <a:r>
              <a:rPr lang="en-GB" sz="1300">
                <a:solidFill>
                  <a:srgbClr val="FFFFFF"/>
                </a:solidFill>
              </a:rPr>
              <a:t> </a:t>
            </a:r>
            <a:r>
              <a:rPr lang="en-GB" sz="1300">
                <a:solidFill>
                  <a:srgbClr val="FF8A80"/>
                </a:solidFill>
              </a:rPr>
              <a:t>RenderFlags</a:t>
            </a:r>
            <a:r>
              <a:rPr lang="en-GB" sz="1300">
                <a:solidFill>
                  <a:srgbClr val="90A4AE"/>
                </a:solidFill>
              </a:rPr>
              <a:t>.</a:t>
            </a:r>
            <a:r>
              <a:rPr lang="en-GB" sz="1300">
                <a:solidFill>
                  <a:srgbClr val="FF8A80"/>
                </a:solidFill>
              </a:rPr>
              <a:t>Update</a:t>
            </a:r>
            <a:r>
              <a:rPr lang="en-GB" sz="1300">
                <a:solidFill>
                  <a:srgbClr val="90A4AE"/>
                </a:solidFill>
              </a:rPr>
              <a:t>)</a:t>
            </a:r>
            <a:r>
              <a:rPr lang="en-GB" sz="1300">
                <a:solidFill>
                  <a:srgbClr val="FFFFFF"/>
                </a:solidFill>
              </a:rPr>
              <a:t> </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90A4AE"/>
                </a:solidFill>
              </a:rPr>
              <a:t>     </a:t>
            </a:r>
            <a:r>
              <a:rPr lang="en-GB" sz="1300">
                <a:solidFill>
                  <a:schemeClr val="lt1"/>
                </a:solidFill>
              </a:rPr>
              <a:t>advance</a:t>
            </a:r>
            <a:r>
              <a:rPr lang="en-GB" sz="1300">
                <a:solidFill>
                  <a:srgbClr val="90A4AE"/>
                </a:solidFill>
              </a:rPr>
              <a:t>(</a:t>
            </a:r>
            <a:r>
              <a:rPr lang="en-GB" sz="1300">
                <a:solidFill>
                  <a:srgbClr val="FFBC00"/>
                </a:solidFill>
              </a:rPr>
              <a:t>2</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FFFFFF"/>
                </a:solidFill>
              </a:rPr>
              <a:t>     text</a:t>
            </a:r>
            <a:r>
              <a:rPr lang="en-GB" sz="1300"/>
              <a:t>Interpolation1</a:t>
            </a:r>
            <a:r>
              <a:rPr lang="en-GB" sz="1300">
                <a:solidFill>
                  <a:srgbClr val="90A4AE"/>
                </a:solidFill>
              </a:rPr>
              <a:t>(‘‘, </a:t>
            </a:r>
            <a:r>
              <a:rPr lang="en-GB" sz="1300">
                <a:solidFill>
                  <a:srgbClr val="FFFFFF"/>
                </a:solidFill>
              </a:rPr>
              <a:t>context</a:t>
            </a:r>
            <a:r>
              <a:rPr lang="en-GB" sz="1300">
                <a:solidFill>
                  <a:srgbClr val="90A4AE"/>
                </a:solidFill>
              </a:rPr>
              <a:t>.</a:t>
            </a:r>
            <a:r>
              <a:rPr lang="en-GB" sz="1300"/>
              <a:t>header</a:t>
            </a:r>
            <a:r>
              <a:rPr lang="en-GB" sz="1300">
                <a:solidFill>
                  <a:srgbClr val="90A4AE"/>
                </a:solidFill>
              </a:rPr>
              <a:t>, ‘‘);</a:t>
            </a:r>
            <a:endParaRPr sz="1300">
              <a:solidFill>
                <a:srgbClr val="90A4AE"/>
              </a:solidFill>
            </a:endParaRPr>
          </a:p>
          <a:p>
            <a:pPr marL="0" lvl="0" indent="0" algn="l" rtl="0">
              <a:lnSpc>
                <a:spcPct val="150000"/>
              </a:lnSpc>
              <a:spcBef>
                <a:spcPts val="0"/>
              </a:spcBef>
              <a:spcAft>
                <a:spcPts val="0"/>
              </a:spcAft>
              <a:buNone/>
            </a:pPr>
            <a:r>
              <a:rPr lang="en-GB" sz="1300">
                <a:solidFill>
                  <a:srgbClr val="90A4AE"/>
                </a:solidFill>
              </a:rPr>
              <a:t>     </a:t>
            </a:r>
            <a:r>
              <a:rPr lang="en-GB" sz="1300">
                <a:solidFill>
                  <a:schemeClr val="lt1"/>
                </a:solidFill>
              </a:rPr>
              <a:t>...</a:t>
            </a:r>
            <a:endParaRPr sz="1300">
              <a:solidFill>
                <a:srgbClr val="90A4AE"/>
              </a:solidFill>
            </a:endParaRPr>
          </a:p>
          <a:p>
            <a:pPr marL="0" lvl="0" indent="0" algn="l" rtl="0">
              <a:lnSpc>
                <a:spcPct val="150000"/>
              </a:lnSpc>
              <a:spcBef>
                <a:spcPts val="0"/>
              </a:spcBef>
              <a:spcAft>
                <a:spcPts val="0"/>
              </a:spcAft>
              <a:buNone/>
            </a:pPr>
            <a:endParaRPr sz="1300">
              <a:solidFill>
                <a:srgbClr val="26C6DA"/>
              </a:solidFill>
            </a:endParaRPr>
          </a:p>
        </p:txBody>
      </p:sp>
      <p:sp>
        <p:nvSpPr>
          <p:cNvPr id="305" name="Google Shape;305;p57"/>
          <p:cNvSpPr txBox="1"/>
          <p:nvPr/>
        </p:nvSpPr>
        <p:spPr>
          <a:xfrm>
            <a:off x="7374315" y="4860375"/>
            <a:ext cx="16551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734" name="Shape 734"/>
        <p:cNvGrpSpPr/>
        <p:nvPr/>
      </p:nvGrpSpPr>
      <p:grpSpPr>
        <a:xfrm>
          <a:off x="0" y="0"/>
          <a:ext cx="0" cy="0"/>
          <a:chOff x="0" y="0"/>
          <a:chExt cx="0" cy="0"/>
        </a:xfrm>
      </p:grpSpPr>
      <p:pic>
        <p:nvPicPr>
          <p:cNvPr id="735" name="Google Shape;735;p102"/>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736" name="Google Shape;736;p102"/>
          <p:cNvSpPr txBox="1"/>
          <p:nvPr/>
        </p:nvSpPr>
        <p:spPr>
          <a:xfrm>
            <a:off x="124775" y="228600"/>
            <a:ext cx="4464300" cy="478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class</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ngComponentDef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defineComponent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selectors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26C6DA"/>
                </a:solidFill>
                <a:latin typeface="Roboto Mono"/>
                <a:ea typeface="Roboto Mono"/>
                <a:cs typeface="Roboto Mono"/>
                <a:sym typeface="Roboto Mono"/>
              </a:rPr>
              <a:t>app-root</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FFFFFF"/>
                </a:solidFill>
                <a:latin typeface="Roboto Mono"/>
                <a:ea typeface="Roboto Mono"/>
                <a:cs typeface="Roboto Mono"/>
                <a:sym typeface="Roboto Mono"/>
              </a:rPr>
              <a:t>    factory</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      return</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new</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template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context</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directives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737" name="Google Shape;737;p102"/>
          <p:cNvSpPr/>
          <p:nvPr/>
        </p:nvSpPr>
        <p:spPr>
          <a:xfrm>
            <a:off x="487575" y="3877415"/>
            <a:ext cx="3868800" cy="3615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741" name="Shape 741"/>
        <p:cNvGrpSpPr/>
        <p:nvPr/>
      </p:nvGrpSpPr>
      <p:grpSpPr>
        <a:xfrm>
          <a:off x="0" y="0"/>
          <a:ext cx="0" cy="0"/>
          <a:chOff x="0" y="0"/>
          <a:chExt cx="0" cy="0"/>
        </a:xfrm>
      </p:grpSpPr>
      <p:sp>
        <p:nvSpPr>
          <p:cNvPr id="743" name="Google Shape;743;p103"/>
          <p:cNvSpPr txBox="1"/>
          <p:nvPr/>
        </p:nvSpPr>
        <p:spPr>
          <a:xfrm>
            <a:off x="4699900" y="1159000"/>
            <a:ext cx="4364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p:txBody>
      </p:sp>
      <p:sp>
        <p:nvSpPr>
          <p:cNvPr id="742" name="Google Shape;742;p103"/>
          <p:cNvSpPr/>
          <p:nvPr/>
        </p:nvSpPr>
        <p:spPr>
          <a:xfrm>
            <a:off x="4699900" y="1269840"/>
            <a:ext cx="4044300" cy="3483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44" name="Google Shape;744;p103"/>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745" name="Google Shape;745;p103"/>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749" name="Shape 749"/>
        <p:cNvGrpSpPr/>
        <p:nvPr/>
      </p:nvGrpSpPr>
      <p:grpSpPr>
        <a:xfrm>
          <a:off x="0" y="0"/>
          <a:ext cx="0" cy="0"/>
          <a:chOff x="0" y="0"/>
          <a:chExt cx="0" cy="0"/>
        </a:xfrm>
      </p:grpSpPr>
      <p:pic>
        <p:nvPicPr>
          <p:cNvPr id="750" name="Google Shape;750;p104"/>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751" name="Google Shape;751;p104"/>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752" name="Google Shape;752;p104"/>
          <p:cNvSpPr txBox="1"/>
          <p:nvPr/>
        </p:nvSpPr>
        <p:spPr>
          <a:xfrm>
            <a:off x="4699900" y="1159000"/>
            <a:ext cx="4364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756" name="Shape 756"/>
        <p:cNvGrpSpPr/>
        <p:nvPr/>
      </p:nvGrpSpPr>
      <p:grpSpPr>
        <a:xfrm>
          <a:off x="0" y="0"/>
          <a:ext cx="0" cy="0"/>
          <a:chOff x="0" y="0"/>
          <a:chExt cx="0" cy="0"/>
        </a:xfrm>
      </p:grpSpPr>
      <p:sp>
        <p:nvSpPr>
          <p:cNvPr id="757" name="Google Shape;757;p105"/>
          <p:cNvSpPr txBox="1"/>
          <p:nvPr/>
        </p:nvSpPr>
        <p:spPr>
          <a:xfrm>
            <a:off x="4699900" y="1159000"/>
            <a:ext cx="4364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p:txBody>
      </p:sp>
      <p:pic>
        <p:nvPicPr>
          <p:cNvPr id="758" name="Google Shape;758;p105"/>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761" name="Google Shape;761;p105"/>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759" name="Google Shape;759;p105"/>
          <p:cNvSpPr/>
          <p:nvPr/>
        </p:nvSpPr>
        <p:spPr>
          <a:xfrm>
            <a:off x="6214475" y="851200"/>
            <a:ext cx="275100" cy="361200"/>
          </a:xfrm>
          <a:prstGeom prst="down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105"/>
          <p:cNvSpPr/>
          <p:nvPr/>
        </p:nvSpPr>
        <p:spPr>
          <a:xfrm>
            <a:off x="359675" y="1025070"/>
            <a:ext cx="39645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765" name="Shape 765"/>
        <p:cNvGrpSpPr/>
        <p:nvPr/>
      </p:nvGrpSpPr>
      <p:grpSpPr>
        <a:xfrm>
          <a:off x="0" y="0"/>
          <a:ext cx="0" cy="0"/>
          <a:chOff x="0" y="0"/>
          <a:chExt cx="0" cy="0"/>
        </a:xfrm>
      </p:grpSpPr>
      <p:sp>
        <p:nvSpPr>
          <p:cNvPr id="766" name="Google Shape;766;p106"/>
          <p:cNvSpPr txBox="1"/>
          <p:nvPr/>
        </p:nvSpPr>
        <p:spPr>
          <a:xfrm>
            <a:off x="4699900" y="1159000"/>
            <a:ext cx="4364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p:txBody>
      </p:sp>
      <p:pic>
        <p:nvPicPr>
          <p:cNvPr id="767" name="Google Shape;767;p106"/>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770" name="Google Shape;770;p106"/>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768" name="Google Shape;768;p106"/>
          <p:cNvSpPr/>
          <p:nvPr/>
        </p:nvSpPr>
        <p:spPr>
          <a:xfrm>
            <a:off x="7097975" y="854200"/>
            <a:ext cx="275100" cy="361200"/>
          </a:xfrm>
          <a:prstGeom prst="down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06"/>
          <p:cNvSpPr/>
          <p:nvPr/>
        </p:nvSpPr>
        <p:spPr>
          <a:xfrm>
            <a:off x="359675" y="1025070"/>
            <a:ext cx="39645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774" name="Shape 774"/>
        <p:cNvGrpSpPr/>
        <p:nvPr/>
      </p:nvGrpSpPr>
      <p:grpSpPr>
        <a:xfrm>
          <a:off x="0" y="0"/>
          <a:ext cx="0" cy="0"/>
          <a:chOff x="0" y="0"/>
          <a:chExt cx="0" cy="0"/>
        </a:xfrm>
      </p:grpSpPr>
      <p:sp>
        <p:nvSpPr>
          <p:cNvPr id="775" name="Google Shape;775;p107"/>
          <p:cNvSpPr txBox="1"/>
          <p:nvPr/>
        </p:nvSpPr>
        <p:spPr>
          <a:xfrm>
            <a:off x="4699900" y="1159000"/>
            <a:ext cx="4364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p:txBody>
      </p:sp>
      <p:pic>
        <p:nvPicPr>
          <p:cNvPr id="776" name="Google Shape;776;p107"/>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778" name="Google Shape;778;p107"/>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777" name="Google Shape;777;p107"/>
          <p:cNvSpPr/>
          <p:nvPr/>
        </p:nvSpPr>
        <p:spPr>
          <a:xfrm>
            <a:off x="359675" y="1327854"/>
            <a:ext cx="39645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07"/>
          <p:cNvSpPr/>
          <p:nvPr/>
        </p:nvSpPr>
        <p:spPr>
          <a:xfrm>
            <a:off x="6214475" y="851200"/>
            <a:ext cx="275100" cy="361200"/>
          </a:xfrm>
          <a:prstGeom prst="down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783" name="Shape 783"/>
        <p:cNvGrpSpPr/>
        <p:nvPr/>
      </p:nvGrpSpPr>
      <p:grpSpPr>
        <a:xfrm>
          <a:off x="0" y="0"/>
          <a:ext cx="0" cy="0"/>
          <a:chOff x="0" y="0"/>
          <a:chExt cx="0" cy="0"/>
        </a:xfrm>
      </p:grpSpPr>
      <p:sp>
        <p:nvSpPr>
          <p:cNvPr id="784" name="Google Shape;784;p108"/>
          <p:cNvSpPr txBox="1"/>
          <p:nvPr/>
        </p:nvSpPr>
        <p:spPr>
          <a:xfrm>
            <a:off x="4699900" y="1159000"/>
            <a:ext cx="4364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p:txBody>
      </p:sp>
      <p:pic>
        <p:nvPicPr>
          <p:cNvPr id="785" name="Google Shape;785;p108"/>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787" name="Google Shape;787;p108"/>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786" name="Google Shape;786;p108"/>
          <p:cNvSpPr/>
          <p:nvPr/>
        </p:nvSpPr>
        <p:spPr>
          <a:xfrm>
            <a:off x="359675" y="1327854"/>
            <a:ext cx="39645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08"/>
          <p:cNvSpPr/>
          <p:nvPr/>
        </p:nvSpPr>
        <p:spPr>
          <a:xfrm>
            <a:off x="7097975" y="854200"/>
            <a:ext cx="275100" cy="361200"/>
          </a:xfrm>
          <a:prstGeom prst="down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792" name="Shape 792"/>
        <p:cNvGrpSpPr/>
        <p:nvPr/>
      </p:nvGrpSpPr>
      <p:grpSpPr>
        <a:xfrm>
          <a:off x="0" y="0"/>
          <a:ext cx="0" cy="0"/>
          <a:chOff x="0" y="0"/>
          <a:chExt cx="0" cy="0"/>
        </a:xfrm>
      </p:grpSpPr>
      <p:sp>
        <p:nvSpPr>
          <p:cNvPr id="793" name="Google Shape;793;p109"/>
          <p:cNvSpPr txBox="1"/>
          <p:nvPr/>
        </p:nvSpPr>
        <p:spPr>
          <a:xfrm>
            <a:off x="4699900" y="1159000"/>
            <a:ext cx="4364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p:txBody>
      </p:sp>
      <p:pic>
        <p:nvPicPr>
          <p:cNvPr id="794" name="Google Shape;794;p109"/>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796" name="Google Shape;796;p109"/>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795" name="Google Shape;795;p109"/>
          <p:cNvSpPr/>
          <p:nvPr/>
        </p:nvSpPr>
        <p:spPr>
          <a:xfrm>
            <a:off x="312225" y="2209084"/>
            <a:ext cx="39645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09"/>
          <p:cNvSpPr/>
          <p:nvPr/>
        </p:nvSpPr>
        <p:spPr>
          <a:xfrm>
            <a:off x="6214475" y="851200"/>
            <a:ext cx="275100" cy="361200"/>
          </a:xfrm>
          <a:prstGeom prst="down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801" name="Shape 801"/>
        <p:cNvGrpSpPr/>
        <p:nvPr/>
      </p:nvGrpSpPr>
      <p:grpSpPr>
        <a:xfrm>
          <a:off x="0" y="0"/>
          <a:ext cx="0" cy="0"/>
          <a:chOff x="0" y="0"/>
          <a:chExt cx="0" cy="0"/>
        </a:xfrm>
      </p:grpSpPr>
      <p:sp>
        <p:nvSpPr>
          <p:cNvPr id="802" name="Google Shape;802;p110"/>
          <p:cNvSpPr txBox="1"/>
          <p:nvPr/>
        </p:nvSpPr>
        <p:spPr>
          <a:xfrm>
            <a:off x="4699900" y="1159000"/>
            <a:ext cx="4364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a:t>
            </a:r>
            <a:r>
              <a:rPr lang="en-GB" sz="1300">
                <a:solidFill>
                  <a:srgbClr val="00FF00"/>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p:txBody>
      </p:sp>
      <p:pic>
        <p:nvPicPr>
          <p:cNvPr id="803" name="Google Shape;803;p110"/>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805" name="Google Shape;805;p110"/>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804" name="Google Shape;804;p110"/>
          <p:cNvSpPr/>
          <p:nvPr/>
        </p:nvSpPr>
        <p:spPr>
          <a:xfrm>
            <a:off x="312225" y="2209084"/>
            <a:ext cx="3964500" cy="3612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10"/>
          <p:cNvSpPr/>
          <p:nvPr/>
        </p:nvSpPr>
        <p:spPr>
          <a:xfrm>
            <a:off x="6214475" y="851200"/>
            <a:ext cx="275100" cy="361200"/>
          </a:xfrm>
          <a:prstGeom prst="down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810" name="Shape 810"/>
        <p:cNvGrpSpPr/>
        <p:nvPr/>
      </p:nvGrpSpPr>
      <p:grpSpPr>
        <a:xfrm>
          <a:off x="0" y="0"/>
          <a:ext cx="0" cy="0"/>
          <a:chOff x="0" y="0"/>
          <a:chExt cx="0" cy="0"/>
        </a:xfrm>
      </p:grpSpPr>
      <p:pic>
        <p:nvPicPr>
          <p:cNvPr id="811" name="Google Shape;811;p111"/>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812" name="Google Shape;812;p111"/>
          <p:cNvSpPr txBox="1"/>
          <p:nvPr/>
        </p:nvSpPr>
        <p:spPr>
          <a:xfrm>
            <a:off x="4699900" y="1159000"/>
            <a:ext cx="4364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a:t>
            </a:r>
            <a:r>
              <a:rPr lang="en-GB" sz="1300">
                <a:solidFill>
                  <a:srgbClr val="00FF00"/>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Clr>
                <a:schemeClr val="dk1"/>
              </a:buClr>
              <a:buSzPts val="1100"/>
              <a:buFont typeface="Arial" panose="020B0604020202020204"/>
              <a:buNone/>
            </a:pPr>
            <a:r>
              <a:rPr lang="en-GB" sz="1300">
                <a:solidFill>
                  <a:srgbClr val="26C6DA"/>
                </a:solidFill>
                <a:latin typeface="Roboto Mono"/>
                <a:ea typeface="Roboto Mono"/>
                <a:cs typeface="Roboto Mono"/>
                <a:sym typeface="Roboto Mono"/>
              </a:rPr>
              <a:t>const comp = new</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type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p:txBody>
      </p:sp>
      <p:sp>
        <p:nvSpPr>
          <p:cNvPr id="814" name="Google Shape;814;p111"/>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813" name="Google Shape;813;p111"/>
          <p:cNvSpPr/>
          <p:nvPr/>
        </p:nvSpPr>
        <p:spPr>
          <a:xfrm>
            <a:off x="312225" y="2209084"/>
            <a:ext cx="3964500" cy="3612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11"/>
          <p:cNvSpPr/>
          <p:nvPr/>
        </p:nvSpPr>
        <p:spPr>
          <a:xfrm>
            <a:off x="6214475" y="851200"/>
            <a:ext cx="275100" cy="361200"/>
          </a:xfrm>
          <a:prstGeom prst="down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3238"/>
        </a:solidFill>
        <a:effectLst/>
      </p:bgPr>
    </p:bg>
    <p:spTree>
      <p:nvGrpSpPr>
        <p:cNvPr id="309" name="Shape 309"/>
        <p:cNvGrpSpPr/>
        <p:nvPr/>
      </p:nvGrpSpPr>
      <p:grpSpPr>
        <a:xfrm>
          <a:off x="0" y="0"/>
          <a:ext cx="0" cy="0"/>
          <a:chOff x="0" y="0"/>
          <a:chExt cx="0" cy="0"/>
        </a:xfrm>
      </p:grpSpPr>
      <p:sp>
        <p:nvSpPr>
          <p:cNvPr id="310" name="Google Shape;310;p58"/>
          <p:cNvSpPr/>
          <p:nvPr/>
        </p:nvSpPr>
        <p:spPr>
          <a:xfrm>
            <a:off x="0" y="396125"/>
            <a:ext cx="9144000" cy="49404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58"/>
          <p:cNvSpPr txBox="1"/>
          <p:nvPr>
            <p:ph type="body" idx="1"/>
          </p:nvPr>
        </p:nvSpPr>
        <p:spPr>
          <a:xfrm>
            <a:off x="202350" y="521125"/>
            <a:ext cx="8739300" cy="4814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rPr>
              <a:t>class</a:t>
            </a:r>
            <a:r>
              <a:rPr lang="en-GB" sz="1300">
                <a:solidFill>
                  <a:srgbClr val="FFFFFF"/>
                </a:solidFill>
              </a:rPr>
              <a:t> </a:t>
            </a:r>
            <a:r>
              <a:rPr lang="en-GB" sz="1300">
                <a:solidFill>
                  <a:srgbClr val="FF8A80"/>
                </a:solidFill>
              </a:rPr>
              <a:t>AppComponent</a:t>
            </a:r>
            <a:r>
              <a:rPr lang="en-GB" sz="1300">
                <a:solidFill>
                  <a:srgbClr val="FFFFFF"/>
                </a:solidFill>
              </a:rPr>
              <a:t> </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8A80"/>
                </a:solidFill>
              </a:rPr>
              <a:t>AppComponent</a:t>
            </a:r>
            <a:r>
              <a:rPr lang="en-GB" sz="1300">
                <a:solidFill>
                  <a:srgbClr val="90A4AE"/>
                </a:solidFill>
              </a:rPr>
              <a:t>.</a:t>
            </a:r>
            <a:r>
              <a:rPr lang="en-GB" sz="1300">
                <a:solidFill>
                  <a:srgbClr val="FFFFFF"/>
                </a:solidFill>
              </a:rPr>
              <a:t>ngComponentDef </a:t>
            </a:r>
            <a:r>
              <a:rPr lang="en-GB" sz="1300">
                <a:solidFill>
                  <a:srgbClr val="90A4AE"/>
                </a:solidFill>
              </a:rPr>
              <a:t>=</a:t>
            </a:r>
            <a:r>
              <a:rPr lang="en-GB" sz="1300">
                <a:solidFill>
                  <a:srgbClr val="FFFFFF"/>
                </a:solidFill>
              </a:rPr>
              <a:t> defineComponent</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selectors</a:t>
            </a:r>
            <a:r>
              <a:rPr lang="en-GB" sz="1300">
                <a:solidFill>
                  <a:srgbClr val="90A4AE"/>
                </a:solidFill>
              </a:rPr>
              <a:t>:</a:t>
            </a:r>
            <a:r>
              <a:rPr lang="en-GB" sz="1300">
                <a:solidFill>
                  <a:srgbClr val="FFFFFF"/>
                </a:solidFill>
              </a:rPr>
              <a:t> </a:t>
            </a:r>
            <a:r>
              <a:rPr lang="en-GB" sz="1300">
                <a:solidFill>
                  <a:srgbClr val="90A4AE"/>
                </a:solidFill>
              </a:rPr>
              <a:t>[[‘</a:t>
            </a:r>
            <a:r>
              <a:rPr lang="en-GB" sz="1300">
                <a:solidFill>
                  <a:srgbClr val="26C6DA"/>
                </a:solidFill>
              </a:rPr>
              <a:t>app-root</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26C6DA"/>
                </a:solidFill>
              </a:rPr>
              <a:t>template</a:t>
            </a:r>
            <a:r>
              <a:rPr lang="en-GB" sz="1300">
                <a:solidFill>
                  <a:srgbClr val="90A4AE"/>
                </a:solidFill>
              </a:rPr>
              <a:t>:</a:t>
            </a:r>
            <a:r>
              <a:rPr lang="en-GB" sz="1300">
                <a:solidFill>
                  <a:srgbClr val="FFFFFF"/>
                </a:solidFill>
              </a:rPr>
              <a:t> </a:t>
            </a:r>
            <a:r>
              <a:rPr lang="en-GB" sz="1300">
                <a:solidFill>
                  <a:srgbClr val="26C6DA"/>
                </a:solidFill>
              </a:rPr>
              <a:t>function</a:t>
            </a:r>
            <a:r>
              <a:rPr lang="en-GB" sz="1300">
                <a:solidFill>
                  <a:srgbClr val="90A4AE"/>
                </a:solidFill>
              </a:rPr>
              <a:t>(</a:t>
            </a:r>
            <a:r>
              <a:rPr lang="en-GB" sz="1300">
                <a:solidFill>
                  <a:srgbClr val="FFFFFF"/>
                </a:solidFill>
              </a:rPr>
              <a:t>renderFlags</a:t>
            </a:r>
            <a:r>
              <a:rPr lang="en-GB" sz="1300">
                <a:solidFill>
                  <a:srgbClr val="90A4AE"/>
                </a:solidFill>
              </a:rPr>
              <a:t>,</a:t>
            </a:r>
            <a:r>
              <a:rPr lang="en-GB" sz="1300">
                <a:solidFill>
                  <a:srgbClr val="FFFFFF"/>
                </a:solidFill>
              </a:rPr>
              <a:t> context</a:t>
            </a:r>
            <a:r>
              <a:rPr lang="en-GB" sz="1300">
                <a:solidFill>
                  <a:srgbClr val="90A4AE"/>
                </a:solidFill>
              </a:rPr>
              <a:t>)</a:t>
            </a:r>
            <a:r>
              <a:rPr lang="en-GB" sz="1300">
                <a:solidFill>
                  <a:srgbClr val="FFFFFF"/>
                </a:solidFill>
              </a:rPr>
              <a:t> </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26C6DA"/>
                </a:solidFill>
              </a:rPr>
              <a:t>if</a:t>
            </a:r>
            <a:r>
              <a:rPr lang="en-GB" sz="1300">
                <a:solidFill>
                  <a:srgbClr val="FFFFFF"/>
                </a:solidFill>
              </a:rPr>
              <a:t> </a:t>
            </a:r>
            <a:r>
              <a:rPr lang="en-GB" sz="1300">
                <a:solidFill>
                  <a:srgbClr val="90A4AE"/>
                </a:solidFill>
              </a:rPr>
              <a:t>(</a:t>
            </a:r>
            <a:r>
              <a:rPr lang="en-GB" sz="1300">
                <a:solidFill>
                  <a:srgbClr val="FFFFFF"/>
                </a:solidFill>
              </a:rPr>
              <a:t>renderFlags </a:t>
            </a:r>
            <a:r>
              <a:rPr lang="en-GB" sz="1300">
                <a:solidFill>
                  <a:srgbClr val="90A4AE"/>
                </a:solidFill>
              </a:rPr>
              <a:t>&amp;</a:t>
            </a:r>
            <a:r>
              <a:rPr lang="en-GB" sz="1300">
                <a:solidFill>
                  <a:srgbClr val="FFFFFF"/>
                </a:solidFill>
              </a:rPr>
              <a:t> </a:t>
            </a:r>
            <a:r>
              <a:rPr lang="en-GB" sz="1300">
                <a:solidFill>
                  <a:srgbClr val="FF8A80"/>
                </a:solidFill>
              </a:rPr>
              <a:t>RenderFlags</a:t>
            </a:r>
            <a:r>
              <a:rPr lang="en-GB" sz="1300">
                <a:solidFill>
                  <a:srgbClr val="90A4AE"/>
                </a:solidFill>
              </a:rPr>
              <a:t>.</a:t>
            </a:r>
            <a:r>
              <a:rPr lang="en-GB" sz="1300">
                <a:solidFill>
                  <a:srgbClr val="FF8A80"/>
                </a:solidFill>
              </a:rPr>
              <a:t>Create</a:t>
            </a:r>
            <a:r>
              <a:rPr lang="en-GB" sz="1300">
                <a:solidFill>
                  <a:srgbClr val="90A4AE"/>
                </a:solidFill>
              </a:rPr>
              <a:t>)</a:t>
            </a:r>
            <a:r>
              <a:rPr lang="en-GB" sz="1300">
                <a:solidFill>
                  <a:srgbClr val="FFFFFF"/>
                </a:solidFill>
              </a:rPr>
              <a:t> </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element</a:t>
            </a:r>
            <a:r>
              <a:rPr lang="en-GB" sz="1300">
                <a:solidFill>
                  <a:srgbClr val="90A4AE"/>
                </a:solidFill>
              </a:rPr>
              <a:t>(</a:t>
            </a:r>
            <a:r>
              <a:rPr lang="en-GB" sz="1300">
                <a:solidFill>
                  <a:srgbClr val="FFBC00"/>
                </a:solidFill>
              </a:rPr>
              <a:t>0</a:t>
            </a:r>
            <a:r>
              <a:rPr lang="en-GB" sz="1300">
                <a:solidFill>
                  <a:srgbClr val="90A4AE"/>
                </a:solidFill>
              </a:rPr>
              <a:t>,</a:t>
            </a:r>
            <a:r>
              <a:rPr lang="en-GB" sz="1300">
                <a:solidFill>
                  <a:srgbClr val="FFFFFF"/>
                </a:solidFill>
              </a:rPr>
              <a:t> </a:t>
            </a:r>
            <a:r>
              <a:rPr lang="en-GB" sz="1300">
                <a:solidFill>
                  <a:srgbClr val="90A4AE"/>
                </a:solidFill>
              </a:rPr>
              <a:t>‘</a:t>
            </a:r>
            <a:r>
              <a:rPr lang="en-GB" sz="1300"/>
              <a:t>img</a:t>
            </a:r>
            <a:r>
              <a:rPr lang="en-GB" sz="1300">
                <a:solidFill>
                  <a:srgbClr val="90A4AE"/>
                </a:solidFill>
              </a:rPr>
              <a:t>’,</a:t>
            </a:r>
            <a:r>
              <a:rPr lang="en-GB" sz="1300">
                <a:solidFill>
                  <a:srgbClr val="FFFFFF"/>
                </a:solidFill>
              </a:rPr>
              <a:t> </a:t>
            </a:r>
            <a:r>
              <a:rPr lang="en-GB" sz="1300">
                <a:solidFill>
                  <a:srgbClr val="90A4AE"/>
                </a:solidFill>
              </a:rPr>
              <a:t>[‘</a:t>
            </a:r>
            <a:r>
              <a:rPr lang="en-GB" sz="1300"/>
              <a:t>src</a:t>
            </a:r>
            <a:r>
              <a:rPr lang="en-GB" sz="1300">
                <a:solidFill>
                  <a:srgbClr val="90A4AE"/>
                </a:solidFill>
              </a:rPr>
              <a:t>’,</a:t>
            </a:r>
            <a:r>
              <a:rPr lang="en-GB" sz="1300">
                <a:solidFill>
                  <a:srgbClr val="FFFFFF"/>
                </a:solidFill>
              </a:rPr>
              <a:t> </a:t>
            </a:r>
            <a:r>
              <a:rPr lang="en-GB" sz="1300">
                <a:solidFill>
                  <a:srgbClr val="90A4AE"/>
                </a:solidFill>
              </a:rPr>
              <a:t>‘</a:t>
            </a:r>
            <a:r>
              <a:rPr lang="en-GB" sz="1300"/>
              <a:t>cat.jpg</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90A4AE"/>
                </a:solidFill>
              </a:rPr>
              <a:t>      </a:t>
            </a:r>
            <a:r>
              <a:rPr lang="en-GB" sz="1300">
                <a:solidFill>
                  <a:schemeClr val="lt1"/>
                </a:solidFill>
              </a:rPr>
              <a:t>elementStart</a:t>
            </a:r>
            <a:r>
              <a:rPr lang="en-GB" sz="1300">
                <a:solidFill>
                  <a:srgbClr val="90A4AE"/>
                </a:solidFill>
              </a:rPr>
              <a:t>(</a:t>
            </a:r>
            <a:r>
              <a:rPr lang="en-GB" sz="1300">
                <a:solidFill>
                  <a:srgbClr val="FFBC00"/>
                </a:solidFill>
              </a:rPr>
              <a:t>1</a:t>
            </a:r>
            <a:r>
              <a:rPr lang="en-GB" sz="1300">
                <a:solidFill>
                  <a:srgbClr val="90A4AE"/>
                </a:solidFill>
              </a:rPr>
              <a:t>,</a:t>
            </a:r>
            <a:r>
              <a:rPr lang="en-GB" sz="1300">
                <a:solidFill>
                  <a:schemeClr val="lt1"/>
                </a:solidFill>
              </a:rPr>
              <a:t> </a:t>
            </a:r>
            <a:r>
              <a:rPr lang="en-GB" sz="1300">
                <a:solidFill>
                  <a:srgbClr val="90A4AE"/>
                </a:solidFill>
              </a:rPr>
              <a:t>‘</a:t>
            </a:r>
            <a:r>
              <a:rPr lang="en-GB" sz="1300">
                <a:solidFill>
                  <a:schemeClr val="lt1"/>
                </a:solidFill>
              </a:rPr>
              <a:t>h1</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FFFFFF"/>
                </a:solidFill>
              </a:rPr>
              <a:t>        text</a:t>
            </a:r>
            <a:r>
              <a:rPr lang="en-GB" sz="1300">
                <a:solidFill>
                  <a:srgbClr val="90A4AE"/>
                </a:solidFill>
              </a:rPr>
              <a:t>(</a:t>
            </a:r>
            <a:r>
              <a:rPr lang="en-GB" sz="1300">
                <a:solidFill>
                  <a:srgbClr val="FFBC00"/>
                </a:solidFill>
              </a:rPr>
              <a:t>2</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elementEnd</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90A4AE"/>
                </a:solidFill>
              </a:rPr>
              <a:t>      </a:t>
            </a:r>
            <a:r>
              <a:rPr lang="en-GB" sz="1300">
                <a:solidFill>
                  <a:schemeClr val="lt1"/>
                </a:solidFill>
              </a:rPr>
              <a:t>element</a:t>
            </a:r>
            <a:r>
              <a:rPr lang="en-GB" sz="1300">
                <a:solidFill>
                  <a:srgbClr val="90A4AE"/>
                </a:solidFill>
              </a:rPr>
              <a:t>(</a:t>
            </a:r>
            <a:r>
              <a:rPr lang="en-GB" sz="1300">
                <a:solidFill>
                  <a:srgbClr val="FFBC00"/>
                </a:solidFill>
              </a:rPr>
              <a:t>3</a:t>
            </a:r>
            <a:r>
              <a:rPr lang="en-GB" sz="1300">
                <a:solidFill>
                  <a:srgbClr val="90A4AE"/>
                </a:solidFill>
              </a:rPr>
              <a:t>,</a:t>
            </a:r>
            <a:r>
              <a:rPr lang="en-GB" sz="1300">
                <a:solidFill>
                  <a:schemeClr val="lt1"/>
                </a:solidFill>
              </a:rPr>
              <a:t> </a:t>
            </a:r>
            <a:r>
              <a:rPr lang="en-GB" sz="1300">
                <a:solidFill>
                  <a:srgbClr val="90A4AE"/>
                </a:solidFill>
              </a:rPr>
              <a:t>‘</a:t>
            </a:r>
            <a:r>
              <a:rPr lang="en-GB" sz="1300">
                <a:solidFill>
                  <a:schemeClr val="lt1"/>
                </a:solidFill>
              </a:rPr>
              <a:t>info-card</a:t>
            </a:r>
            <a:r>
              <a:rPr lang="en-GB" sz="1300">
                <a:solidFill>
                  <a:srgbClr val="90A4AE"/>
                </a:solidFill>
              </a:rPr>
              <a:t>’);</a:t>
            </a:r>
            <a:endParaRPr sz="1300">
              <a:solidFill>
                <a:srgbClr val="90A4AE"/>
              </a:solidFill>
            </a:endParaRPr>
          </a:p>
          <a:p>
            <a:pPr marL="0" lvl="0" indent="0" algn="l" rtl="0">
              <a:spcBef>
                <a:spcPts val="0"/>
              </a:spcBef>
              <a:spcAft>
                <a:spcPts val="0"/>
              </a:spcAft>
              <a:buClr>
                <a:schemeClr val="dk1"/>
              </a:buClr>
              <a:buSzPts val="1100"/>
              <a:buFont typeface="Arial" panose="020B0604020202020204"/>
              <a:buNone/>
            </a:pPr>
            <a:r>
              <a:rPr lang="en-GB" sz="1300">
                <a:solidFill>
                  <a:srgbClr val="90A4AE"/>
                </a:solidFill>
              </a:rPr>
              <a:t>      </a:t>
            </a:r>
            <a:r>
              <a:rPr lang="en-GB" sz="1300">
                <a:solidFill>
                  <a:schemeClr val="lt1"/>
                </a:solidFill>
              </a:rPr>
              <a:t>element</a:t>
            </a:r>
            <a:r>
              <a:rPr lang="en-GB" sz="1300">
                <a:solidFill>
                  <a:srgbClr val="90A4AE"/>
                </a:solidFill>
              </a:rPr>
              <a:t>(</a:t>
            </a:r>
            <a:r>
              <a:rPr lang="en-GB" sz="1300">
                <a:solidFill>
                  <a:srgbClr val="FFBC00"/>
                </a:solidFill>
              </a:rPr>
              <a:t>4</a:t>
            </a:r>
            <a:r>
              <a:rPr lang="en-GB" sz="1300">
                <a:solidFill>
                  <a:srgbClr val="90A4AE"/>
                </a:solidFill>
              </a:rPr>
              <a:t>,</a:t>
            </a:r>
            <a:r>
              <a:rPr lang="en-GB" sz="1300">
                <a:solidFill>
                  <a:schemeClr val="lt1"/>
                </a:solidFill>
              </a:rPr>
              <a:t> </a:t>
            </a:r>
            <a:r>
              <a:rPr lang="en-GB" sz="1300">
                <a:solidFill>
                  <a:srgbClr val="90A4AE"/>
                </a:solidFill>
              </a:rPr>
              <a:t>‘</a:t>
            </a:r>
            <a:r>
              <a:rPr lang="en-GB" sz="1300">
                <a:solidFill>
                  <a:schemeClr val="lt1"/>
                </a:solidFill>
              </a:rPr>
              <a:t>footer</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26C6DA"/>
                </a:solidFill>
              </a:rPr>
              <a:t>if</a:t>
            </a:r>
            <a:r>
              <a:rPr lang="en-GB" sz="1300">
                <a:solidFill>
                  <a:srgbClr val="FFFFFF"/>
                </a:solidFill>
              </a:rPr>
              <a:t> </a:t>
            </a:r>
            <a:r>
              <a:rPr lang="en-GB" sz="1300">
                <a:solidFill>
                  <a:srgbClr val="90A4AE"/>
                </a:solidFill>
              </a:rPr>
              <a:t>(</a:t>
            </a:r>
            <a:r>
              <a:rPr lang="en-GB" sz="1300">
                <a:solidFill>
                  <a:srgbClr val="FFFFFF"/>
                </a:solidFill>
              </a:rPr>
              <a:t>renderFlags </a:t>
            </a:r>
            <a:r>
              <a:rPr lang="en-GB" sz="1300">
                <a:solidFill>
                  <a:srgbClr val="90A4AE"/>
                </a:solidFill>
              </a:rPr>
              <a:t>&amp;</a:t>
            </a:r>
            <a:r>
              <a:rPr lang="en-GB" sz="1300">
                <a:solidFill>
                  <a:srgbClr val="FFFFFF"/>
                </a:solidFill>
              </a:rPr>
              <a:t> </a:t>
            </a:r>
            <a:r>
              <a:rPr lang="en-GB" sz="1300">
                <a:solidFill>
                  <a:srgbClr val="FF8A80"/>
                </a:solidFill>
              </a:rPr>
              <a:t>RenderFlags</a:t>
            </a:r>
            <a:r>
              <a:rPr lang="en-GB" sz="1300">
                <a:solidFill>
                  <a:srgbClr val="90A4AE"/>
                </a:solidFill>
              </a:rPr>
              <a:t>.</a:t>
            </a:r>
            <a:r>
              <a:rPr lang="en-GB" sz="1300">
                <a:solidFill>
                  <a:srgbClr val="FF8A80"/>
                </a:solidFill>
              </a:rPr>
              <a:t>Update</a:t>
            </a:r>
            <a:r>
              <a:rPr lang="en-GB" sz="1300">
                <a:solidFill>
                  <a:srgbClr val="90A4AE"/>
                </a:solidFill>
              </a:rPr>
              <a:t>)</a:t>
            </a:r>
            <a:r>
              <a:rPr lang="en-GB" sz="1300">
                <a:solidFill>
                  <a:srgbClr val="FFFFFF"/>
                </a:solidFill>
              </a:rPr>
              <a:t> </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90A4AE"/>
                </a:solidFill>
              </a:rPr>
              <a:t>     </a:t>
            </a:r>
            <a:r>
              <a:rPr lang="en-GB" sz="1300">
                <a:solidFill>
                  <a:schemeClr val="lt1"/>
                </a:solidFill>
              </a:rPr>
              <a:t>advance</a:t>
            </a:r>
            <a:r>
              <a:rPr lang="en-GB" sz="1300">
                <a:solidFill>
                  <a:srgbClr val="90A4AE"/>
                </a:solidFill>
              </a:rPr>
              <a:t>(</a:t>
            </a:r>
            <a:r>
              <a:rPr lang="en-GB" sz="1300">
                <a:solidFill>
                  <a:srgbClr val="FFBC00"/>
                </a:solidFill>
              </a:rPr>
              <a:t>2</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FFFFFF"/>
                </a:solidFill>
              </a:rPr>
              <a:t>     text</a:t>
            </a:r>
            <a:r>
              <a:rPr lang="en-GB" sz="1300"/>
              <a:t>Interpolation1</a:t>
            </a:r>
            <a:r>
              <a:rPr lang="en-GB" sz="1300">
                <a:solidFill>
                  <a:srgbClr val="90A4AE"/>
                </a:solidFill>
              </a:rPr>
              <a:t>(‘‘, </a:t>
            </a:r>
            <a:r>
              <a:rPr lang="en-GB" sz="1300">
                <a:solidFill>
                  <a:srgbClr val="FFFFFF"/>
                </a:solidFill>
              </a:rPr>
              <a:t>context</a:t>
            </a:r>
            <a:r>
              <a:rPr lang="en-GB" sz="1300">
                <a:solidFill>
                  <a:srgbClr val="90A4AE"/>
                </a:solidFill>
              </a:rPr>
              <a:t>.</a:t>
            </a:r>
            <a:r>
              <a:rPr lang="en-GB" sz="1300"/>
              <a:t>header</a:t>
            </a:r>
            <a:r>
              <a:rPr lang="en-GB" sz="1300">
                <a:solidFill>
                  <a:srgbClr val="90A4AE"/>
                </a:solidFill>
              </a:rPr>
              <a:t>, ‘‘);</a:t>
            </a:r>
            <a:endParaRPr sz="1300">
              <a:solidFill>
                <a:srgbClr val="90A4AE"/>
              </a:solidFill>
            </a:endParaRPr>
          </a:p>
          <a:p>
            <a:pPr marL="0" lvl="0" indent="0" algn="l" rtl="0">
              <a:lnSpc>
                <a:spcPct val="150000"/>
              </a:lnSpc>
              <a:spcBef>
                <a:spcPts val="0"/>
              </a:spcBef>
              <a:spcAft>
                <a:spcPts val="0"/>
              </a:spcAft>
              <a:buNone/>
            </a:pPr>
            <a:r>
              <a:rPr lang="en-GB" sz="1300">
                <a:solidFill>
                  <a:srgbClr val="90A4AE"/>
                </a:solidFill>
              </a:rPr>
              <a:t>     </a:t>
            </a:r>
            <a:r>
              <a:rPr lang="en-GB" sz="1300">
                <a:solidFill>
                  <a:schemeClr val="lt1"/>
                </a:solidFill>
              </a:rPr>
              <a:t>...</a:t>
            </a:r>
            <a:endParaRPr sz="1300">
              <a:solidFill>
                <a:srgbClr val="90A4AE"/>
              </a:solidFill>
            </a:endParaRPr>
          </a:p>
          <a:p>
            <a:pPr marL="0" lvl="0" indent="0" algn="l" rtl="0">
              <a:lnSpc>
                <a:spcPct val="150000"/>
              </a:lnSpc>
              <a:spcBef>
                <a:spcPts val="0"/>
              </a:spcBef>
              <a:spcAft>
                <a:spcPts val="0"/>
              </a:spcAft>
              <a:buNone/>
            </a:pPr>
            <a:endParaRPr sz="1300">
              <a:solidFill>
                <a:srgbClr val="26C6DA"/>
              </a:solidFill>
            </a:endParaRPr>
          </a:p>
        </p:txBody>
      </p:sp>
      <p:cxnSp>
        <p:nvCxnSpPr>
          <p:cNvPr id="312" name="Google Shape;312;p58"/>
          <p:cNvCxnSpPr/>
          <p:nvPr/>
        </p:nvCxnSpPr>
        <p:spPr>
          <a:xfrm flipH="1">
            <a:off x="5850600" y="2007527"/>
            <a:ext cx="426300" cy="259500"/>
          </a:xfrm>
          <a:prstGeom prst="straightConnector1">
            <a:avLst/>
          </a:prstGeom>
          <a:noFill/>
          <a:ln w="28575" cap="flat" cmpd="sng">
            <a:solidFill>
              <a:srgbClr val="FFFFFF"/>
            </a:solidFill>
            <a:prstDash val="solid"/>
            <a:round/>
            <a:headEnd type="none" w="med" len="med"/>
            <a:tailEnd type="triangle" w="med" len="med"/>
          </a:ln>
        </p:spPr>
      </p:cxnSp>
      <p:sp>
        <p:nvSpPr>
          <p:cNvPr id="313" name="Google Shape;313;p58"/>
          <p:cNvSpPr txBox="1"/>
          <p:nvPr/>
        </p:nvSpPr>
        <p:spPr>
          <a:xfrm>
            <a:off x="6276900" y="1516268"/>
            <a:ext cx="2286000" cy="59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chemeClr val="lt1"/>
                </a:solidFill>
                <a:latin typeface="Roboto" panose="02000000000000000000"/>
                <a:ea typeface="Roboto" panose="02000000000000000000"/>
                <a:cs typeface="Roboto" panose="02000000000000000000"/>
                <a:sym typeface="Roboto" panose="02000000000000000000"/>
              </a:rPr>
              <a:t>@angular/compiler generates these instructions</a:t>
            </a:r>
            <a:endParaRPr>
              <a:latin typeface="Roboto" panose="02000000000000000000"/>
              <a:ea typeface="Roboto" panose="02000000000000000000"/>
              <a:cs typeface="Roboto" panose="02000000000000000000"/>
              <a:sym typeface="Roboto" panose="02000000000000000000"/>
            </a:endParaRPr>
          </a:p>
        </p:txBody>
      </p:sp>
      <p:sp>
        <p:nvSpPr>
          <p:cNvPr id="314" name="Google Shape;314;p58"/>
          <p:cNvSpPr txBox="1"/>
          <p:nvPr/>
        </p:nvSpPr>
        <p:spPr>
          <a:xfrm>
            <a:off x="7374315" y="4860375"/>
            <a:ext cx="16551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315" name="Google Shape;315;p58"/>
          <p:cNvSpPr/>
          <p:nvPr/>
        </p:nvSpPr>
        <p:spPr>
          <a:xfrm>
            <a:off x="202350" y="955540"/>
            <a:ext cx="5590200" cy="417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819" name="Shape 819"/>
        <p:cNvGrpSpPr/>
        <p:nvPr/>
      </p:nvGrpSpPr>
      <p:grpSpPr>
        <a:xfrm>
          <a:off x="0" y="0"/>
          <a:ext cx="0" cy="0"/>
          <a:chOff x="0" y="0"/>
          <a:chExt cx="0" cy="0"/>
        </a:xfrm>
      </p:grpSpPr>
      <p:sp>
        <p:nvSpPr>
          <p:cNvPr id="820" name="Google Shape;820;p112"/>
          <p:cNvSpPr txBox="1"/>
          <p:nvPr/>
        </p:nvSpPr>
        <p:spPr>
          <a:xfrm>
            <a:off x="4699900" y="1159000"/>
            <a:ext cx="4364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a:t>
            </a:r>
            <a:r>
              <a:rPr lang="en-GB" sz="1300">
                <a:solidFill>
                  <a:srgbClr val="00FF00"/>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Clr>
                <a:schemeClr val="dk1"/>
              </a:buClr>
              <a:buSzPts val="1100"/>
              <a:buFont typeface="Arial" panose="020B0604020202020204"/>
              <a:buNone/>
            </a:pPr>
            <a:r>
              <a:rPr lang="en-GB" sz="1300">
                <a:solidFill>
                  <a:srgbClr val="26C6DA"/>
                </a:solidFill>
                <a:latin typeface="Roboto Mono"/>
                <a:ea typeface="Roboto Mono"/>
                <a:cs typeface="Roboto Mono"/>
                <a:sym typeface="Roboto Mono"/>
              </a:rPr>
              <a:t>const comp = new</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type</a:t>
            </a: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p:txBody>
      </p:sp>
      <p:pic>
        <p:nvPicPr>
          <p:cNvPr id="821" name="Google Shape;821;p112"/>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823" name="Google Shape;823;p112"/>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822" name="Google Shape;822;p112"/>
          <p:cNvSpPr/>
          <p:nvPr/>
        </p:nvSpPr>
        <p:spPr>
          <a:xfrm>
            <a:off x="312225" y="2209084"/>
            <a:ext cx="3964500" cy="3612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12"/>
          <p:cNvSpPr/>
          <p:nvPr/>
        </p:nvSpPr>
        <p:spPr>
          <a:xfrm>
            <a:off x="6214475" y="851200"/>
            <a:ext cx="275100" cy="361200"/>
          </a:xfrm>
          <a:prstGeom prst="down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828" name="Shape 828"/>
        <p:cNvGrpSpPr/>
        <p:nvPr/>
      </p:nvGrpSpPr>
      <p:grpSpPr>
        <a:xfrm>
          <a:off x="0" y="0"/>
          <a:ext cx="0" cy="0"/>
          <a:chOff x="0" y="0"/>
          <a:chExt cx="0" cy="0"/>
        </a:xfrm>
      </p:grpSpPr>
      <p:sp>
        <p:nvSpPr>
          <p:cNvPr id="829" name="Google Shape;829;p113"/>
          <p:cNvSpPr txBox="1"/>
          <p:nvPr/>
        </p:nvSpPr>
        <p:spPr>
          <a:xfrm>
            <a:off x="4699900" y="1159000"/>
            <a:ext cx="4364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a:t>
            </a:r>
            <a:r>
              <a:rPr lang="en-GB" sz="1300">
                <a:solidFill>
                  <a:srgbClr val="00FF00"/>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Clr>
                <a:schemeClr val="dk1"/>
              </a:buClr>
              <a:buSzPts val="1100"/>
              <a:buFont typeface="Arial" panose="020B0604020202020204"/>
              <a:buNone/>
            </a:pPr>
            <a:r>
              <a:rPr lang="en-GB" sz="1300" strike="sngStrike">
                <a:solidFill>
                  <a:srgbClr val="999999"/>
                </a:solidFill>
                <a:latin typeface="Roboto Mono"/>
                <a:ea typeface="Roboto Mono"/>
                <a:cs typeface="Roboto Mono"/>
                <a:sym typeface="Roboto Mono"/>
              </a:rPr>
              <a:t>const comp = new type(??, ??);</a:t>
            </a:r>
            <a:endParaRPr sz="1300" strike="sngStrike">
              <a:solidFill>
                <a:srgbClr val="999999"/>
              </a:solidFill>
              <a:latin typeface="Roboto Mono"/>
              <a:ea typeface="Roboto Mono"/>
              <a:cs typeface="Roboto Mono"/>
              <a:sym typeface="Roboto Mono"/>
            </a:endParaRPr>
          </a:p>
        </p:txBody>
      </p:sp>
      <p:pic>
        <p:nvPicPr>
          <p:cNvPr id="830" name="Google Shape;830;p113"/>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832" name="Google Shape;832;p113"/>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831" name="Google Shape;831;p113"/>
          <p:cNvSpPr/>
          <p:nvPr/>
        </p:nvSpPr>
        <p:spPr>
          <a:xfrm>
            <a:off x="312225" y="2209084"/>
            <a:ext cx="3964500" cy="3612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13"/>
          <p:cNvSpPr/>
          <p:nvPr/>
        </p:nvSpPr>
        <p:spPr>
          <a:xfrm>
            <a:off x="6214475" y="851200"/>
            <a:ext cx="275100" cy="361200"/>
          </a:xfrm>
          <a:prstGeom prst="down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837" name="Shape 837"/>
        <p:cNvGrpSpPr/>
        <p:nvPr/>
      </p:nvGrpSpPr>
      <p:grpSpPr>
        <a:xfrm>
          <a:off x="0" y="0"/>
          <a:ext cx="0" cy="0"/>
          <a:chOff x="0" y="0"/>
          <a:chExt cx="0" cy="0"/>
        </a:xfrm>
      </p:grpSpPr>
      <p:pic>
        <p:nvPicPr>
          <p:cNvPr id="838" name="Google Shape;838;p114"/>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839" name="Google Shape;839;p114"/>
          <p:cNvSpPr txBox="1"/>
          <p:nvPr/>
        </p:nvSpPr>
        <p:spPr>
          <a:xfrm>
            <a:off x="4699900" y="1159000"/>
            <a:ext cx="4364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a:t>
            </a:r>
            <a:r>
              <a:rPr lang="en-GB" sz="1300">
                <a:solidFill>
                  <a:srgbClr val="00FF00"/>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Clr>
                <a:schemeClr val="dk1"/>
              </a:buClr>
              <a:buSzPts val="1100"/>
              <a:buFont typeface="Arial" panose="020B0604020202020204"/>
              <a:buNone/>
            </a:pPr>
            <a:r>
              <a:rPr lang="en-GB" sz="1300" strike="sngStrike">
                <a:solidFill>
                  <a:srgbClr val="999999"/>
                </a:solidFill>
                <a:latin typeface="Roboto Mono"/>
                <a:ea typeface="Roboto Mono"/>
                <a:cs typeface="Roboto Mono"/>
                <a:sym typeface="Roboto Mono"/>
              </a:rPr>
              <a:t>const comp = new type(??, ??);</a:t>
            </a: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strike="sngStrike">
              <a:solidFill>
                <a:srgbClr val="E06666"/>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26C6DA"/>
                </a:solidFill>
                <a:latin typeface="Roboto Mono"/>
                <a:ea typeface="Roboto Mono"/>
                <a:cs typeface="Roboto Mono"/>
                <a:sym typeface="Roboto Mono"/>
              </a:rPr>
              <a:t>const comp = </a:t>
            </a:r>
            <a:r>
              <a:rPr lang="en-GB" sz="1300">
                <a:solidFill>
                  <a:schemeClr val="lt1"/>
                </a:solidFill>
                <a:latin typeface="Roboto Mono"/>
                <a:ea typeface="Roboto Mono"/>
                <a:cs typeface="Roboto Mono"/>
                <a:sym typeface="Roboto Mono"/>
              </a:rPr>
              <a:t>def.</a:t>
            </a:r>
            <a:r>
              <a:rPr lang="en-GB" sz="1300">
                <a:solidFill>
                  <a:srgbClr val="FF8A80"/>
                </a:solidFill>
                <a:latin typeface="Roboto Mono"/>
                <a:ea typeface="Roboto Mono"/>
                <a:cs typeface="Roboto Mono"/>
                <a:sym typeface="Roboto Mono"/>
              </a:rPr>
              <a:t>factory</a:t>
            </a:r>
            <a:r>
              <a:rPr lang="en-GB" sz="1300">
                <a:solidFill>
                  <a:srgbClr val="90A4AE"/>
                </a:solidFill>
                <a:latin typeface="Roboto Mono"/>
                <a:ea typeface="Roboto Mono"/>
                <a:cs typeface="Roboto Mono"/>
                <a:sym typeface="Roboto Mono"/>
              </a:rPr>
              <a:t>();</a:t>
            </a:r>
            <a:endParaRPr sz="1300" strike="sngStrike">
              <a:solidFill>
                <a:srgbClr val="E06666"/>
              </a:solidFill>
              <a:latin typeface="Roboto Mono"/>
              <a:ea typeface="Roboto Mono"/>
              <a:cs typeface="Roboto Mono"/>
              <a:sym typeface="Roboto Mono"/>
            </a:endParaRPr>
          </a:p>
        </p:txBody>
      </p:sp>
      <p:sp>
        <p:nvSpPr>
          <p:cNvPr id="841" name="Google Shape;841;p114"/>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840" name="Google Shape;840;p114"/>
          <p:cNvSpPr/>
          <p:nvPr/>
        </p:nvSpPr>
        <p:spPr>
          <a:xfrm>
            <a:off x="312225" y="2209084"/>
            <a:ext cx="3964500" cy="3612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114"/>
          <p:cNvSpPr/>
          <p:nvPr/>
        </p:nvSpPr>
        <p:spPr>
          <a:xfrm>
            <a:off x="6214475" y="851200"/>
            <a:ext cx="275100" cy="361200"/>
          </a:xfrm>
          <a:prstGeom prst="down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846" name="Shape 846"/>
        <p:cNvGrpSpPr/>
        <p:nvPr/>
      </p:nvGrpSpPr>
      <p:grpSpPr>
        <a:xfrm>
          <a:off x="0" y="0"/>
          <a:ext cx="0" cy="0"/>
          <a:chOff x="0" y="0"/>
          <a:chExt cx="0" cy="0"/>
        </a:xfrm>
      </p:grpSpPr>
      <p:sp>
        <p:nvSpPr>
          <p:cNvPr id="847" name="Google Shape;847;p115"/>
          <p:cNvSpPr txBox="1"/>
          <p:nvPr/>
        </p:nvSpPr>
        <p:spPr>
          <a:xfrm>
            <a:off x="4588950" y="823275"/>
            <a:ext cx="4667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8A80"/>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ngComponentDef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defineComponent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B7B7B7"/>
                </a:solidFill>
                <a:latin typeface="Roboto Mono"/>
                <a:ea typeface="Roboto Mono"/>
                <a:cs typeface="Roboto Mono"/>
                <a:sym typeface="Roboto Mono"/>
              </a:rPr>
              <a:t>...</a:t>
            </a:r>
            <a:endParaRPr sz="1300">
              <a:solidFill>
                <a:srgbClr val="B7B7B7"/>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factory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return</a:t>
            </a: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new</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br>
              <a:rPr lang="en-GB" sz="1300">
                <a:solidFill>
                  <a:srgbClr val="90A4AE"/>
                </a:solidFill>
                <a:latin typeface="Roboto Mono"/>
                <a:ea typeface="Roboto Mono"/>
                <a:cs typeface="Roboto Mono"/>
                <a:sym typeface="Roboto Mono"/>
              </a:rPr>
            </a:b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directiveInject</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Info</a:t>
            </a:r>
            <a:r>
              <a:rPr lang="en-GB" sz="1300">
                <a:solidFill>
                  <a:srgbClr val="90A4AE"/>
                </a:solidFill>
                <a:latin typeface="Roboto Mono"/>
                <a:ea typeface="Roboto Mono"/>
                <a:cs typeface="Roboto Mono"/>
                <a:sym typeface="Roboto Mono"/>
              </a:rPr>
              <a:t>)</a:t>
            </a:r>
            <a:br>
              <a:rPr lang="en-GB" sz="1300">
                <a:solidFill>
                  <a:srgbClr val="90A4AE"/>
                </a:solidFill>
                <a:latin typeface="Roboto Mono"/>
                <a:ea typeface="Roboto Mono"/>
                <a:cs typeface="Roboto Mono"/>
                <a:sym typeface="Roboto Mono"/>
              </a:rPr>
            </a:b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p:txBody>
      </p:sp>
      <p:pic>
        <p:nvPicPr>
          <p:cNvPr id="848" name="Google Shape;848;p115"/>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849" name="Google Shape;849;p115"/>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853" name="Shape 853"/>
        <p:cNvGrpSpPr/>
        <p:nvPr/>
      </p:nvGrpSpPr>
      <p:grpSpPr>
        <a:xfrm>
          <a:off x="0" y="0"/>
          <a:ext cx="0" cy="0"/>
          <a:chOff x="0" y="0"/>
          <a:chExt cx="0" cy="0"/>
        </a:xfrm>
      </p:grpSpPr>
      <p:pic>
        <p:nvPicPr>
          <p:cNvPr id="854" name="Google Shape;854;p116"/>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855" name="Google Shape;855;p116"/>
          <p:cNvSpPr txBox="1"/>
          <p:nvPr/>
        </p:nvSpPr>
        <p:spPr>
          <a:xfrm>
            <a:off x="4588950" y="823275"/>
            <a:ext cx="46671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8A80"/>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ngComponentDef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defineComponent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B7B7B7"/>
                </a:solidFill>
                <a:latin typeface="Roboto Mono"/>
                <a:ea typeface="Roboto Mono"/>
                <a:cs typeface="Roboto Mono"/>
                <a:sym typeface="Roboto Mono"/>
              </a:rPr>
              <a:t>...</a:t>
            </a:r>
            <a:endParaRPr sz="1300">
              <a:solidFill>
                <a:srgbClr val="B7B7B7"/>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factory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    return</a:t>
            </a: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new</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br>
              <a:rPr lang="en-GB" sz="1300">
                <a:solidFill>
                  <a:srgbClr val="90A4AE"/>
                </a:solidFill>
                <a:latin typeface="Roboto Mono"/>
                <a:ea typeface="Roboto Mono"/>
                <a:cs typeface="Roboto Mono"/>
                <a:sym typeface="Roboto Mono"/>
              </a:rPr>
            </a:b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directiveInject</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Info</a:t>
            </a:r>
            <a:r>
              <a:rPr lang="en-GB" sz="1300">
                <a:solidFill>
                  <a:srgbClr val="90A4AE"/>
                </a:solidFill>
                <a:latin typeface="Roboto Mono"/>
                <a:ea typeface="Roboto Mono"/>
                <a:cs typeface="Roboto Mono"/>
                <a:sym typeface="Roboto Mono"/>
              </a:rPr>
              <a:t>)</a:t>
            </a:r>
            <a:br>
              <a:rPr lang="en-GB" sz="1300">
                <a:solidFill>
                  <a:srgbClr val="90A4AE"/>
                </a:solidFill>
                <a:latin typeface="Roboto Mono"/>
                <a:ea typeface="Roboto Mono"/>
                <a:cs typeface="Roboto Mono"/>
                <a:sym typeface="Roboto Mono"/>
              </a:rPr>
            </a:br>
            <a:r>
              <a:rPr lang="en-GB" sz="1300">
                <a:solidFill>
                  <a:srgbClr val="90A4AE"/>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p:txBody>
      </p:sp>
      <p:cxnSp>
        <p:nvCxnSpPr>
          <p:cNvPr id="856" name="Google Shape;856;p116"/>
          <p:cNvCxnSpPr/>
          <p:nvPr/>
        </p:nvCxnSpPr>
        <p:spPr>
          <a:xfrm rot="10800000">
            <a:off x="5922675" y="2373975"/>
            <a:ext cx="492300" cy="848100"/>
          </a:xfrm>
          <a:prstGeom prst="straightConnector1">
            <a:avLst/>
          </a:prstGeom>
          <a:noFill/>
          <a:ln w="28575" cap="flat" cmpd="sng">
            <a:solidFill>
              <a:srgbClr val="FFD54F"/>
            </a:solidFill>
            <a:prstDash val="solid"/>
            <a:round/>
            <a:headEnd type="none" w="med" len="med"/>
            <a:tailEnd type="triangle" w="med" len="med"/>
          </a:ln>
        </p:spPr>
      </p:cxnSp>
      <p:sp>
        <p:nvSpPr>
          <p:cNvPr id="857" name="Google Shape;857;p116"/>
          <p:cNvSpPr txBox="1"/>
          <p:nvPr/>
        </p:nvSpPr>
        <p:spPr>
          <a:xfrm>
            <a:off x="5785150" y="3347725"/>
            <a:ext cx="2384700" cy="72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FFD54F"/>
                </a:solidFill>
                <a:latin typeface="Roboto" panose="02000000000000000000"/>
                <a:ea typeface="Roboto" panose="02000000000000000000"/>
                <a:cs typeface="Roboto" panose="02000000000000000000"/>
                <a:sym typeface="Roboto" panose="02000000000000000000"/>
              </a:rPr>
              <a:t>Instruction that powers DI for directives</a:t>
            </a:r>
            <a:endParaRPr>
              <a:solidFill>
                <a:srgbClr val="FFD54F"/>
              </a:solidFill>
              <a:latin typeface="Roboto" panose="02000000000000000000"/>
              <a:ea typeface="Roboto" panose="02000000000000000000"/>
              <a:cs typeface="Roboto" panose="02000000000000000000"/>
              <a:sym typeface="Roboto" panose="02000000000000000000"/>
            </a:endParaRPr>
          </a:p>
        </p:txBody>
      </p:sp>
      <p:sp>
        <p:nvSpPr>
          <p:cNvPr id="858" name="Google Shape;858;p116"/>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862" name="Shape 862"/>
        <p:cNvGrpSpPr/>
        <p:nvPr/>
      </p:nvGrpSpPr>
      <p:grpSpPr>
        <a:xfrm>
          <a:off x="0" y="0"/>
          <a:ext cx="0" cy="0"/>
          <a:chOff x="0" y="0"/>
          <a:chExt cx="0" cy="0"/>
        </a:xfrm>
      </p:grpSpPr>
      <p:sp>
        <p:nvSpPr>
          <p:cNvPr id="863" name="Google Shape;863;p117"/>
          <p:cNvSpPr/>
          <p:nvPr/>
        </p:nvSpPr>
        <p:spPr>
          <a:xfrm>
            <a:off x="3739050" y="3803425"/>
            <a:ext cx="1662000" cy="1093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directiveInject</a:t>
            </a:r>
            <a:endParaRPr sz="160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867" name="Shape 867"/>
        <p:cNvGrpSpPr/>
        <p:nvPr/>
      </p:nvGrpSpPr>
      <p:grpSpPr>
        <a:xfrm>
          <a:off x="0" y="0"/>
          <a:ext cx="0" cy="0"/>
          <a:chOff x="0" y="0"/>
          <a:chExt cx="0" cy="0"/>
        </a:xfrm>
      </p:grpSpPr>
      <p:sp>
        <p:nvSpPr>
          <p:cNvPr id="868" name="Google Shape;868;p118"/>
          <p:cNvSpPr/>
          <p:nvPr/>
        </p:nvSpPr>
        <p:spPr>
          <a:xfrm>
            <a:off x="3739050" y="2014963"/>
            <a:ext cx="1662000" cy="1093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Directive</a:t>
            </a:r>
            <a:r>
              <a:rPr lang="en-GB" sz="1600">
                <a:solidFill>
                  <a:srgbClr val="FFFFFF"/>
                </a:solidFill>
                <a:latin typeface="Roboto" panose="02000000000000000000"/>
                <a:ea typeface="Roboto" panose="02000000000000000000"/>
                <a:cs typeface="Roboto" panose="02000000000000000000"/>
                <a:sym typeface="Roboto" panose="02000000000000000000"/>
              </a:rPr>
              <a:t> injector</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ctr" rtl="0">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tree</a:t>
            </a:r>
            <a:endParaRPr sz="16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869" name="Google Shape;869;p118"/>
          <p:cNvSpPr/>
          <p:nvPr/>
        </p:nvSpPr>
        <p:spPr>
          <a:xfrm>
            <a:off x="4422300" y="3239638"/>
            <a:ext cx="295500" cy="432300"/>
          </a:xfrm>
          <a:prstGeom prst="up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118"/>
          <p:cNvSpPr/>
          <p:nvPr/>
        </p:nvSpPr>
        <p:spPr>
          <a:xfrm>
            <a:off x="3739050" y="3803425"/>
            <a:ext cx="1662000" cy="1093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directiveInject</a:t>
            </a:r>
            <a:endParaRPr sz="160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874" name="Shape 874"/>
        <p:cNvGrpSpPr/>
        <p:nvPr/>
      </p:nvGrpSpPr>
      <p:grpSpPr>
        <a:xfrm>
          <a:off x="0" y="0"/>
          <a:ext cx="0" cy="0"/>
          <a:chOff x="0" y="0"/>
          <a:chExt cx="0" cy="0"/>
        </a:xfrm>
      </p:grpSpPr>
      <p:sp>
        <p:nvSpPr>
          <p:cNvPr id="875" name="Google Shape;875;p119"/>
          <p:cNvSpPr/>
          <p:nvPr/>
        </p:nvSpPr>
        <p:spPr>
          <a:xfrm>
            <a:off x="3739050" y="226500"/>
            <a:ext cx="1662000" cy="1093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Module injector</a:t>
            </a:r>
            <a:endParaRPr sz="16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876" name="Google Shape;876;p119"/>
          <p:cNvSpPr/>
          <p:nvPr/>
        </p:nvSpPr>
        <p:spPr>
          <a:xfrm>
            <a:off x="4422300" y="1451188"/>
            <a:ext cx="295500" cy="432300"/>
          </a:xfrm>
          <a:prstGeom prst="up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19"/>
          <p:cNvSpPr/>
          <p:nvPr/>
        </p:nvSpPr>
        <p:spPr>
          <a:xfrm>
            <a:off x="4422300" y="3239638"/>
            <a:ext cx="295500" cy="432300"/>
          </a:xfrm>
          <a:prstGeom prst="up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19"/>
          <p:cNvSpPr/>
          <p:nvPr/>
        </p:nvSpPr>
        <p:spPr>
          <a:xfrm>
            <a:off x="3739050" y="3803425"/>
            <a:ext cx="1662000" cy="1093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directiveInject</a:t>
            </a:r>
            <a:endParaRPr sz="16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879" name="Google Shape;879;p119"/>
          <p:cNvSpPr/>
          <p:nvPr/>
        </p:nvSpPr>
        <p:spPr>
          <a:xfrm>
            <a:off x="3739050" y="2014963"/>
            <a:ext cx="1662000" cy="1093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Directive injector</a:t>
            </a:r>
            <a:endParaRPr sz="1600">
              <a:solidFill>
                <a:srgbClr val="FFFFFF"/>
              </a:solidFill>
              <a:latin typeface="Roboto" panose="02000000000000000000"/>
              <a:ea typeface="Roboto" panose="02000000000000000000"/>
              <a:cs typeface="Roboto" panose="02000000000000000000"/>
              <a:sym typeface="Roboto" panose="02000000000000000000"/>
            </a:endParaRPr>
          </a:p>
          <a:p>
            <a:pPr marL="0" lvl="0" indent="0" algn="ctr" rtl="0">
              <a:spcBef>
                <a:spcPts val="0"/>
              </a:spcBef>
              <a:spcAft>
                <a:spcPts val="0"/>
              </a:spcAft>
              <a:buNone/>
            </a:pPr>
            <a:r>
              <a:rPr lang="en-GB" sz="1600">
                <a:solidFill>
                  <a:srgbClr val="FFFFFF"/>
                </a:solidFill>
                <a:latin typeface="Roboto" panose="02000000000000000000"/>
                <a:ea typeface="Roboto" panose="02000000000000000000"/>
                <a:cs typeface="Roboto" panose="02000000000000000000"/>
                <a:sym typeface="Roboto" panose="02000000000000000000"/>
              </a:rPr>
              <a:t>tree</a:t>
            </a:r>
            <a:endParaRPr sz="160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883" name="Shape 883"/>
        <p:cNvGrpSpPr/>
        <p:nvPr/>
      </p:nvGrpSpPr>
      <p:grpSpPr>
        <a:xfrm>
          <a:off x="0" y="0"/>
          <a:ext cx="0" cy="0"/>
          <a:chOff x="0" y="0"/>
          <a:chExt cx="0" cy="0"/>
        </a:xfrm>
      </p:grpSpPr>
      <p:pic>
        <p:nvPicPr>
          <p:cNvPr id="884" name="Google Shape;884;p120"/>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885" name="Google Shape;885;p120"/>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886" name="Google Shape;886;p120"/>
          <p:cNvSpPr txBox="1"/>
          <p:nvPr/>
        </p:nvSpPr>
        <p:spPr>
          <a:xfrm>
            <a:off x="4548300" y="0"/>
            <a:ext cx="4295100" cy="470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BC00"/>
                </a:solidFill>
                <a:latin typeface="Roboto Mono"/>
                <a:ea typeface="Roboto Mono"/>
                <a:cs typeface="Roboto Mono"/>
                <a:sym typeface="Roboto Mono"/>
              </a:rPr>
              <a:t>@NgModule</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imports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BrowserModule</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MatCardModule</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providers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provide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Info</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useClass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HermesInfo</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declarations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FF8A80"/>
                </a:solidFill>
                <a:latin typeface="Roboto Mono"/>
                <a:ea typeface="Roboto Mono"/>
                <a:cs typeface="Roboto Mono"/>
                <a:sym typeface="Roboto Mono"/>
              </a:rPr>
              <a:t>    AppComponent</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 Footer</a:t>
            </a:r>
            <a:endParaRPr sz="1300">
              <a:solidFill>
                <a:srgbClr val="FF8A80"/>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bootstrap</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26C6DA"/>
                </a:solidFill>
                <a:latin typeface="Roboto Mono"/>
                <a:ea typeface="Roboto Mono"/>
                <a:cs typeface="Roboto Mono"/>
                <a:sym typeface="Roboto Mono"/>
              </a:rPr>
              <a:t>export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class</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AppModule</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BC00"/>
              </a:solidFill>
              <a:latin typeface="Roboto Mono"/>
              <a:ea typeface="Roboto Mono"/>
              <a:cs typeface="Roboto Mono"/>
              <a:sym typeface="Roboto Mono"/>
            </a:endParaRPr>
          </a:p>
        </p:txBody>
      </p:sp>
      <p:sp>
        <p:nvSpPr>
          <p:cNvPr id="887" name="Google Shape;887;p120"/>
          <p:cNvSpPr/>
          <p:nvPr/>
        </p:nvSpPr>
        <p:spPr>
          <a:xfrm>
            <a:off x="4671900" y="1681030"/>
            <a:ext cx="4335300" cy="7341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891" name="Shape 891"/>
        <p:cNvGrpSpPr/>
        <p:nvPr/>
      </p:nvGrpSpPr>
      <p:grpSpPr>
        <a:xfrm>
          <a:off x="0" y="0"/>
          <a:ext cx="0" cy="0"/>
          <a:chOff x="0" y="0"/>
          <a:chExt cx="0" cy="0"/>
        </a:xfrm>
      </p:grpSpPr>
      <p:pic>
        <p:nvPicPr>
          <p:cNvPr id="892" name="Google Shape;892;p121"/>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893" name="Google Shape;893;p121"/>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894" name="Google Shape;894;p121"/>
          <p:cNvSpPr txBox="1"/>
          <p:nvPr>
            <p:ph type="body" idx="2"/>
          </p:nvPr>
        </p:nvSpPr>
        <p:spPr>
          <a:xfrm>
            <a:off x="46767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DOM:</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&lt;app-root&gt;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00E4FF"/>
                </a:solidFill>
                <a:latin typeface="Roboto Mono"/>
                <a:ea typeface="Roboto Mono"/>
                <a:cs typeface="Roboto Mono"/>
                <a:sym typeface="Roboto Mono"/>
              </a:rPr>
              <a:t>&lt;/app-root&gt;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895" name="Google Shape;895;p121"/>
          <p:cNvSpPr/>
          <p:nvPr/>
        </p:nvSpPr>
        <p:spPr>
          <a:xfrm>
            <a:off x="4689900" y="2520980"/>
            <a:ext cx="43578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3238"/>
        </a:solidFill>
        <a:effectLst/>
      </p:bgPr>
    </p:bg>
    <p:spTree>
      <p:nvGrpSpPr>
        <p:cNvPr id="319" name="Shape 319"/>
        <p:cNvGrpSpPr/>
        <p:nvPr/>
      </p:nvGrpSpPr>
      <p:grpSpPr>
        <a:xfrm>
          <a:off x="0" y="0"/>
          <a:ext cx="0" cy="0"/>
          <a:chOff x="0" y="0"/>
          <a:chExt cx="0" cy="0"/>
        </a:xfrm>
      </p:grpSpPr>
      <p:sp>
        <p:nvSpPr>
          <p:cNvPr id="320" name="Google Shape;320;p59"/>
          <p:cNvSpPr/>
          <p:nvPr/>
        </p:nvSpPr>
        <p:spPr>
          <a:xfrm>
            <a:off x="0" y="396125"/>
            <a:ext cx="9144000" cy="4940400"/>
          </a:xfrm>
          <a:prstGeom prst="rect">
            <a:avLst/>
          </a:prstGeom>
          <a:solidFill>
            <a:srgbClr val="000000">
              <a:alpha val="32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59"/>
          <p:cNvSpPr txBox="1"/>
          <p:nvPr>
            <p:ph type="body" idx="1"/>
          </p:nvPr>
        </p:nvSpPr>
        <p:spPr>
          <a:xfrm>
            <a:off x="202350" y="521125"/>
            <a:ext cx="8739300" cy="4814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rPr>
              <a:t>class</a:t>
            </a:r>
            <a:r>
              <a:rPr lang="en-GB" sz="1300">
                <a:solidFill>
                  <a:srgbClr val="FFFFFF"/>
                </a:solidFill>
              </a:rPr>
              <a:t> </a:t>
            </a:r>
            <a:r>
              <a:rPr lang="en-GB" sz="1300">
                <a:solidFill>
                  <a:srgbClr val="FF8A80"/>
                </a:solidFill>
              </a:rPr>
              <a:t>AppComponent</a:t>
            </a:r>
            <a:r>
              <a:rPr lang="en-GB" sz="1300">
                <a:solidFill>
                  <a:srgbClr val="FFFFFF"/>
                </a:solidFill>
              </a:rPr>
              <a:t> </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8A80"/>
                </a:solidFill>
              </a:rPr>
              <a:t>AppComponent</a:t>
            </a:r>
            <a:r>
              <a:rPr lang="en-GB" sz="1300">
                <a:solidFill>
                  <a:srgbClr val="90A4AE"/>
                </a:solidFill>
              </a:rPr>
              <a:t>.</a:t>
            </a:r>
            <a:r>
              <a:rPr lang="en-GB" sz="1300">
                <a:solidFill>
                  <a:srgbClr val="FFFFFF"/>
                </a:solidFill>
              </a:rPr>
              <a:t>ngComponentDef </a:t>
            </a:r>
            <a:r>
              <a:rPr lang="en-GB" sz="1300">
                <a:solidFill>
                  <a:srgbClr val="90A4AE"/>
                </a:solidFill>
              </a:rPr>
              <a:t>=</a:t>
            </a:r>
            <a:r>
              <a:rPr lang="en-GB" sz="1300">
                <a:solidFill>
                  <a:srgbClr val="FFFFFF"/>
                </a:solidFill>
              </a:rPr>
              <a:t> defineComponent</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selectors</a:t>
            </a:r>
            <a:r>
              <a:rPr lang="en-GB" sz="1300">
                <a:solidFill>
                  <a:srgbClr val="90A4AE"/>
                </a:solidFill>
              </a:rPr>
              <a:t>:</a:t>
            </a:r>
            <a:r>
              <a:rPr lang="en-GB" sz="1300">
                <a:solidFill>
                  <a:srgbClr val="FFFFFF"/>
                </a:solidFill>
              </a:rPr>
              <a:t> </a:t>
            </a:r>
            <a:r>
              <a:rPr lang="en-GB" sz="1300">
                <a:solidFill>
                  <a:srgbClr val="90A4AE"/>
                </a:solidFill>
              </a:rPr>
              <a:t>[[‘</a:t>
            </a:r>
            <a:r>
              <a:rPr lang="en-GB" sz="1300">
                <a:solidFill>
                  <a:srgbClr val="26C6DA"/>
                </a:solidFill>
              </a:rPr>
              <a:t>app-root</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26C6DA"/>
                </a:solidFill>
              </a:rPr>
              <a:t>template</a:t>
            </a:r>
            <a:r>
              <a:rPr lang="en-GB" sz="1300">
                <a:solidFill>
                  <a:srgbClr val="90A4AE"/>
                </a:solidFill>
              </a:rPr>
              <a:t>:</a:t>
            </a:r>
            <a:r>
              <a:rPr lang="en-GB" sz="1300">
                <a:solidFill>
                  <a:srgbClr val="FFFFFF"/>
                </a:solidFill>
              </a:rPr>
              <a:t> </a:t>
            </a:r>
            <a:r>
              <a:rPr lang="en-GB" sz="1300">
                <a:solidFill>
                  <a:srgbClr val="26C6DA"/>
                </a:solidFill>
              </a:rPr>
              <a:t>function</a:t>
            </a:r>
            <a:r>
              <a:rPr lang="en-GB" sz="1300">
                <a:solidFill>
                  <a:srgbClr val="90A4AE"/>
                </a:solidFill>
              </a:rPr>
              <a:t>(</a:t>
            </a:r>
            <a:r>
              <a:rPr lang="en-GB" sz="1300">
                <a:solidFill>
                  <a:srgbClr val="FFFFFF"/>
                </a:solidFill>
              </a:rPr>
              <a:t>renderFlags</a:t>
            </a:r>
            <a:r>
              <a:rPr lang="en-GB" sz="1300">
                <a:solidFill>
                  <a:srgbClr val="90A4AE"/>
                </a:solidFill>
              </a:rPr>
              <a:t>,</a:t>
            </a:r>
            <a:r>
              <a:rPr lang="en-GB" sz="1300">
                <a:solidFill>
                  <a:srgbClr val="FFFFFF"/>
                </a:solidFill>
              </a:rPr>
              <a:t> context</a:t>
            </a:r>
            <a:r>
              <a:rPr lang="en-GB" sz="1300">
                <a:solidFill>
                  <a:srgbClr val="90A4AE"/>
                </a:solidFill>
              </a:rPr>
              <a:t>)</a:t>
            </a:r>
            <a:r>
              <a:rPr lang="en-GB" sz="1300">
                <a:solidFill>
                  <a:srgbClr val="FFFFFF"/>
                </a:solidFill>
              </a:rPr>
              <a:t> </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26C6DA"/>
                </a:solidFill>
              </a:rPr>
              <a:t>if</a:t>
            </a:r>
            <a:r>
              <a:rPr lang="en-GB" sz="1300">
                <a:solidFill>
                  <a:srgbClr val="FFFFFF"/>
                </a:solidFill>
              </a:rPr>
              <a:t> </a:t>
            </a:r>
            <a:r>
              <a:rPr lang="en-GB" sz="1300">
                <a:solidFill>
                  <a:srgbClr val="90A4AE"/>
                </a:solidFill>
              </a:rPr>
              <a:t>(</a:t>
            </a:r>
            <a:r>
              <a:rPr lang="en-GB" sz="1300">
                <a:solidFill>
                  <a:srgbClr val="FFFFFF"/>
                </a:solidFill>
              </a:rPr>
              <a:t>renderFlags </a:t>
            </a:r>
            <a:r>
              <a:rPr lang="en-GB" sz="1300">
                <a:solidFill>
                  <a:srgbClr val="90A4AE"/>
                </a:solidFill>
              </a:rPr>
              <a:t>&amp;</a:t>
            </a:r>
            <a:r>
              <a:rPr lang="en-GB" sz="1300">
                <a:solidFill>
                  <a:srgbClr val="FFFFFF"/>
                </a:solidFill>
              </a:rPr>
              <a:t> </a:t>
            </a:r>
            <a:r>
              <a:rPr lang="en-GB" sz="1300">
                <a:solidFill>
                  <a:srgbClr val="FF8A80"/>
                </a:solidFill>
              </a:rPr>
              <a:t>RenderFlags</a:t>
            </a:r>
            <a:r>
              <a:rPr lang="en-GB" sz="1300">
                <a:solidFill>
                  <a:srgbClr val="90A4AE"/>
                </a:solidFill>
              </a:rPr>
              <a:t>.</a:t>
            </a:r>
            <a:r>
              <a:rPr lang="en-GB" sz="1300">
                <a:solidFill>
                  <a:srgbClr val="FF8A80"/>
                </a:solidFill>
              </a:rPr>
              <a:t>Create</a:t>
            </a:r>
            <a:r>
              <a:rPr lang="en-GB" sz="1300">
                <a:solidFill>
                  <a:srgbClr val="90A4AE"/>
                </a:solidFill>
              </a:rPr>
              <a:t>)</a:t>
            </a:r>
            <a:r>
              <a:rPr lang="en-GB" sz="1300">
                <a:solidFill>
                  <a:srgbClr val="FFFFFF"/>
                </a:solidFill>
              </a:rPr>
              <a:t> </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element</a:t>
            </a:r>
            <a:r>
              <a:rPr lang="en-GB" sz="1300">
                <a:solidFill>
                  <a:srgbClr val="90A4AE"/>
                </a:solidFill>
              </a:rPr>
              <a:t>(</a:t>
            </a:r>
            <a:r>
              <a:rPr lang="en-GB" sz="1300">
                <a:solidFill>
                  <a:srgbClr val="FFBC00"/>
                </a:solidFill>
              </a:rPr>
              <a:t>0</a:t>
            </a:r>
            <a:r>
              <a:rPr lang="en-GB" sz="1300">
                <a:solidFill>
                  <a:srgbClr val="90A4AE"/>
                </a:solidFill>
              </a:rPr>
              <a:t>,</a:t>
            </a:r>
            <a:r>
              <a:rPr lang="en-GB" sz="1300">
                <a:solidFill>
                  <a:srgbClr val="FFFFFF"/>
                </a:solidFill>
              </a:rPr>
              <a:t> </a:t>
            </a:r>
            <a:r>
              <a:rPr lang="en-GB" sz="1300">
                <a:solidFill>
                  <a:srgbClr val="90A4AE"/>
                </a:solidFill>
              </a:rPr>
              <a:t>‘</a:t>
            </a:r>
            <a:r>
              <a:rPr lang="en-GB" sz="1300"/>
              <a:t>img</a:t>
            </a:r>
            <a:r>
              <a:rPr lang="en-GB" sz="1300">
                <a:solidFill>
                  <a:srgbClr val="90A4AE"/>
                </a:solidFill>
              </a:rPr>
              <a:t>’,</a:t>
            </a:r>
            <a:r>
              <a:rPr lang="en-GB" sz="1300">
                <a:solidFill>
                  <a:srgbClr val="FFFFFF"/>
                </a:solidFill>
              </a:rPr>
              <a:t> </a:t>
            </a:r>
            <a:r>
              <a:rPr lang="en-GB" sz="1300">
                <a:solidFill>
                  <a:srgbClr val="90A4AE"/>
                </a:solidFill>
              </a:rPr>
              <a:t>[‘</a:t>
            </a:r>
            <a:r>
              <a:rPr lang="en-GB" sz="1300"/>
              <a:t>src</a:t>
            </a:r>
            <a:r>
              <a:rPr lang="en-GB" sz="1300">
                <a:solidFill>
                  <a:srgbClr val="90A4AE"/>
                </a:solidFill>
              </a:rPr>
              <a:t>’,</a:t>
            </a:r>
            <a:r>
              <a:rPr lang="en-GB" sz="1300">
                <a:solidFill>
                  <a:srgbClr val="FFFFFF"/>
                </a:solidFill>
              </a:rPr>
              <a:t> </a:t>
            </a:r>
            <a:r>
              <a:rPr lang="en-GB" sz="1300">
                <a:solidFill>
                  <a:srgbClr val="90A4AE"/>
                </a:solidFill>
              </a:rPr>
              <a:t>‘</a:t>
            </a:r>
            <a:r>
              <a:rPr lang="en-GB" sz="1300"/>
              <a:t>cat.jpg</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90A4AE"/>
                </a:solidFill>
              </a:rPr>
              <a:t>      </a:t>
            </a:r>
            <a:r>
              <a:rPr lang="en-GB" sz="1300">
                <a:solidFill>
                  <a:schemeClr val="lt1"/>
                </a:solidFill>
              </a:rPr>
              <a:t>elementStart</a:t>
            </a:r>
            <a:r>
              <a:rPr lang="en-GB" sz="1300">
                <a:solidFill>
                  <a:srgbClr val="90A4AE"/>
                </a:solidFill>
              </a:rPr>
              <a:t>(</a:t>
            </a:r>
            <a:r>
              <a:rPr lang="en-GB" sz="1300">
                <a:solidFill>
                  <a:srgbClr val="FFBC00"/>
                </a:solidFill>
              </a:rPr>
              <a:t>1</a:t>
            </a:r>
            <a:r>
              <a:rPr lang="en-GB" sz="1300">
                <a:solidFill>
                  <a:srgbClr val="90A4AE"/>
                </a:solidFill>
              </a:rPr>
              <a:t>,</a:t>
            </a:r>
            <a:r>
              <a:rPr lang="en-GB" sz="1300">
                <a:solidFill>
                  <a:schemeClr val="lt1"/>
                </a:solidFill>
              </a:rPr>
              <a:t> </a:t>
            </a:r>
            <a:r>
              <a:rPr lang="en-GB" sz="1300">
                <a:solidFill>
                  <a:srgbClr val="90A4AE"/>
                </a:solidFill>
              </a:rPr>
              <a:t>‘</a:t>
            </a:r>
            <a:r>
              <a:rPr lang="en-GB" sz="1300">
                <a:solidFill>
                  <a:schemeClr val="lt1"/>
                </a:solidFill>
              </a:rPr>
              <a:t>h1</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FFFFFF"/>
                </a:solidFill>
              </a:rPr>
              <a:t>        text</a:t>
            </a:r>
            <a:r>
              <a:rPr lang="en-GB" sz="1300">
                <a:solidFill>
                  <a:srgbClr val="90A4AE"/>
                </a:solidFill>
              </a:rPr>
              <a:t>(</a:t>
            </a:r>
            <a:r>
              <a:rPr lang="en-GB" sz="1300">
                <a:solidFill>
                  <a:srgbClr val="FFBC00"/>
                </a:solidFill>
              </a:rPr>
              <a:t>2</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elementEnd</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90A4AE"/>
                </a:solidFill>
              </a:rPr>
              <a:t>      </a:t>
            </a:r>
            <a:r>
              <a:rPr lang="en-GB" sz="1300">
                <a:solidFill>
                  <a:schemeClr val="lt1"/>
                </a:solidFill>
              </a:rPr>
              <a:t>element</a:t>
            </a:r>
            <a:r>
              <a:rPr lang="en-GB" sz="1300">
                <a:solidFill>
                  <a:srgbClr val="90A4AE"/>
                </a:solidFill>
              </a:rPr>
              <a:t>(</a:t>
            </a:r>
            <a:r>
              <a:rPr lang="en-GB" sz="1300">
                <a:solidFill>
                  <a:srgbClr val="FFBC00"/>
                </a:solidFill>
              </a:rPr>
              <a:t>3</a:t>
            </a:r>
            <a:r>
              <a:rPr lang="en-GB" sz="1300">
                <a:solidFill>
                  <a:srgbClr val="90A4AE"/>
                </a:solidFill>
              </a:rPr>
              <a:t>,</a:t>
            </a:r>
            <a:r>
              <a:rPr lang="en-GB" sz="1300">
                <a:solidFill>
                  <a:schemeClr val="lt1"/>
                </a:solidFill>
              </a:rPr>
              <a:t> </a:t>
            </a:r>
            <a:r>
              <a:rPr lang="en-GB" sz="1300">
                <a:solidFill>
                  <a:srgbClr val="90A4AE"/>
                </a:solidFill>
              </a:rPr>
              <a:t>‘</a:t>
            </a:r>
            <a:r>
              <a:rPr lang="en-GB" sz="1300">
                <a:solidFill>
                  <a:schemeClr val="lt1"/>
                </a:solidFill>
              </a:rPr>
              <a:t>info-card</a:t>
            </a:r>
            <a:r>
              <a:rPr lang="en-GB" sz="1300">
                <a:solidFill>
                  <a:srgbClr val="90A4AE"/>
                </a:solidFill>
              </a:rPr>
              <a:t>’);</a:t>
            </a:r>
            <a:endParaRPr sz="1300">
              <a:solidFill>
                <a:srgbClr val="90A4AE"/>
              </a:solidFill>
            </a:endParaRPr>
          </a:p>
          <a:p>
            <a:pPr marL="0" lvl="0" indent="0" algn="l" rtl="0">
              <a:spcBef>
                <a:spcPts val="0"/>
              </a:spcBef>
              <a:spcAft>
                <a:spcPts val="0"/>
              </a:spcAft>
              <a:buClr>
                <a:schemeClr val="dk1"/>
              </a:buClr>
              <a:buSzPts val="1100"/>
              <a:buFont typeface="Arial" panose="020B0604020202020204"/>
              <a:buNone/>
            </a:pPr>
            <a:r>
              <a:rPr lang="en-GB" sz="1300">
                <a:solidFill>
                  <a:srgbClr val="90A4AE"/>
                </a:solidFill>
              </a:rPr>
              <a:t>      </a:t>
            </a:r>
            <a:r>
              <a:rPr lang="en-GB" sz="1300">
                <a:solidFill>
                  <a:schemeClr val="lt1"/>
                </a:solidFill>
              </a:rPr>
              <a:t>element</a:t>
            </a:r>
            <a:r>
              <a:rPr lang="en-GB" sz="1300">
                <a:solidFill>
                  <a:srgbClr val="90A4AE"/>
                </a:solidFill>
              </a:rPr>
              <a:t>(</a:t>
            </a:r>
            <a:r>
              <a:rPr lang="en-GB" sz="1300">
                <a:solidFill>
                  <a:srgbClr val="FFBC00"/>
                </a:solidFill>
              </a:rPr>
              <a:t>4</a:t>
            </a:r>
            <a:r>
              <a:rPr lang="en-GB" sz="1300">
                <a:solidFill>
                  <a:srgbClr val="90A4AE"/>
                </a:solidFill>
              </a:rPr>
              <a:t>,</a:t>
            </a:r>
            <a:r>
              <a:rPr lang="en-GB" sz="1300">
                <a:solidFill>
                  <a:schemeClr val="lt1"/>
                </a:solidFill>
              </a:rPr>
              <a:t> </a:t>
            </a:r>
            <a:r>
              <a:rPr lang="en-GB" sz="1300">
                <a:solidFill>
                  <a:srgbClr val="90A4AE"/>
                </a:solidFill>
              </a:rPr>
              <a:t>‘</a:t>
            </a:r>
            <a:r>
              <a:rPr lang="en-GB" sz="1300">
                <a:solidFill>
                  <a:schemeClr val="lt1"/>
                </a:solidFill>
              </a:rPr>
              <a:t>footer</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90A4AE"/>
                </a:solidFill>
              </a:rPr>
              <a:t>}</a:t>
            </a:r>
            <a:endParaRPr sz="1300">
              <a:solidFill>
                <a:srgbClr val="FFFFFF"/>
              </a:solidFill>
            </a:endParaRPr>
          </a:p>
          <a:p>
            <a:pPr marL="0" lvl="0" indent="0" algn="l" rtl="0">
              <a:lnSpc>
                <a:spcPct val="150000"/>
              </a:lnSpc>
              <a:spcBef>
                <a:spcPts val="0"/>
              </a:spcBef>
              <a:spcAft>
                <a:spcPts val="0"/>
              </a:spcAft>
              <a:buNone/>
            </a:pPr>
            <a:r>
              <a:rPr lang="en-GB" sz="1300">
                <a:solidFill>
                  <a:srgbClr val="FFFFFF"/>
                </a:solidFill>
              </a:rPr>
              <a:t>   </a:t>
            </a:r>
            <a:r>
              <a:rPr lang="en-GB" sz="1300">
                <a:solidFill>
                  <a:srgbClr val="26C6DA"/>
                </a:solidFill>
              </a:rPr>
              <a:t>if</a:t>
            </a:r>
            <a:r>
              <a:rPr lang="en-GB" sz="1300">
                <a:solidFill>
                  <a:srgbClr val="FFFFFF"/>
                </a:solidFill>
              </a:rPr>
              <a:t> </a:t>
            </a:r>
            <a:r>
              <a:rPr lang="en-GB" sz="1300">
                <a:solidFill>
                  <a:srgbClr val="90A4AE"/>
                </a:solidFill>
              </a:rPr>
              <a:t>(</a:t>
            </a:r>
            <a:r>
              <a:rPr lang="en-GB" sz="1300">
                <a:solidFill>
                  <a:srgbClr val="FFFFFF"/>
                </a:solidFill>
              </a:rPr>
              <a:t>renderFlags </a:t>
            </a:r>
            <a:r>
              <a:rPr lang="en-GB" sz="1300">
                <a:solidFill>
                  <a:srgbClr val="90A4AE"/>
                </a:solidFill>
              </a:rPr>
              <a:t>&amp;</a:t>
            </a:r>
            <a:r>
              <a:rPr lang="en-GB" sz="1300">
                <a:solidFill>
                  <a:srgbClr val="FFFFFF"/>
                </a:solidFill>
              </a:rPr>
              <a:t> </a:t>
            </a:r>
            <a:r>
              <a:rPr lang="en-GB" sz="1300">
                <a:solidFill>
                  <a:srgbClr val="FF8A80"/>
                </a:solidFill>
              </a:rPr>
              <a:t>RenderFlags</a:t>
            </a:r>
            <a:r>
              <a:rPr lang="en-GB" sz="1300">
                <a:solidFill>
                  <a:srgbClr val="90A4AE"/>
                </a:solidFill>
              </a:rPr>
              <a:t>.</a:t>
            </a:r>
            <a:r>
              <a:rPr lang="en-GB" sz="1300">
                <a:solidFill>
                  <a:srgbClr val="FF8A80"/>
                </a:solidFill>
              </a:rPr>
              <a:t>Update</a:t>
            </a:r>
            <a:r>
              <a:rPr lang="en-GB" sz="1300">
                <a:solidFill>
                  <a:srgbClr val="90A4AE"/>
                </a:solidFill>
              </a:rPr>
              <a:t>)</a:t>
            </a:r>
            <a:r>
              <a:rPr lang="en-GB" sz="1300">
                <a:solidFill>
                  <a:srgbClr val="FFFFFF"/>
                </a:solidFill>
              </a:rPr>
              <a:t> </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90A4AE"/>
                </a:solidFill>
              </a:rPr>
              <a:t>     </a:t>
            </a:r>
            <a:r>
              <a:rPr lang="en-GB" sz="1300">
                <a:solidFill>
                  <a:schemeClr val="lt1"/>
                </a:solidFill>
              </a:rPr>
              <a:t>advance</a:t>
            </a:r>
            <a:r>
              <a:rPr lang="en-GB" sz="1300">
                <a:solidFill>
                  <a:srgbClr val="90A4AE"/>
                </a:solidFill>
              </a:rPr>
              <a:t>(</a:t>
            </a:r>
            <a:r>
              <a:rPr lang="en-GB" sz="1300">
                <a:solidFill>
                  <a:srgbClr val="FFBC00"/>
                </a:solidFill>
              </a:rPr>
              <a:t>2</a:t>
            </a:r>
            <a:r>
              <a:rPr lang="en-GB" sz="1300">
                <a:solidFill>
                  <a:srgbClr val="90A4AE"/>
                </a:solidFill>
              </a:rPr>
              <a:t>);</a:t>
            </a:r>
            <a:endParaRPr sz="1300">
              <a:solidFill>
                <a:srgbClr val="90A4AE"/>
              </a:solidFill>
            </a:endParaRPr>
          </a:p>
          <a:p>
            <a:pPr marL="0" lvl="0" indent="0" algn="l" rtl="0">
              <a:lnSpc>
                <a:spcPct val="150000"/>
              </a:lnSpc>
              <a:spcBef>
                <a:spcPts val="0"/>
              </a:spcBef>
              <a:spcAft>
                <a:spcPts val="0"/>
              </a:spcAft>
              <a:buNone/>
            </a:pPr>
            <a:r>
              <a:rPr lang="en-GB" sz="1300">
                <a:solidFill>
                  <a:srgbClr val="FFFFFF"/>
                </a:solidFill>
              </a:rPr>
              <a:t>     text</a:t>
            </a:r>
            <a:r>
              <a:rPr lang="en-GB" sz="1300"/>
              <a:t>Interpolation1</a:t>
            </a:r>
            <a:r>
              <a:rPr lang="en-GB" sz="1300">
                <a:solidFill>
                  <a:srgbClr val="90A4AE"/>
                </a:solidFill>
              </a:rPr>
              <a:t>(‘‘, </a:t>
            </a:r>
            <a:r>
              <a:rPr lang="en-GB" sz="1300">
                <a:solidFill>
                  <a:srgbClr val="FFFFFF"/>
                </a:solidFill>
              </a:rPr>
              <a:t>context</a:t>
            </a:r>
            <a:r>
              <a:rPr lang="en-GB" sz="1300">
                <a:solidFill>
                  <a:srgbClr val="90A4AE"/>
                </a:solidFill>
              </a:rPr>
              <a:t>.</a:t>
            </a:r>
            <a:r>
              <a:rPr lang="en-GB" sz="1300"/>
              <a:t>header</a:t>
            </a:r>
            <a:r>
              <a:rPr lang="en-GB" sz="1300">
                <a:solidFill>
                  <a:srgbClr val="90A4AE"/>
                </a:solidFill>
              </a:rPr>
              <a:t>, ‘‘);</a:t>
            </a:r>
            <a:endParaRPr sz="1300">
              <a:solidFill>
                <a:srgbClr val="90A4AE"/>
              </a:solidFill>
            </a:endParaRPr>
          </a:p>
          <a:p>
            <a:pPr marL="0" lvl="0" indent="0" algn="l" rtl="0">
              <a:lnSpc>
                <a:spcPct val="150000"/>
              </a:lnSpc>
              <a:spcBef>
                <a:spcPts val="0"/>
              </a:spcBef>
              <a:spcAft>
                <a:spcPts val="0"/>
              </a:spcAft>
              <a:buNone/>
            </a:pPr>
            <a:r>
              <a:rPr lang="en-GB" sz="1300">
                <a:solidFill>
                  <a:srgbClr val="90A4AE"/>
                </a:solidFill>
              </a:rPr>
              <a:t>     </a:t>
            </a:r>
            <a:r>
              <a:rPr lang="en-GB" sz="1300">
                <a:solidFill>
                  <a:schemeClr val="lt1"/>
                </a:solidFill>
              </a:rPr>
              <a:t>...</a:t>
            </a:r>
            <a:endParaRPr sz="1300">
              <a:solidFill>
                <a:srgbClr val="90A4AE"/>
              </a:solidFill>
            </a:endParaRPr>
          </a:p>
          <a:p>
            <a:pPr marL="0" lvl="0" indent="0" algn="l" rtl="0">
              <a:lnSpc>
                <a:spcPct val="150000"/>
              </a:lnSpc>
              <a:spcBef>
                <a:spcPts val="0"/>
              </a:spcBef>
              <a:spcAft>
                <a:spcPts val="0"/>
              </a:spcAft>
              <a:buNone/>
            </a:pPr>
            <a:endParaRPr sz="1300">
              <a:solidFill>
                <a:srgbClr val="26C6DA"/>
              </a:solidFill>
            </a:endParaRPr>
          </a:p>
        </p:txBody>
      </p:sp>
      <p:sp>
        <p:nvSpPr>
          <p:cNvPr id="321" name="Google Shape;321;p59"/>
          <p:cNvSpPr/>
          <p:nvPr/>
        </p:nvSpPr>
        <p:spPr>
          <a:xfrm>
            <a:off x="714625" y="2108540"/>
            <a:ext cx="4653600" cy="18225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22" name="Google Shape;322;p59"/>
          <p:cNvCxnSpPr/>
          <p:nvPr/>
        </p:nvCxnSpPr>
        <p:spPr>
          <a:xfrm flipH="1">
            <a:off x="5850600" y="1976400"/>
            <a:ext cx="426300" cy="252000"/>
          </a:xfrm>
          <a:prstGeom prst="straightConnector1">
            <a:avLst/>
          </a:prstGeom>
          <a:noFill/>
          <a:ln w="28575" cap="flat" cmpd="sng">
            <a:solidFill>
              <a:srgbClr val="FFFFFF"/>
            </a:solidFill>
            <a:prstDash val="solid"/>
            <a:round/>
            <a:headEnd type="none" w="med" len="med"/>
            <a:tailEnd type="triangle" w="med" len="med"/>
          </a:ln>
        </p:spPr>
      </p:cxnSp>
      <p:sp>
        <p:nvSpPr>
          <p:cNvPr id="323" name="Google Shape;323;p59"/>
          <p:cNvSpPr txBox="1"/>
          <p:nvPr/>
        </p:nvSpPr>
        <p:spPr>
          <a:xfrm>
            <a:off x="7374315" y="4860375"/>
            <a:ext cx="16551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324" name="Google Shape;324;p59"/>
          <p:cNvSpPr txBox="1"/>
          <p:nvPr/>
        </p:nvSpPr>
        <p:spPr>
          <a:xfrm>
            <a:off x="6276900" y="1516268"/>
            <a:ext cx="2286000" cy="59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chemeClr val="lt1"/>
                </a:solidFill>
                <a:latin typeface="Roboto" panose="02000000000000000000"/>
                <a:ea typeface="Roboto" panose="02000000000000000000"/>
                <a:cs typeface="Roboto" panose="02000000000000000000"/>
                <a:sym typeface="Roboto" panose="02000000000000000000"/>
              </a:rPr>
              <a:t>@angular/core implements these instructions</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899" name="Shape 899"/>
        <p:cNvGrpSpPr/>
        <p:nvPr/>
      </p:nvGrpSpPr>
      <p:grpSpPr>
        <a:xfrm>
          <a:off x="0" y="0"/>
          <a:ext cx="0" cy="0"/>
          <a:chOff x="0" y="0"/>
          <a:chExt cx="0" cy="0"/>
        </a:xfrm>
      </p:grpSpPr>
      <p:pic>
        <p:nvPicPr>
          <p:cNvPr id="900" name="Google Shape;900;p122"/>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901" name="Google Shape;901;p122"/>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902" name="Google Shape;902;p122"/>
          <p:cNvSpPr txBox="1"/>
          <p:nvPr>
            <p:ph type="body" idx="2"/>
          </p:nvPr>
        </p:nvSpPr>
        <p:spPr>
          <a:xfrm>
            <a:off x="46767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DOM: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&lt;app-root&gt;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&lt;/app-root&gt;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903" name="Google Shape;903;p122"/>
          <p:cNvSpPr/>
          <p:nvPr/>
        </p:nvSpPr>
        <p:spPr>
          <a:xfrm>
            <a:off x="4689900" y="1036025"/>
            <a:ext cx="43578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907" name="Shape 907"/>
        <p:cNvGrpSpPr/>
        <p:nvPr/>
      </p:nvGrpSpPr>
      <p:grpSpPr>
        <a:xfrm>
          <a:off x="0" y="0"/>
          <a:ext cx="0" cy="0"/>
          <a:chOff x="0" y="0"/>
          <a:chExt cx="0" cy="0"/>
        </a:xfrm>
      </p:grpSpPr>
      <p:pic>
        <p:nvPicPr>
          <p:cNvPr id="908" name="Google Shape;908;p123"/>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909" name="Google Shape;909;p123"/>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910" name="Google Shape;910;p123"/>
          <p:cNvSpPr txBox="1"/>
          <p:nvPr/>
        </p:nvSpPr>
        <p:spPr>
          <a:xfrm>
            <a:off x="4548300" y="0"/>
            <a:ext cx="4295100" cy="470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BC00"/>
                </a:solidFill>
                <a:latin typeface="Roboto Mono"/>
                <a:ea typeface="Roboto Mono"/>
                <a:cs typeface="Roboto Mono"/>
                <a:sym typeface="Roboto Mono"/>
              </a:rPr>
              <a:t>@NgModule</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imports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BrowserModule</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MatCardModule</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providers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provide</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Info</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useClass</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HermesInfo</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90A4AE"/>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declarations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FF8A80"/>
                </a:solidFill>
                <a:latin typeface="Roboto Mono"/>
                <a:ea typeface="Roboto Mono"/>
                <a:cs typeface="Roboto Mono"/>
                <a:sym typeface="Roboto Mono"/>
              </a:rPr>
              <a:t>    AppComponent</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 Footer</a:t>
            </a:r>
            <a:endParaRPr sz="1300">
              <a:solidFill>
                <a:srgbClr val="FF8A80"/>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FFFFFF"/>
                </a:solidFill>
                <a:latin typeface="Roboto Mono"/>
                <a:ea typeface="Roboto Mono"/>
                <a:cs typeface="Roboto Mono"/>
                <a:sym typeface="Roboto Mono"/>
              </a:rPr>
              <a:t>  bootstrap</a:t>
            </a:r>
            <a:r>
              <a:rPr lang="en-GB" sz="1300">
                <a:solidFill>
                  <a:srgbClr val="90A4AE"/>
                </a:solidFill>
                <a:latin typeface="Roboto Mono"/>
                <a:ea typeface="Roboto Mono"/>
                <a:cs typeface="Roboto Mono"/>
                <a:sym typeface="Roboto Mono"/>
              </a:rPr>
              <a:t>:</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AppComponent</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GB" sz="1300">
                <a:solidFill>
                  <a:srgbClr val="26C6DA"/>
                </a:solidFill>
                <a:latin typeface="Roboto Mono"/>
                <a:ea typeface="Roboto Mono"/>
                <a:cs typeface="Roboto Mono"/>
                <a:sym typeface="Roboto Mono"/>
              </a:rPr>
              <a:t>export</a:t>
            </a:r>
            <a:r>
              <a:rPr lang="en-GB" sz="1300">
                <a:solidFill>
                  <a:srgbClr val="FFFFFF"/>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class</a:t>
            </a:r>
            <a:r>
              <a:rPr lang="en-GB" sz="1300">
                <a:solidFill>
                  <a:srgbClr val="FFFFFF"/>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AppModule</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FFFF"/>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300">
              <a:solidFill>
                <a:srgbClr val="FFBC00"/>
              </a:solidFill>
              <a:latin typeface="Roboto Mono"/>
              <a:ea typeface="Roboto Mono"/>
              <a:cs typeface="Roboto Mono"/>
              <a:sym typeface="Roboto Mono"/>
            </a:endParaRPr>
          </a:p>
        </p:txBody>
      </p:sp>
      <p:sp>
        <p:nvSpPr>
          <p:cNvPr id="911" name="Google Shape;911;p123"/>
          <p:cNvSpPr/>
          <p:nvPr/>
        </p:nvSpPr>
        <p:spPr>
          <a:xfrm>
            <a:off x="4671900" y="1688015"/>
            <a:ext cx="4335300" cy="7341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915" name="Shape 915"/>
        <p:cNvGrpSpPr/>
        <p:nvPr/>
      </p:nvGrpSpPr>
      <p:grpSpPr>
        <a:xfrm>
          <a:off x="0" y="0"/>
          <a:ext cx="0" cy="0"/>
          <a:chOff x="0" y="0"/>
          <a:chExt cx="0" cy="0"/>
        </a:xfrm>
      </p:grpSpPr>
      <p:pic>
        <p:nvPicPr>
          <p:cNvPr id="916" name="Google Shape;916;p124"/>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918" name="Google Shape;918;p124"/>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917" name="Google Shape;917;p124"/>
          <p:cNvSpPr/>
          <p:nvPr/>
        </p:nvSpPr>
        <p:spPr>
          <a:xfrm>
            <a:off x="312225" y="2209084"/>
            <a:ext cx="39645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124"/>
          <p:cNvSpPr/>
          <p:nvPr/>
        </p:nvSpPr>
        <p:spPr>
          <a:xfrm>
            <a:off x="6214475" y="851200"/>
            <a:ext cx="275100" cy="361200"/>
          </a:xfrm>
          <a:prstGeom prst="down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124"/>
          <p:cNvSpPr txBox="1"/>
          <p:nvPr/>
        </p:nvSpPr>
        <p:spPr>
          <a:xfrm>
            <a:off x="4665150" y="1159000"/>
            <a:ext cx="4646700" cy="3423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924" name="Shape 924"/>
        <p:cNvGrpSpPr/>
        <p:nvPr/>
      </p:nvGrpSpPr>
      <p:grpSpPr>
        <a:xfrm>
          <a:off x="0" y="0"/>
          <a:ext cx="0" cy="0"/>
          <a:chOff x="0" y="0"/>
          <a:chExt cx="0" cy="0"/>
        </a:xfrm>
      </p:grpSpPr>
      <p:sp>
        <p:nvSpPr>
          <p:cNvPr id="925" name="Google Shape;925;p125"/>
          <p:cNvSpPr txBox="1"/>
          <p:nvPr/>
        </p:nvSpPr>
        <p:spPr>
          <a:xfrm>
            <a:off x="4665150" y="1159000"/>
            <a:ext cx="4646700" cy="3423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LView:</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&lt;img&gt;, &lt;h1&gt;, …, infoCard ]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p:txBody>
      </p:sp>
      <p:pic>
        <p:nvPicPr>
          <p:cNvPr id="926" name="Google Shape;926;p125"/>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928" name="Google Shape;928;p125"/>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927" name="Google Shape;927;p125"/>
          <p:cNvSpPr/>
          <p:nvPr/>
        </p:nvSpPr>
        <p:spPr>
          <a:xfrm>
            <a:off x="312225" y="2209084"/>
            <a:ext cx="39645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25"/>
          <p:cNvSpPr/>
          <p:nvPr/>
        </p:nvSpPr>
        <p:spPr>
          <a:xfrm>
            <a:off x="6214475" y="851200"/>
            <a:ext cx="275100" cy="361200"/>
          </a:xfrm>
          <a:prstGeom prst="down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933" name="Shape 933"/>
        <p:cNvGrpSpPr/>
        <p:nvPr/>
      </p:nvGrpSpPr>
      <p:grpSpPr>
        <a:xfrm>
          <a:off x="0" y="0"/>
          <a:ext cx="0" cy="0"/>
          <a:chOff x="0" y="0"/>
          <a:chExt cx="0" cy="0"/>
        </a:xfrm>
      </p:grpSpPr>
      <p:sp>
        <p:nvSpPr>
          <p:cNvPr id="937" name="Google Shape;937;p126"/>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pic>
        <p:nvPicPr>
          <p:cNvPr id="934" name="Google Shape;934;p126"/>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936" name="Google Shape;936;p126"/>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935" name="Google Shape;935;p126"/>
          <p:cNvSpPr/>
          <p:nvPr/>
        </p:nvSpPr>
        <p:spPr>
          <a:xfrm>
            <a:off x="312225" y="2209084"/>
            <a:ext cx="39645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26"/>
          <p:cNvSpPr/>
          <p:nvPr/>
        </p:nvSpPr>
        <p:spPr>
          <a:xfrm>
            <a:off x="7097975" y="854200"/>
            <a:ext cx="275100" cy="361200"/>
          </a:xfrm>
          <a:prstGeom prst="down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26"/>
          <p:cNvSpPr txBox="1"/>
          <p:nvPr/>
        </p:nvSpPr>
        <p:spPr>
          <a:xfrm>
            <a:off x="4665150" y="1159000"/>
            <a:ext cx="4646700" cy="3423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LView:</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&lt;img&gt;, &lt;h1&gt;, …, infoCard ]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943" name="Shape 943"/>
        <p:cNvGrpSpPr/>
        <p:nvPr/>
      </p:nvGrpSpPr>
      <p:grpSpPr>
        <a:xfrm>
          <a:off x="0" y="0"/>
          <a:ext cx="0" cy="0"/>
          <a:chOff x="0" y="0"/>
          <a:chExt cx="0" cy="0"/>
        </a:xfrm>
      </p:grpSpPr>
      <p:pic>
        <p:nvPicPr>
          <p:cNvPr id="944" name="Google Shape;944;p127"/>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946" name="Google Shape;946;p127"/>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945" name="Google Shape;945;p127"/>
          <p:cNvSpPr/>
          <p:nvPr/>
        </p:nvSpPr>
        <p:spPr>
          <a:xfrm>
            <a:off x="312225" y="2503875"/>
            <a:ext cx="39645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127"/>
          <p:cNvSpPr/>
          <p:nvPr/>
        </p:nvSpPr>
        <p:spPr>
          <a:xfrm>
            <a:off x="6214475" y="851200"/>
            <a:ext cx="275100" cy="361200"/>
          </a:xfrm>
          <a:prstGeom prst="down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27"/>
          <p:cNvSpPr txBox="1"/>
          <p:nvPr/>
        </p:nvSpPr>
        <p:spPr>
          <a:xfrm>
            <a:off x="4665150" y="1159000"/>
            <a:ext cx="4646700" cy="3423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LView:</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&lt;img&gt;, &lt;h1&gt;, …, infoCard ]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952" name="Shape 952"/>
        <p:cNvGrpSpPr/>
        <p:nvPr/>
      </p:nvGrpSpPr>
      <p:grpSpPr>
        <a:xfrm>
          <a:off x="0" y="0"/>
          <a:ext cx="0" cy="0"/>
          <a:chOff x="0" y="0"/>
          <a:chExt cx="0" cy="0"/>
        </a:xfrm>
      </p:grpSpPr>
      <p:pic>
        <p:nvPicPr>
          <p:cNvPr id="953" name="Google Shape;953;p128"/>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955" name="Google Shape;955;p128"/>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954" name="Google Shape;954;p128"/>
          <p:cNvSpPr/>
          <p:nvPr/>
        </p:nvSpPr>
        <p:spPr>
          <a:xfrm>
            <a:off x="312225" y="2503875"/>
            <a:ext cx="39645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28"/>
          <p:cNvSpPr/>
          <p:nvPr/>
        </p:nvSpPr>
        <p:spPr>
          <a:xfrm>
            <a:off x="7097975" y="854200"/>
            <a:ext cx="275100" cy="361200"/>
          </a:xfrm>
          <a:prstGeom prst="downArrow">
            <a:avLst>
              <a:gd name="adj1" fmla="val 50000"/>
              <a:gd name="adj2" fmla="val 50000"/>
            </a:avLst>
          </a:prstGeom>
          <a:solidFill>
            <a:srgbClr val="FFD5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28"/>
          <p:cNvSpPr txBox="1"/>
          <p:nvPr/>
        </p:nvSpPr>
        <p:spPr>
          <a:xfrm>
            <a:off x="4665150" y="1159000"/>
            <a:ext cx="4646700" cy="3423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LView:</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&lt;img&gt;, &lt;h1&gt;, …, infoCard ]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961" name="Shape 961"/>
        <p:cNvGrpSpPr/>
        <p:nvPr/>
      </p:nvGrpSpPr>
      <p:grpSpPr>
        <a:xfrm>
          <a:off x="0" y="0"/>
          <a:ext cx="0" cy="0"/>
          <a:chOff x="0" y="0"/>
          <a:chExt cx="0" cy="0"/>
        </a:xfrm>
      </p:grpSpPr>
      <p:sp>
        <p:nvSpPr>
          <p:cNvPr id="962" name="Google Shape;962;p129"/>
          <p:cNvSpPr txBox="1"/>
          <p:nvPr/>
        </p:nvSpPr>
        <p:spPr>
          <a:xfrm>
            <a:off x="4665150" y="1159000"/>
            <a:ext cx="46467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00FF00"/>
                </a:solidFill>
                <a:latin typeface="Roboto Mono"/>
                <a:ea typeface="Roboto Mono"/>
                <a:cs typeface="Roboto Mono"/>
                <a:sym typeface="Roboto Mono"/>
              </a:rPr>
              <a:t>Footer</a:t>
            </a:r>
            <a:r>
              <a:rPr lang="en-GB" sz="1300">
                <a:solidFill>
                  <a:srgbClr val="FFFFFF"/>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lang="en-GB"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Clr>
                <a:schemeClr val="dk1"/>
              </a:buClr>
              <a:buSzPts val="1100"/>
              <a:buFont typeface="Arial" panose="020B0604020202020204"/>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Clr>
                <a:schemeClr val="dk1"/>
              </a:buClr>
              <a:buSzPts val="1100"/>
              <a:buFont typeface="Arial" panose="020B0604020202020204"/>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26C6DA"/>
                </a:solidFill>
                <a:latin typeface="Roboto Mono"/>
                <a:ea typeface="Roboto Mono"/>
                <a:cs typeface="Roboto Mono"/>
                <a:sym typeface="Roboto Mono"/>
              </a:rPr>
              <a:t>LView:</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&lt;img&gt;, &lt;h1&gt;, …, infoCard ]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FFBC00"/>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FFBC00"/>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p:txBody>
      </p:sp>
      <p:pic>
        <p:nvPicPr>
          <p:cNvPr id="963" name="Google Shape;963;p129"/>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964" name="Google Shape;964;p129"/>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965" name="Google Shape;965;p129"/>
          <p:cNvSpPr/>
          <p:nvPr/>
        </p:nvSpPr>
        <p:spPr>
          <a:xfrm>
            <a:off x="312225" y="2510860"/>
            <a:ext cx="3964500" cy="3612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29"/>
          <p:cNvSpPr/>
          <p:nvPr/>
        </p:nvSpPr>
        <p:spPr>
          <a:xfrm>
            <a:off x="7097975" y="854200"/>
            <a:ext cx="275100" cy="361200"/>
          </a:xfrm>
          <a:prstGeom prst="down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970" name="Shape 970"/>
        <p:cNvGrpSpPr/>
        <p:nvPr/>
      </p:nvGrpSpPr>
      <p:grpSpPr>
        <a:xfrm>
          <a:off x="0" y="0"/>
          <a:ext cx="0" cy="0"/>
          <a:chOff x="0" y="0"/>
          <a:chExt cx="0" cy="0"/>
        </a:xfrm>
      </p:grpSpPr>
      <p:sp>
        <p:nvSpPr>
          <p:cNvPr id="971" name="Google Shape;971;p130"/>
          <p:cNvSpPr txBox="1"/>
          <p:nvPr/>
        </p:nvSpPr>
        <p:spPr>
          <a:xfrm>
            <a:off x="4665150" y="1159000"/>
            <a:ext cx="46467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registry</a:t>
            </a:r>
            <a:r>
              <a:rPr lang="en-GB" sz="1300">
                <a:solidFill>
                  <a:srgbClr val="90A4AE"/>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 InfoCard</a:t>
            </a:r>
            <a:r>
              <a:rPr lang="en-GB" sz="1300">
                <a:solidFill>
                  <a:srgbClr val="90A4AE"/>
                </a:solidFill>
                <a:latin typeface="Roboto Mono"/>
                <a:ea typeface="Roboto Mono"/>
                <a:cs typeface="Roboto Mono"/>
                <a:sym typeface="Roboto Mono"/>
              </a:rPr>
              <a:t>, </a:t>
            </a:r>
            <a:r>
              <a:rPr lang="en-GB" sz="1300">
                <a:solidFill>
                  <a:srgbClr val="00FF00"/>
                </a:solidFill>
                <a:latin typeface="Roboto Mono"/>
                <a:ea typeface="Roboto Mono"/>
                <a:cs typeface="Roboto Mono"/>
                <a:sym typeface="Roboto Mono"/>
              </a:rPr>
              <a:t>Footer</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a:solidFill>
                <a:schemeClr val="dk1"/>
              </a:solidFill>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Clr>
                <a:schemeClr val="dk1"/>
              </a:buClr>
              <a:buSzPts val="1100"/>
              <a:buFont typeface="Arial" panose="020B0604020202020204"/>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47000"/>
              </a:lnSpc>
              <a:spcBef>
                <a:spcPts val="0"/>
              </a:spcBef>
              <a:spcAft>
                <a:spcPts val="0"/>
              </a:spcAft>
              <a:buClr>
                <a:schemeClr val="dk1"/>
              </a:buClr>
              <a:buSzPts val="1100"/>
              <a:buFont typeface="Arial" panose="020B0604020202020204"/>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26C6DA"/>
                </a:solidFill>
                <a:latin typeface="Roboto Mono"/>
                <a:ea typeface="Roboto Mono"/>
                <a:cs typeface="Roboto Mono"/>
                <a:sym typeface="Roboto Mono"/>
              </a:rPr>
              <a:t>LView:</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&lt;img&gt;, &lt;h1&gt;, …, infoCard, footer ]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FFBC00"/>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FFBC00"/>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    </a:t>
            </a:r>
            <a:endParaRPr sz="1300">
              <a:solidFill>
                <a:srgbClr val="90A4AE"/>
              </a:solidFill>
              <a:latin typeface="Roboto Mono"/>
              <a:ea typeface="Roboto Mono"/>
              <a:cs typeface="Roboto Mono"/>
              <a:sym typeface="Roboto Mono"/>
            </a:endParaRPr>
          </a:p>
        </p:txBody>
      </p:sp>
      <p:pic>
        <p:nvPicPr>
          <p:cNvPr id="972" name="Google Shape;972;p130"/>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973" name="Google Shape;973;p130"/>
          <p:cNvSpPr txBox="1"/>
          <p:nvPr>
            <p:ph type="body" idx="2"/>
          </p:nvPr>
        </p:nvSpPr>
        <p:spPr>
          <a:xfrm>
            <a:off x="0" y="330475"/>
            <a:ext cx="48444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974" name="Google Shape;974;p130"/>
          <p:cNvSpPr/>
          <p:nvPr/>
        </p:nvSpPr>
        <p:spPr>
          <a:xfrm>
            <a:off x="312225" y="2510860"/>
            <a:ext cx="3964500" cy="3612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30"/>
          <p:cNvSpPr/>
          <p:nvPr/>
        </p:nvSpPr>
        <p:spPr>
          <a:xfrm>
            <a:off x="7097975" y="854200"/>
            <a:ext cx="275100" cy="361200"/>
          </a:xfrm>
          <a:prstGeom prst="down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979" name="Shape 979"/>
        <p:cNvGrpSpPr/>
        <p:nvPr/>
      </p:nvGrpSpPr>
      <p:grpSpPr>
        <a:xfrm>
          <a:off x="0" y="0"/>
          <a:ext cx="0" cy="0"/>
          <a:chOff x="0" y="0"/>
          <a:chExt cx="0" cy="0"/>
        </a:xfrm>
      </p:grpSpPr>
      <p:sp>
        <p:nvSpPr>
          <p:cNvPr id="980" name="Google Shape;980;p131"/>
          <p:cNvSpPr txBox="1"/>
          <p:nvPr>
            <p:ph type="body" idx="2"/>
          </p:nvPr>
        </p:nvSpPr>
        <p:spPr>
          <a:xfrm>
            <a:off x="5005350" y="8764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a:solidFill>
                  <a:schemeClr val="lt1"/>
                </a:solidFill>
              </a:rPr>
              <a:t>Shared data between all instances of a view </a:t>
            </a:r>
            <a:endParaRPr>
              <a:solidFill>
                <a:schemeClr val="lt1"/>
              </a:solidFill>
            </a:endParaRPr>
          </a:p>
          <a:p>
            <a:pPr marL="0" lvl="0" indent="0" algn="l" rtl="0">
              <a:lnSpc>
                <a:spcPct val="150000"/>
              </a:lnSpc>
              <a:spcBef>
                <a:spcPts val="0"/>
              </a:spcBef>
              <a:spcAft>
                <a:spcPts val="0"/>
              </a:spcAft>
              <a:buNone/>
            </a:pPr>
            <a:r>
              <a:rPr lang="en-GB">
                <a:solidFill>
                  <a:schemeClr val="lt1"/>
                </a:solidFill>
              </a:rPr>
              <a:t>(1 per component </a:t>
            </a:r>
            <a:r>
              <a:rPr lang="en-GB" i="1">
                <a:solidFill>
                  <a:schemeClr val="lt1"/>
                </a:solidFill>
              </a:rPr>
              <a:t>type</a:t>
            </a:r>
            <a:r>
              <a:rPr lang="en-GB">
                <a:solidFill>
                  <a:schemeClr val="lt1"/>
                </a:solidFill>
              </a:rPr>
              <a:t>)</a:t>
            </a:r>
            <a:endParaRPr>
              <a:solidFill>
                <a:schemeClr val="lt1"/>
              </a:solidFill>
            </a:endParaRPr>
          </a:p>
          <a:p>
            <a:pPr marL="0" lvl="0" indent="0" algn="l" rtl="0">
              <a:lnSpc>
                <a:spcPct val="150000"/>
              </a:lnSpc>
              <a:spcBef>
                <a:spcPts val="0"/>
              </a:spcBef>
              <a:spcAft>
                <a:spcPts val="0"/>
              </a:spcAft>
              <a:buNone/>
            </a:pPr>
            <a:endParaRPr>
              <a:solidFill>
                <a:schemeClr val="lt1"/>
              </a:solidFill>
            </a:endParaRPr>
          </a:p>
          <a:p>
            <a:pPr marL="0" lvl="0" indent="0" algn="l" rtl="0">
              <a:lnSpc>
                <a:spcPct val="150000"/>
              </a:lnSpc>
              <a:spcBef>
                <a:spcPts val="0"/>
              </a:spcBef>
              <a:spcAft>
                <a:spcPts val="0"/>
              </a:spcAft>
              <a:buNone/>
            </a:pPr>
          </a:p>
        </p:txBody>
      </p:sp>
      <p:sp>
        <p:nvSpPr>
          <p:cNvPr id="981" name="Google Shape;981;p131"/>
          <p:cNvSpPr txBox="1"/>
          <p:nvPr>
            <p:ph type="body" idx="2"/>
          </p:nvPr>
        </p:nvSpPr>
        <p:spPr>
          <a:xfrm>
            <a:off x="443700" y="876475"/>
            <a:ext cx="3837000" cy="369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a:solidFill>
                  <a:schemeClr val="lt1"/>
                </a:solidFill>
              </a:rPr>
              <a:t>Data unique to a particular view instance</a:t>
            </a:r>
            <a:endParaRPr>
              <a:solidFill>
                <a:schemeClr val="lt1"/>
              </a:solidFill>
            </a:endParaRPr>
          </a:p>
          <a:p>
            <a:pPr marL="0" lvl="0" indent="0" algn="l" rtl="0">
              <a:lnSpc>
                <a:spcPct val="150000"/>
              </a:lnSpc>
              <a:spcBef>
                <a:spcPts val="0"/>
              </a:spcBef>
              <a:spcAft>
                <a:spcPts val="0"/>
              </a:spcAft>
              <a:buNone/>
            </a:pPr>
            <a:r>
              <a:rPr lang="en-GB">
                <a:solidFill>
                  <a:schemeClr val="lt1"/>
                </a:solidFill>
              </a:rPr>
              <a:t> (1 per component </a:t>
            </a:r>
            <a:r>
              <a:rPr lang="en-GB" i="1">
                <a:solidFill>
                  <a:schemeClr val="lt1"/>
                </a:solidFill>
              </a:rPr>
              <a:t>instance</a:t>
            </a:r>
            <a:r>
              <a:rPr lang="en-GB">
                <a:solidFill>
                  <a:schemeClr val="lt1"/>
                </a:solidFill>
              </a:rPr>
              <a:t>)</a:t>
            </a:r>
            <a:endParaRPr>
              <a:solidFill>
                <a:schemeClr val="lt1"/>
              </a:solidFill>
            </a:endParaRPr>
          </a:p>
          <a:p>
            <a:pPr marL="0" lvl="0" indent="0" algn="l" rtl="0">
              <a:lnSpc>
                <a:spcPct val="150000"/>
              </a:lnSpc>
              <a:spcBef>
                <a:spcPts val="0"/>
              </a:spcBef>
              <a:spcAft>
                <a:spcPts val="0"/>
              </a:spcAft>
              <a:buNone/>
            </a:pPr>
            <a:endParaRPr>
              <a:solidFill>
                <a:schemeClr val="lt1"/>
              </a:solidFill>
            </a:endParaRPr>
          </a:p>
          <a:p>
            <a:pPr marL="0" lvl="0" indent="0" algn="l" rtl="0">
              <a:lnSpc>
                <a:spcPct val="150000"/>
              </a:lnSpc>
              <a:spcBef>
                <a:spcPts val="0"/>
              </a:spcBef>
              <a:spcAft>
                <a:spcPts val="0"/>
              </a:spcAft>
              <a:buNone/>
            </a:pPr>
            <a:endParaRPr>
              <a:solidFill>
                <a:schemeClr val="lt1"/>
              </a:solidFill>
            </a:endParaRPr>
          </a:p>
          <a:p>
            <a:pPr marL="0" lvl="0" indent="0" algn="l" rtl="0">
              <a:lnSpc>
                <a:spcPct val="150000"/>
              </a:lnSpc>
              <a:spcBef>
                <a:spcPts val="0"/>
              </a:spcBef>
              <a:spcAft>
                <a:spcPts val="0"/>
              </a:spcAft>
              <a:buNone/>
            </a:pPr>
            <a:endParaRPr>
              <a:solidFill>
                <a:schemeClr val="lt1"/>
              </a:solidFill>
            </a:endParaRPr>
          </a:p>
          <a:p>
            <a:pPr marL="0" lvl="0" indent="0" algn="l" rtl="0">
              <a:lnSpc>
                <a:spcPct val="150000"/>
              </a:lnSpc>
              <a:spcBef>
                <a:spcPts val="0"/>
              </a:spcBef>
              <a:spcAft>
                <a:spcPts val="0"/>
              </a:spcAft>
              <a:buNone/>
            </a:pPr>
          </a:p>
          <a:p>
            <a:pPr marL="0" lvl="0" indent="0" algn="l" rtl="0">
              <a:spcBef>
                <a:spcPts val="0"/>
              </a:spcBef>
              <a:spcAft>
                <a:spcPts val="0"/>
              </a:spcAft>
              <a:buNone/>
            </a:pPr>
          </a:p>
          <a:p>
            <a:pPr marL="0" lvl="0" indent="0" algn="l" rtl="0">
              <a:spcBef>
                <a:spcPts val="1600"/>
              </a:spcBef>
              <a:spcAft>
                <a:spcPts val="1600"/>
              </a:spcAft>
              <a:buNone/>
            </a:pPr>
          </a:p>
        </p:txBody>
      </p:sp>
      <p:sp>
        <p:nvSpPr>
          <p:cNvPr id="982" name="Google Shape;982;p131"/>
          <p:cNvSpPr txBox="1"/>
          <p:nvPr/>
        </p:nvSpPr>
        <p:spPr>
          <a:xfrm>
            <a:off x="4608800" y="136750"/>
            <a:ext cx="1338000" cy="547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GB" sz="2400">
                <a:solidFill>
                  <a:schemeClr val="lt1"/>
                </a:solidFill>
                <a:latin typeface="Roboto Light" panose="02000000000000000000"/>
                <a:ea typeface="Roboto Light" panose="02000000000000000000"/>
                <a:cs typeface="Roboto Light" panose="02000000000000000000"/>
                <a:sym typeface="Roboto Light" panose="02000000000000000000"/>
              </a:rPr>
              <a:t>TView</a:t>
            </a:r>
            <a:endParaRPr sz="2400">
              <a:latin typeface="Roboto" panose="02000000000000000000"/>
              <a:ea typeface="Roboto" panose="02000000000000000000"/>
              <a:cs typeface="Roboto" panose="02000000000000000000"/>
              <a:sym typeface="Roboto" panose="02000000000000000000"/>
            </a:endParaRPr>
          </a:p>
        </p:txBody>
      </p:sp>
      <p:sp>
        <p:nvSpPr>
          <p:cNvPr id="983" name="Google Shape;983;p131"/>
          <p:cNvSpPr txBox="1"/>
          <p:nvPr/>
        </p:nvSpPr>
        <p:spPr>
          <a:xfrm>
            <a:off x="85000" y="187300"/>
            <a:ext cx="1516200" cy="44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GB" sz="2400">
                <a:solidFill>
                  <a:schemeClr val="lt1"/>
                </a:solidFill>
                <a:latin typeface="Roboto Light" panose="02000000000000000000"/>
                <a:ea typeface="Roboto Light" panose="02000000000000000000"/>
                <a:cs typeface="Roboto Light" panose="02000000000000000000"/>
                <a:sym typeface="Roboto Light" panose="02000000000000000000"/>
              </a:rPr>
              <a:t>LView</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sp>
        <p:nvSpPr>
          <p:cNvPr id="330" name="Google Shape;330;p60"/>
          <p:cNvSpPr/>
          <p:nvPr/>
        </p:nvSpPr>
        <p:spPr>
          <a:xfrm>
            <a:off x="721925" y="2078838"/>
            <a:ext cx="1832100" cy="123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Roboto" panose="02000000000000000000"/>
                <a:ea typeface="Roboto" panose="02000000000000000000"/>
                <a:cs typeface="Roboto" panose="02000000000000000000"/>
                <a:sym typeface="Roboto" panose="02000000000000000000"/>
              </a:rPr>
              <a:t>Module</a:t>
            </a:r>
            <a:r>
              <a:rPr lang="en-GB" sz="1800">
                <a:solidFill>
                  <a:srgbClr val="FFFFFF"/>
                </a:solidFill>
                <a:latin typeface="Roboto" panose="02000000000000000000"/>
                <a:ea typeface="Roboto" panose="02000000000000000000"/>
                <a:cs typeface="Roboto" panose="02000000000000000000"/>
                <a:sym typeface="Roboto" panose="02000000000000000000"/>
              </a:rPr>
              <a:t> setup</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331" name="Google Shape;331;p60"/>
          <p:cNvSpPr/>
          <p:nvPr/>
        </p:nvSpPr>
        <p:spPr>
          <a:xfrm>
            <a:off x="3655950" y="2078850"/>
            <a:ext cx="1832100" cy="123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Roboto" panose="02000000000000000000"/>
                <a:ea typeface="Roboto" panose="02000000000000000000"/>
                <a:cs typeface="Roboto" panose="02000000000000000000"/>
                <a:sym typeface="Roboto" panose="02000000000000000000"/>
              </a:rPr>
              <a:t>View creation</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332" name="Google Shape;332;p60"/>
          <p:cNvSpPr/>
          <p:nvPr/>
        </p:nvSpPr>
        <p:spPr>
          <a:xfrm>
            <a:off x="6589975" y="2078850"/>
            <a:ext cx="1832100" cy="123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Roboto" panose="02000000000000000000"/>
                <a:ea typeface="Roboto" panose="02000000000000000000"/>
                <a:cs typeface="Roboto" panose="02000000000000000000"/>
                <a:sym typeface="Roboto" panose="02000000000000000000"/>
              </a:rPr>
              <a:t>Change detection</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333" name="Google Shape;333;p60"/>
          <p:cNvSpPr txBox="1"/>
          <p:nvPr/>
        </p:nvSpPr>
        <p:spPr>
          <a:xfrm>
            <a:off x="2391500" y="368000"/>
            <a:ext cx="4198200" cy="56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a:solidFill>
                  <a:schemeClr val="lt1"/>
                </a:solidFill>
                <a:latin typeface="Roboto" panose="02000000000000000000"/>
                <a:ea typeface="Roboto" panose="02000000000000000000"/>
                <a:cs typeface="Roboto" panose="02000000000000000000"/>
                <a:sym typeface="Roboto" panose="02000000000000000000"/>
              </a:rPr>
              <a:t>Application Bootstrap</a:t>
            </a:r>
            <a:endParaRPr sz="3200">
              <a:solidFill>
                <a:schemeClr val="lt1"/>
              </a:solidFill>
              <a:latin typeface="Roboto" panose="02000000000000000000"/>
              <a:ea typeface="Roboto" panose="02000000000000000000"/>
              <a:cs typeface="Roboto" panose="02000000000000000000"/>
              <a:sym typeface="Roboto" panose="02000000000000000000"/>
            </a:endParaRPr>
          </a:p>
        </p:txBody>
      </p:sp>
      <p:sp>
        <p:nvSpPr>
          <p:cNvPr id="334" name="Google Shape;334;p60"/>
          <p:cNvSpPr/>
          <p:nvPr/>
        </p:nvSpPr>
        <p:spPr>
          <a:xfrm>
            <a:off x="531225" y="1918250"/>
            <a:ext cx="428700" cy="4101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a:t>
            </a:r>
            <a:endParaRPr lang="en-GB"/>
          </a:p>
        </p:txBody>
      </p:sp>
      <p:sp>
        <p:nvSpPr>
          <p:cNvPr id="335" name="Google Shape;335;p60"/>
          <p:cNvSpPr/>
          <p:nvPr/>
        </p:nvSpPr>
        <p:spPr>
          <a:xfrm>
            <a:off x="3441650" y="1918250"/>
            <a:ext cx="428700" cy="4101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2</a:t>
            </a:r>
            <a:endParaRPr lang="en-GB"/>
          </a:p>
        </p:txBody>
      </p:sp>
      <p:sp>
        <p:nvSpPr>
          <p:cNvPr id="336" name="Google Shape;336;p60"/>
          <p:cNvSpPr/>
          <p:nvPr/>
        </p:nvSpPr>
        <p:spPr>
          <a:xfrm>
            <a:off x="6352075" y="1918250"/>
            <a:ext cx="428700" cy="4101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3</a:t>
            </a:r>
            <a:endParaRPr lang="en-GB"/>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987" name="Shape 987"/>
        <p:cNvGrpSpPr/>
        <p:nvPr/>
      </p:nvGrpSpPr>
      <p:grpSpPr>
        <a:xfrm>
          <a:off x="0" y="0"/>
          <a:ext cx="0" cy="0"/>
          <a:chOff x="0" y="0"/>
          <a:chExt cx="0" cy="0"/>
        </a:xfrm>
      </p:grpSpPr>
      <p:sp>
        <p:nvSpPr>
          <p:cNvPr id="988" name="Google Shape;988;p132"/>
          <p:cNvSpPr txBox="1"/>
          <p:nvPr>
            <p:ph type="title"/>
          </p:nvPr>
        </p:nvSpPr>
        <p:spPr>
          <a:xfrm>
            <a:off x="311700" y="555600"/>
            <a:ext cx="81606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Caching</a:t>
            </a:r>
            <a:endParaRPr lang="en-GB"/>
          </a:p>
        </p:txBody>
      </p:sp>
      <p:sp>
        <p:nvSpPr>
          <p:cNvPr id="989" name="Google Shape;989;p132"/>
          <p:cNvSpPr txBox="1"/>
          <p:nvPr/>
        </p:nvSpPr>
        <p:spPr>
          <a:xfrm>
            <a:off x="311700" y="1455700"/>
            <a:ext cx="86793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800">
                <a:solidFill>
                  <a:srgbClr val="FFFFFF"/>
                </a:solidFill>
                <a:latin typeface="Roboto Mono"/>
                <a:ea typeface="Roboto Mono"/>
                <a:cs typeface="Roboto Mono"/>
                <a:sym typeface="Roboto Mono"/>
              </a:rPr>
              <a:t>LView:</a:t>
            </a: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rgbClr val="FFFFFF"/>
                </a:solidFill>
                <a:latin typeface="Roboto Mono"/>
                <a:ea typeface="Roboto Mono"/>
                <a:cs typeface="Roboto Mono"/>
                <a:sym typeface="Roboto Mono"/>
              </a:rPr>
              <a:t>[ &lt;img&gt;, &lt;h1&gt;,  #txt, &lt;info-card&gt;,  …,  infoCard, footer ]  </a:t>
            </a: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800">
                <a:solidFill>
                  <a:schemeClr val="lt1"/>
                </a:solidFill>
                <a:latin typeface="Roboto Mono"/>
                <a:ea typeface="Roboto Mono"/>
                <a:cs typeface="Roboto Mono"/>
                <a:sym typeface="Roboto Mono"/>
              </a:rPr>
              <a:t>TView.data:</a:t>
            </a:r>
            <a:endParaRPr sz="18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800">
                <a:solidFill>
                  <a:schemeClr val="lt1"/>
                </a:solidFill>
                <a:latin typeface="Roboto Mono"/>
                <a:ea typeface="Roboto Mono"/>
                <a:cs typeface="Roboto Mono"/>
                <a:sym typeface="Roboto Mono"/>
              </a:rPr>
              <a:t>[ TNode, TNode, TNode, TNode,  …,  InfoCard.def, Footer.Def ]  </a:t>
            </a:r>
            <a:endParaRPr sz="18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993" name="Shape 993"/>
        <p:cNvGrpSpPr/>
        <p:nvPr/>
      </p:nvGrpSpPr>
      <p:grpSpPr>
        <a:xfrm>
          <a:off x="0" y="0"/>
          <a:ext cx="0" cy="0"/>
          <a:chOff x="0" y="0"/>
          <a:chExt cx="0" cy="0"/>
        </a:xfrm>
      </p:grpSpPr>
      <p:sp>
        <p:nvSpPr>
          <p:cNvPr id="994" name="Google Shape;994;p133"/>
          <p:cNvSpPr txBox="1"/>
          <p:nvPr>
            <p:ph type="title"/>
          </p:nvPr>
        </p:nvSpPr>
        <p:spPr>
          <a:xfrm>
            <a:off x="311700" y="555600"/>
            <a:ext cx="81606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Caching</a:t>
            </a:r>
            <a:endParaRPr lang="en-GB"/>
          </a:p>
        </p:txBody>
      </p:sp>
      <p:sp>
        <p:nvSpPr>
          <p:cNvPr id="995" name="Google Shape;995;p133"/>
          <p:cNvSpPr txBox="1"/>
          <p:nvPr/>
        </p:nvSpPr>
        <p:spPr>
          <a:xfrm>
            <a:off x="311700" y="1455700"/>
            <a:ext cx="86793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800">
                <a:solidFill>
                  <a:srgbClr val="FFFFFF"/>
                </a:solidFill>
                <a:latin typeface="Roboto Mono"/>
                <a:ea typeface="Roboto Mono"/>
                <a:cs typeface="Roboto Mono"/>
                <a:sym typeface="Roboto Mono"/>
              </a:rPr>
              <a:t>LView:</a:t>
            </a: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rgbClr val="FFFFFF"/>
                </a:solidFill>
                <a:latin typeface="Roboto Mono"/>
                <a:ea typeface="Roboto Mono"/>
                <a:cs typeface="Roboto Mono"/>
                <a:sym typeface="Roboto Mono"/>
              </a:rPr>
              <a:t>[ &lt;img&gt;, &lt;h1&gt;,  #txt, &lt;info-card&gt;,  …,  infoCard, footer ]  </a:t>
            </a: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chemeClr val="lt1"/>
                </a:solidFill>
                <a:latin typeface="Roboto Mono"/>
                <a:ea typeface="Roboto Mono"/>
                <a:cs typeface="Roboto Mono"/>
                <a:sym typeface="Roboto Mono"/>
              </a:rPr>
              <a:t>TView.data:</a:t>
            </a:r>
            <a:endParaRPr sz="18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chemeClr val="lt1"/>
                </a:solidFill>
                <a:latin typeface="Roboto Mono"/>
                <a:ea typeface="Roboto Mono"/>
                <a:cs typeface="Roboto Mono"/>
                <a:sym typeface="Roboto Mono"/>
              </a:rPr>
              <a:t>[ TNode, TNode, TNode, TNode,  …,  InfoCard.def, Footer.Def ]  </a:t>
            </a:r>
            <a:endParaRPr sz="18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p:txBody>
      </p:sp>
      <p:cxnSp>
        <p:nvCxnSpPr>
          <p:cNvPr id="996" name="Google Shape;996;p133"/>
          <p:cNvCxnSpPr/>
          <p:nvPr/>
        </p:nvCxnSpPr>
        <p:spPr>
          <a:xfrm flipH="1">
            <a:off x="6338400" y="2378645"/>
            <a:ext cx="8100" cy="1320300"/>
          </a:xfrm>
          <a:prstGeom prst="straightConnector1">
            <a:avLst/>
          </a:prstGeom>
          <a:noFill/>
          <a:ln w="28575" cap="flat" cmpd="sng">
            <a:solidFill>
              <a:srgbClr val="1CE8B5"/>
            </a:solidFill>
            <a:prstDash val="solid"/>
            <a:round/>
            <a:headEnd type="none" w="med" len="med"/>
            <a:tailEnd type="none" w="med" len="med"/>
          </a:ln>
        </p:spPr>
      </p:cxnSp>
      <p:cxnSp>
        <p:nvCxnSpPr>
          <p:cNvPr id="997" name="Google Shape;997;p133"/>
          <p:cNvCxnSpPr/>
          <p:nvPr/>
        </p:nvCxnSpPr>
        <p:spPr>
          <a:xfrm flipH="1">
            <a:off x="7717620" y="2378645"/>
            <a:ext cx="8100" cy="1320300"/>
          </a:xfrm>
          <a:prstGeom prst="straightConnector1">
            <a:avLst/>
          </a:prstGeom>
          <a:noFill/>
          <a:ln w="28575" cap="flat" cmpd="sng">
            <a:solidFill>
              <a:srgbClr val="1CE8B5"/>
            </a:solidFill>
            <a:prstDash val="solid"/>
            <a:round/>
            <a:headEnd type="none" w="med" len="med"/>
            <a:tailEnd type="none" w="med" len="med"/>
          </a:ln>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001" name="Shape 1001"/>
        <p:cNvGrpSpPr/>
        <p:nvPr/>
      </p:nvGrpSpPr>
      <p:grpSpPr>
        <a:xfrm>
          <a:off x="0" y="0"/>
          <a:ext cx="0" cy="0"/>
          <a:chOff x="0" y="0"/>
          <a:chExt cx="0" cy="0"/>
        </a:xfrm>
      </p:grpSpPr>
      <p:sp>
        <p:nvSpPr>
          <p:cNvPr id="1002" name="Google Shape;1002;p134"/>
          <p:cNvSpPr txBox="1"/>
          <p:nvPr>
            <p:ph type="title"/>
          </p:nvPr>
        </p:nvSpPr>
        <p:spPr>
          <a:xfrm>
            <a:off x="311700" y="555600"/>
            <a:ext cx="81606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Caching</a:t>
            </a:r>
            <a:endParaRPr lang="en-GB"/>
          </a:p>
        </p:txBody>
      </p:sp>
      <p:sp>
        <p:nvSpPr>
          <p:cNvPr id="1003" name="Google Shape;1003;p134"/>
          <p:cNvSpPr txBox="1"/>
          <p:nvPr/>
        </p:nvSpPr>
        <p:spPr>
          <a:xfrm>
            <a:off x="311700" y="1455700"/>
            <a:ext cx="86793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800">
                <a:solidFill>
                  <a:srgbClr val="FFFFFF"/>
                </a:solidFill>
                <a:latin typeface="Roboto Mono"/>
                <a:ea typeface="Roboto Mono"/>
                <a:cs typeface="Roboto Mono"/>
                <a:sym typeface="Roboto Mono"/>
              </a:rPr>
              <a:t>LView:</a:t>
            </a: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rgbClr val="FFFFFF"/>
                </a:solidFill>
                <a:latin typeface="Roboto Mono"/>
                <a:ea typeface="Roboto Mono"/>
                <a:cs typeface="Roboto Mono"/>
                <a:sym typeface="Roboto Mono"/>
              </a:rPr>
              <a:t>[ &lt;img&gt;, &lt;h1&gt;,  #txt, &lt;info-card&gt;,  …,  infoCard, footer ]  </a:t>
            </a: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chemeClr val="lt1"/>
                </a:solidFill>
                <a:latin typeface="Roboto Mono"/>
                <a:ea typeface="Roboto Mono"/>
                <a:cs typeface="Roboto Mono"/>
                <a:sym typeface="Roboto Mono"/>
              </a:rPr>
              <a:t>TView.data:</a:t>
            </a:r>
            <a:endParaRPr sz="18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chemeClr val="lt1"/>
                </a:solidFill>
                <a:latin typeface="Roboto Mono"/>
                <a:ea typeface="Roboto Mono"/>
                <a:cs typeface="Roboto Mono"/>
                <a:sym typeface="Roboto Mono"/>
              </a:rPr>
              <a:t>[ TNode, TNode, TNode, TNode,  …,  InfoCard.def, Footer.Def ]  </a:t>
            </a:r>
            <a:endParaRPr sz="18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p:txBody>
      </p:sp>
      <p:cxnSp>
        <p:nvCxnSpPr>
          <p:cNvPr id="1004" name="Google Shape;1004;p134"/>
          <p:cNvCxnSpPr/>
          <p:nvPr/>
        </p:nvCxnSpPr>
        <p:spPr>
          <a:xfrm flipH="1">
            <a:off x="989795" y="2391345"/>
            <a:ext cx="8100" cy="1320300"/>
          </a:xfrm>
          <a:prstGeom prst="straightConnector1">
            <a:avLst/>
          </a:prstGeom>
          <a:noFill/>
          <a:ln w="28575" cap="flat" cmpd="sng">
            <a:solidFill>
              <a:srgbClr val="1CE8B5"/>
            </a:solidFill>
            <a:prstDash val="solid"/>
            <a:round/>
            <a:headEnd type="none" w="med" len="med"/>
            <a:tailEnd type="none" w="med" len="med"/>
          </a:ln>
        </p:spPr>
      </p:cxnSp>
      <p:cxnSp>
        <p:nvCxnSpPr>
          <p:cNvPr id="1005" name="Google Shape;1005;p134"/>
          <p:cNvCxnSpPr/>
          <p:nvPr/>
        </p:nvCxnSpPr>
        <p:spPr>
          <a:xfrm flipH="1">
            <a:off x="1896575" y="2391345"/>
            <a:ext cx="8100" cy="1320300"/>
          </a:xfrm>
          <a:prstGeom prst="straightConnector1">
            <a:avLst/>
          </a:prstGeom>
          <a:noFill/>
          <a:ln w="28575" cap="flat" cmpd="sng">
            <a:solidFill>
              <a:srgbClr val="1CE8B5"/>
            </a:solidFill>
            <a:prstDash val="solid"/>
            <a:round/>
            <a:headEnd type="none" w="med" len="med"/>
            <a:tailEnd type="none" w="med" len="med"/>
          </a:ln>
        </p:spPr>
      </p:cxnSp>
      <p:cxnSp>
        <p:nvCxnSpPr>
          <p:cNvPr id="1006" name="Google Shape;1006;p134"/>
          <p:cNvCxnSpPr/>
          <p:nvPr/>
        </p:nvCxnSpPr>
        <p:spPr>
          <a:xfrm flipH="1">
            <a:off x="2936070" y="2391345"/>
            <a:ext cx="8100" cy="1320300"/>
          </a:xfrm>
          <a:prstGeom prst="straightConnector1">
            <a:avLst/>
          </a:prstGeom>
          <a:noFill/>
          <a:ln w="28575" cap="flat" cmpd="sng">
            <a:solidFill>
              <a:srgbClr val="1CE8B5"/>
            </a:solidFill>
            <a:prstDash val="solid"/>
            <a:round/>
            <a:headEnd type="none" w="med" len="med"/>
            <a:tailEnd type="none" w="med" len="med"/>
          </a:ln>
        </p:spPr>
      </p:cxnSp>
      <p:cxnSp>
        <p:nvCxnSpPr>
          <p:cNvPr id="1007" name="Google Shape;1007;p134"/>
          <p:cNvCxnSpPr/>
          <p:nvPr/>
        </p:nvCxnSpPr>
        <p:spPr>
          <a:xfrm flipH="1">
            <a:off x="3976200" y="2391345"/>
            <a:ext cx="8100" cy="1320300"/>
          </a:xfrm>
          <a:prstGeom prst="straightConnector1">
            <a:avLst/>
          </a:prstGeom>
          <a:noFill/>
          <a:ln w="28575" cap="flat" cmpd="sng">
            <a:solidFill>
              <a:srgbClr val="1CE8B5"/>
            </a:solidFill>
            <a:prstDash val="solid"/>
            <a:round/>
            <a:headEnd type="none" w="med" len="med"/>
            <a:tailEnd type="none" w="med" len="med"/>
          </a:ln>
        </p:spPr>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011" name="Shape 1011"/>
        <p:cNvGrpSpPr/>
        <p:nvPr/>
      </p:nvGrpSpPr>
      <p:grpSpPr>
        <a:xfrm>
          <a:off x="0" y="0"/>
          <a:ext cx="0" cy="0"/>
          <a:chOff x="0" y="0"/>
          <a:chExt cx="0" cy="0"/>
        </a:xfrm>
      </p:grpSpPr>
      <p:sp>
        <p:nvSpPr>
          <p:cNvPr id="1012" name="Google Shape;1012;p135"/>
          <p:cNvSpPr txBox="1"/>
          <p:nvPr>
            <p:ph type="title"/>
          </p:nvPr>
        </p:nvSpPr>
        <p:spPr>
          <a:xfrm>
            <a:off x="311700" y="555600"/>
            <a:ext cx="81606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Caching</a:t>
            </a:r>
            <a:endParaRPr lang="en-GB"/>
          </a:p>
        </p:txBody>
      </p:sp>
      <p:sp>
        <p:nvSpPr>
          <p:cNvPr id="1013" name="Google Shape;1013;p135"/>
          <p:cNvSpPr txBox="1"/>
          <p:nvPr/>
        </p:nvSpPr>
        <p:spPr>
          <a:xfrm>
            <a:off x="311700" y="1455700"/>
            <a:ext cx="86793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800">
                <a:solidFill>
                  <a:srgbClr val="FFFFFF"/>
                </a:solidFill>
                <a:latin typeface="Roboto Mono"/>
                <a:ea typeface="Roboto Mono"/>
                <a:cs typeface="Roboto Mono"/>
                <a:sym typeface="Roboto Mono"/>
              </a:rPr>
              <a:t>LView:</a:t>
            </a: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rgbClr val="FFFFFF"/>
                </a:solidFill>
                <a:latin typeface="Roboto Mono"/>
                <a:ea typeface="Roboto Mono"/>
                <a:cs typeface="Roboto Mono"/>
                <a:sym typeface="Roboto Mono"/>
              </a:rPr>
              <a:t>[ &lt;img&gt;, &lt;h1&gt;,  #txt, &lt;info-card&gt;,  …,  infoCard, footer ]  </a:t>
            </a: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chemeClr val="lt1"/>
                </a:solidFill>
                <a:latin typeface="Roboto Mono"/>
                <a:ea typeface="Roboto Mono"/>
                <a:cs typeface="Roboto Mono"/>
                <a:sym typeface="Roboto Mono"/>
              </a:rPr>
              <a:t>TView.data:</a:t>
            </a:r>
            <a:endParaRPr sz="18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chemeClr val="lt1"/>
                </a:solidFill>
                <a:latin typeface="Roboto Mono"/>
                <a:ea typeface="Roboto Mono"/>
                <a:cs typeface="Roboto Mono"/>
                <a:sym typeface="Roboto Mono"/>
              </a:rPr>
              <a:t>[ TNode, TNode, TNode, TNode,  …,  InfoCard.def, Footer.Def ]  </a:t>
            </a:r>
            <a:endParaRPr sz="18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p:txBody>
      </p:sp>
      <p:sp>
        <p:nvSpPr>
          <p:cNvPr id="1014" name="Google Shape;1014;p135"/>
          <p:cNvSpPr/>
          <p:nvPr/>
        </p:nvSpPr>
        <p:spPr>
          <a:xfrm>
            <a:off x="3381200" y="2006735"/>
            <a:ext cx="1621500" cy="4548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018" name="Shape 1018"/>
        <p:cNvGrpSpPr/>
        <p:nvPr/>
      </p:nvGrpSpPr>
      <p:grpSpPr>
        <a:xfrm>
          <a:off x="0" y="0"/>
          <a:ext cx="0" cy="0"/>
          <a:chOff x="0" y="0"/>
          <a:chExt cx="0" cy="0"/>
        </a:xfrm>
      </p:grpSpPr>
      <p:sp>
        <p:nvSpPr>
          <p:cNvPr id="1019" name="Google Shape;1019;p136"/>
          <p:cNvSpPr txBox="1"/>
          <p:nvPr>
            <p:ph type="title"/>
          </p:nvPr>
        </p:nvSpPr>
        <p:spPr>
          <a:xfrm>
            <a:off x="311700" y="555600"/>
            <a:ext cx="81606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Caching</a:t>
            </a:r>
            <a:endParaRPr lang="en-GB"/>
          </a:p>
        </p:txBody>
      </p:sp>
      <p:sp>
        <p:nvSpPr>
          <p:cNvPr id="1020" name="Google Shape;1020;p136"/>
          <p:cNvSpPr txBox="1"/>
          <p:nvPr/>
        </p:nvSpPr>
        <p:spPr>
          <a:xfrm>
            <a:off x="311700" y="1455700"/>
            <a:ext cx="86793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800">
                <a:solidFill>
                  <a:srgbClr val="FFFFFF"/>
                </a:solidFill>
                <a:latin typeface="Roboto Mono"/>
                <a:ea typeface="Roboto Mono"/>
                <a:cs typeface="Roboto Mono"/>
                <a:sym typeface="Roboto Mono"/>
              </a:rPr>
              <a:t>LView:</a:t>
            </a: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rgbClr val="FFFFFF"/>
                </a:solidFill>
                <a:latin typeface="Roboto Mono"/>
                <a:ea typeface="Roboto Mono"/>
                <a:cs typeface="Roboto Mono"/>
                <a:sym typeface="Roboto Mono"/>
              </a:rPr>
              <a:t>[ &lt;img&gt;, &lt;h1&gt;,  #txt, &lt;info-card&gt;,  …,  infoCard, footer ]  </a:t>
            </a: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chemeClr val="lt1"/>
                </a:solidFill>
                <a:latin typeface="Roboto Mono"/>
                <a:ea typeface="Roboto Mono"/>
                <a:cs typeface="Roboto Mono"/>
                <a:sym typeface="Roboto Mono"/>
              </a:rPr>
              <a:t>TView.data:</a:t>
            </a:r>
            <a:endParaRPr sz="18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chemeClr val="lt1"/>
                </a:solidFill>
                <a:latin typeface="Roboto Mono"/>
                <a:ea typeface="Roboto Mono"/>
                <a:cs typeface="Roboto Mono"/>
                <a:sym typeface="Roboto Mono"/>
              </a:rPr>
              <a:t>[ TNode, TNode, TNode, TNode,  …,  InfoCard.def, Footer.Def ]  </a:t>
            </a:r>
            <a:endParaRPr sz="18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p:txBody>
      </p:sp>
      <p:sp>
        <p:nvSpPr>
          <p:cNvPr id="1021" name="Google Shape;1021;p136"/>
          <p:cNvSpPr/>
          <p:nvPr/>
        </p:nvSpPr>
        <p:spPr>
          <a:xfrm>
            <a:off x="3481405" y="3685970"/>
            <a:ext cx="939600" cy="3606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025" name="Shape 1025"/>
        <p:cNvGrpSpPr/>
        <p:nvPr/>
      </p:nvGrpSpPr>
      <p:grpSpPr>
        <a:xfrm>
          <a:off x="0" y="0"/>
          <a:ext cx="0" cy="0"/>
          <a:chOff x="0" y="0"/>
          <a:chExt cx="0" cy="0"/>
        </a:xfrm>
      </p:grpSpPr>
      <p:sp>
        <p:nvSpPr>
          <p:cNvPr id="1026" name="Google Shape;1026;p137"/>
          <p:cNvSpPr txBox="1"/>
          <p:nvPr>
            <p:ph type="title"/>
          </p:nvPr>
        </p:nvSpPr>
        <p:spPr>
          <a:xfrm>
            <a:off x="311700" y="555600"/>
            <a:ext cx="81606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Caching</a:t>
            </a:r>
            <a:endParaRPr lang="en-GB"/>
          </a:p>
        </p:txBody>
      </p:sp>
      <p:sp>
        <p:nvSpPr>
          <p:cNvPr id="1027" name="Google Shape;1027;p137"/>
          <p:cNvSpPr txBox="1"/>
          <p:nvPr/>
        </p:nvSpPr>
        <p:spPr>
          <a:xfrm>
            <a:off x="311700" y="1455700"/>
            <a:ext cx="86793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800">
                <a:solidFill>
                  <a:srgbClr val="FFFFFF"/>
                </a:solidFill>
                <a:latin typeface="Roboto Mono"/>
                <a:ea typeface="Roboto Mono"/>
                <a:cs typeface="Roboto Mono"/>
                <a:sym typeface="Roboto Mono"/>
              </a:rPr>
              <a:t>LView:</a:t>
            </a: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rgbClr val="FFFFFF"/>
                </a:solidFill>
                <a:latin typeface="Roboto Mono"/>
                <a:ea typeface="Roboto Mono"/>
                <a:cs typeface="Roboto Mono"/>
                <a:sym typeface="Roboto Mono"/>
              </a:rPr>
              <a:t>[ &lt;img&gt;, &lt;h1&gt;,  #txt, &lt;info-card&gt;,  …,  infoCard, footer ]  </a:t>
            </a: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chemeClr val="lt1"/>
                </a:solidFill>
                <a:latin typeface="Roboto Mono"/>
                <a:ea typeface="Roboto Mono"/>
                <a:cs typeface="Roboto Mono"/>
                <a:sym typeface="Roboto Mono"/>
              </a:rPr>
              <a:t>TView.data:</a:t>
            </a:r>
            <a:endParaRPr sz="18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800">
                <a:solidFill>
                  <a:schemeClr val="lt1"/>
                </a:solidFill>
                <a:latin typeface="Roboto Mono"/>
                <a:ea typeface="Roboto Mono"/>
                <a:cs typeface="Roboto Mono"/>
                <a:sym typeface="Roboto Mono"/>
              </a:rPr>
              <a:t>[ TNode, TNode, TNode, TNode,  …,  InfoCard.def, Footer.Def ]  </a:t>
            </a:r>
            <a:endParaRPr sz="18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800">
              <a:solidFill>
                <a:srgbClr val="FFFFFF"/>
              </a:solidFill>
              <a:latin typeface="Roboto Mono"/>
              <a:ea typeface="Roboto Mono"/>
              <a:cs typeface="Roboto Mono"/>
              <a:sym typeface="Roboto Mono"/>
            </a:endParaRPr>
          </a:p>
        </p:txBody>
      </p:sp>
      <p:sp>
        <p:nvSpPr>
          <p:cNvPr id="1028" name="Google Shape;1028;p137"/>
          <p:cNvSpPr/>
          <p:nvPr/>
        </p:nvSpPr>
        <p:spPr>
          <a:xfrm>
            <a:off x="3452195" y="3696765"/>
            <a:ext cx="939600" cy="3606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29" name="Google Shape;1029;p137"/>
          <p:cNvCxnSpPr>
            <a:stCxn id="1028" idx="2"/>
          </p:cNvCxnSpPr>
          <p:nvPr/>
        </p:nvCxnSpPr>
        <p:spPr>
          <a:xfrm rot="-5400000">
            <a:off x="5017930" y="2941365"/>
            <a:ext cx="20700" cy="2211300"/>
          </a:xfrm>
          <a:prstGeom prst="bentConnector4">
            <a:avLst>
              <a:gd name="adj1" fmla="val -3108333"/>
              <a:gd name="adj2" fmla="val 100366"/>
            </a:avLst>
          </a:prstGeom>
          <a:noFill/>
          <a:ln w="28575" cap="flat" cmpd="sng">
            <a:solidFill>
              <a:srgbClr val="1CE8B5"/>
            </a:solidFill>
            <a:prstDash val="solid"/>
            <a:round/>
            <a:headEnd type="none" w="med" len="med"/>
            <a:tailEnd type="triangle" w="med" len="med"/>
          </a:ln>
        </p:spPr>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033" name="Shape 1033"/>
        <p:cNvGrpSpPr/>
        <p:nvPr/>
      </p:nvGrpSpPr>
      <p:grpSpPr>
        <a:xfrm>
          <a:off x="0" y="0"/>
          <a:ext cx="0" cy="0"/>
          <a:chOff x="0" y="0"/>
          <a:chExt cx="0" cy="0"/>
        </a:xfrm>
      </p:grpSpPr>
      <p:sp>
        <p:nvSpPr>
          <p:cNvPr id="1034" name="Google Shape;1034;p138"/>
          <p:cNvSpPr/>
          <p:nvPr/>
        </p:nvSpPr>
        <p:spPr>
          <a:xfrm>
            <a:off x="470650" y="2895100"/>
            <a:ext cx="14625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InfoCard</a:t>
            </a:r>
            <a:endParaRPr>
              <a:solidFill>
                <a:srgbClr val="FFFFFF"/>
              </a:solidFill>
            </a:endParaRPr>
          </a:p>
        </p:txBody>
      </p:sp>
      <p:sp>
        <p:nvSpPr>
          <p:cNvPr id="1035" name="Google Shape;1035;p138"/>
          <p:cNvSpPr/>
          <p:nvPr/>
        </p:nvSpPr>
        <p:spPr>
          <a:xfrm>
            <a:off x="2588600" y="2895100"/>
            <a:ext cx="14625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Footer</a:t>
            </a:r>
            <a:endParaRPr>
              <a:solidFill>
                <a:srgbClr val="FFFFFF"/>
              </a:solidFill>
            </a:endParaRPr>
          </a:p>
        </p:txBody>
      </p:sp>
      <p:sp>
        <p:nvSpPr>
          <p:cNvPr id="1036" name="Google Shape;1036;p138"/>
          <p:cNvSpPr/>
          <p:nvPr/>
        </p:nvSpPr>
        <p:spPr>
          <a:xfrm>
            <a:off x="1420325" y="1207300"/>
            <a:ext cx="14961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App</a:t>
            </a:r>
            <a:endParaRPr>
              <a:solidFill>
                <a:srgbClr val="FFFFFF"/>
              </a:solidFill>
            </a:endParaRPr>
          </a:p>
        </p:txBody>
      </p:sp>
      <p:cxnSp>
        <p:nvCxnSpPr>
          <p:cNvPr id="1037" name="Google Shape;1037;p138"/>
          <p:cNvCxnSpPr/>
          <p:nvPr/>
        </p:nvCxnSpPr>
        <p:spPr>
          <a:xfrm flipH="1">
            <a:off x="1311000" y="2269175"/>
            <a:ext cx="411900" cy="470700"/>
          </a:xfrm>
          <a:prstGeom prst="straightConnector1">
            <a:avLst/>
          </a:prstGeom>
          <a:noFill/>
          <a:ln w="28575" cap="flat" cmpd="sng">
            <a:solidFill>
              <a:srgbClr val="999999"/>
            </a:solidFill>
            <a:prstDash val="solid"/>
            <a:round/>
            <a:headEnd type="none" w="med" len="med"/>
            <a:tailEnd type="none" w="med" len="med"/>
          </a:ln>
        </p:spPr>
      </p:cxnSp>
      <p:cxnSp>
        <p:nvCxnSpPr>
          <p:cNvPr id="1038" name="Google Shape;1038;p138"/>
          <p:cNvCxnSpPr/>
          <p:nvPr/>
        </p:nvCxnSpPr>
        <p:spPr>
          <a:xfrm>
            <a:off x="2639025" y="2243350"/>
            <a:ext cx="386400" cy="455100"/>
          </a:xfrm>
          <a:prstGeom prst="straightConnector1">
            <a:avLst/>
          </a:prstGeom>
          <a:noFill/>
          <a:ln w="28575" cap="flat" cmpd="sng">
            <a:solidFill>
              <a:srgbClr val="999999"/>
            </a:solidFill>
            <a:prstDash val="solid"/>
            <a:round/>
            <a:headEnd type="none" w="med" len="med"/>
            <a:tailEnd type="none" w="med" len="med"/>
          </a:ln>
        </p:spPr>
      </p:cxnSp>
      <p:sp>
        <p:nvSpPr>
          <p:cNvPr id="1039" name="Google Shape;1039;p138"/>
          <p:cNvSpPr/>
          <p:nvPr/>
        </p:nvSpPr>
        <p:spPr>
          <a:xfrm>
            <a:off x="1420325" y="1207300"/>
            <a:ext cx="14961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App</a:t>
            </a:r>
            <a:endParaRPr>
              <a:solidFill>
                <a:srgbClr val="FFFFFF"/>
              </a:solidFill>
            </a:endParaRPr>
          </a:p>
        </p:txBody>
      </p:sp>
      <p:sp>
        <p:nvSpPr>
          <p:cNvPr id="1040" name="Google Shape;1040;p138"/>
          <p:cNvSpPr txBox="1"/>
          <p:nvPr/>
        </p:nvSpPr>
        <p:spPr>
          <a:xfrm>
            <a:off x="4303075" y="1149000"/>
            <a:ext cx="49971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solidFill>
                  <a:srgbClr val="673AB7"/>
                </a:solidFill>
                <a:latin typeface="Roboto Mono"/>
                <a:ea typeface="Roboto Mono"/>
                <a:cs typeface="Roboto Mono"/>
                <a:sym typeface="Roboto Mono"/>
              </a:rPr>
              <a:t>App</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ngComponentDef</a:t>
            </a:r>
            <a:r>
              <a:rPr lang="en-GB" sz="1300">
                <a:solidFill>
                  <a:srgbClr val="A3A3A3"/>
                </a:solidFill>
                <a:latin typeface="Roboto Mono"/>
                <a:ea typeface="Roboto Mono"/>
                <a:cs typeface="Roboto Mono"/>
                <a:sym typeface="Roboto Mono"/>
              </a:rPr>
              <a:t>.</a:t>
            </a:r>
            <a:r>
              <a:rPr lang="en-GB" sz="1300">
                <a:solidFill>
                  <a:srgbClr val="4285F4"/>
                </a:solidFill>
                <a:latin typeface="Roboto Mono"/>
                <a:ea typeface="Roboto Mono"/>
                <a:cs typeface="Roboto Mono"/>
                <a:sym typeface="Roboto Mono"/>
              </a:rPr>
              <a:t>template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create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 app</a:t>
            </a:r>
            <a:r>
              <a:rPr lang="en-GB" sz="1300">
                <a:solidFill>
                  <a:srgbClr val="A3A3A3"/>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GB" sz="1300">
                <a:solidFill>
                  <a:srgbClr val="673AB7"/>
                </a:solidFill>
                <a:latin typeface="Roboto Mono"/>
                <a:ea typeface="Roboto Mono"/>
                <a:cs typeface="Roboto Mono"/>
                <a:sym typeface="Roboto Mono"/>
              </a:rPr>
              <a:t>InfoCard</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ngComponentDef</a:t>
            </a:r>
            <a:r>
              <a:rPr lang="en-GB" sz="1300">
                <a:solidFill>
                  <a:srgbClr val="A3A3A3"/>
                </a:solidFill>
                <a:latin typeface="Roboto Mono"/>
                <a:ea typeface="Roboto Mono"/>
                <a:cs typeface="Roboto Mono"/>
                <a:sym typeface="Roboto Mono"/>
              </a:rPr>
              <a:t>.</a:t>
            </a:r>
            <a:r>
              <a:rPr lang="en-GB" sz="1300">
                <a:solidFill>
                  <a:srgbClr val="4285F4"/>
                </a:solidFill>
                <a:latin typeface="Roboto Mono"/>
                <a:ea typeface="Roboto Mono"/>
                <a:cs typeface="Roboto Mono"/>
                <a:sym typeface="Roboto Mono"/>
              </a:rPr>
              <a:t>template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create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 info</a:t>
            </a:r>
            <a:r>
              <a:rPr lang="en-GB" sz="1300">
                <a:solidFill>
                  <a:srgbClr val="A3A3A3"/>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673AB7"/>
                </a:solidFill>
                <a:latin typeface="Roboto Mono"/>
                <a:ea typeface="Roboto Mono"/>
                <a:cs typeface="Roboto Mono"/>
                <a:sym typeface="Roboto Mono"/>
              </a:rPr>
              <a:t>Footer</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ngComponentDef</a:t>
            </a:r>
            <a:r>
              <a:rPr lang="en-GB" sz="1300">
                <a:solidFill>
                  <a:srgbClr val="A3A3A3"/>
                </a:solidFill>
                <a:latin typeface="Roboto Mono"/>
                <a:ea typeface="Roboto Mono"/>
                <a:cs typeface="Roboto Mono"/>
                <a:sym typeface="Roboto Mono"/>
              </a:rPr>
              <a:t>.</a:t>
            </a:r>
            <a:r>
              <a:rPr lang="en-GB" sz="1300">
                <a:solidFill>
                  <a:srgbClr val="4285F4"/>
                </a:solidFill>
                <a:latin typeface="Roboto Mono"/>
                <a:ea typeface="Roboto Mono"/>
                <a:cs typeface="Roboto Mono"/>
                <a:sym typeface="Roboto Mono"/>
              </a:rPr>
              <a:t>template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create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 footer</a:t>
            </a:r>
            <a:r>
              <a:rPr lang="en-GB" sz="1300">
                <a:solidFill>
                  <a:srgbClr val="A3A3A3"/>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rgbClr val="FF8857"/>
              </a:solidFill>
              <a:latin typeface="Roboto Mono"/>
              <a:ea typeface="Roboto Mono"/>
              <a:cs typeface="Roboto Mono"/>
              <a:sym typeface="Roboto Mono"/>
            </a:endParaRPr>
          </a:p>
          <a:p>
            <a:pPr marL="0" lvl="0" indent="0" algn="ctr" rtl="0">
              <a:spcBef>
                <a:spcPts val="0"/>
              </a:spcBef>
              <a:spcAft>
                <a:spcPts val="0"/>
              </a:spcAft>
              <a:buNone/>
            </a:pPr>
            <a:endParaRPr sz="1300">
              <a:solidFill>
                <a:srgbClr val="673AB7"/>
              </a:solidFill>
              <a:latin typeface="Roboto Mono"/>
              <a:ea typeface="Roboto Mono"/>
              <a:cs typeface="Roboto Mono"/>
              <a:sym typeface="Roboto Mono"/>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044" name="Shape 1044"/>
        <p:cNvGrpSpPr/>
        <p:nvPr/>
      </p:nvGrpSpPr>
      <p:grpSpPr>
        <a:xfrm>
          <a:off x="0" y="0"/>
          <a:ext cx="0" cy="0"/>
          <a:chOff x="0" y="0"/>
          <a:chExt cx="0" cy="0"/>
        </a:xfrm>
      </p:grpSpPr>
      <p:sp>
        <p:nvSpPr>
          <p:cNvPr id="1045" name="Google Shape;1045;p139"/>
          <p:cNvSpPr txBox="1"/>
          <p:nvPr>
            <p:ph type="title"/>
          </p:nvPr>
        </p:nvSpPr>
        <p:spPr>
          <a:xfrm>
            <a:off x="311700" y="1813951"/>
            <a:ext cx="8520600" cy="9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5000"/>
              <a:t>Change Detection</a:t>
            </a:r>
            <a:endParaRPr sz="5000"/>
          </a:p>
        </p:txBody>
      </p:sp>
      <p:sp>
        <p:nvSpPr>
          <p:cNvPr id="1046" name="Google Shape;1046;p139"/>
          <p:cNvSpPr txBox="1"/>
          <p:nvPr>
            <p:ph type="body" idx="1"/>
          </p:nvPr>
        </p:nvSpPr>
        <p:spPr>
          <a:xfrm>
            <a:off x="365875" y="2783850"/>
            <a:ext cx="8520600" cy="1300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2400">
                <a:solidFill>
                  <a:schemeClr val="lt2"/>
                </a:solidFill>
                <a:latin typeface="Roboto Thin" panose="02000000000000000000"/>
                <a:ea typeface="Roboto Thin" panose="02000000000000000000"/>
                <a:cs typeface="Roboto Thin" panose="02000000000000000000"/>
                <a:sym typeface="Roboto Thin" panose="02000000000000000000"/>
              </a:rPr>
              <a:t>Process where binding values are checked and new values are rendered to the view</a:t>
            </a:r>
            <a:endParaRPr lang="en-GB" sz="2400">
              <a:solidFill>
                <a:schemeClr val="lt2"/>
              </a:solidFill>
              <a:latin typeface="Roboto Thin" panose="02000000000000000000"/>
              <a:ea typeface="Roboto Thin" panose="02000000000000000000"/>
              <a:cs typeface="Roboto Thin" panose="02000000000000000000"/>
              <a:sym typeface="Roboto Thin" panose="0200000000000000000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050" name="Shape 1050"/>
        <p:cNvGrpSpPr/>
        <p:nvPr/>
      </p:nvGrpSpPr>
      <p:grpSpPr>
        <a:xfrm>
          <a:off x="0" y="0"/>
          <a:ext cx="0" cy="0"/>
          <a:chOff x="0" y="0"/>
          <a:chExt cx="0" cy="0"/>
        </a:xfrm>
      </p:grpSpPr>
      <p:sp>
        <p:nvSpPr>
          <p:cNvPr id="1051" name="Google Shape;1051;p140"/>
          <p:cNvSpPr/>
          <p:nvPr/>
        </p:nvSpPr>
        <p:spPr>
          <a:xfrm>
            <a:off x="470650" y="2895100"/>
            <a:ext cx="14625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InfoCard</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1052" name="Google Shape;1052;p140"/>
          <p:cNvSpPr/>
          <p:nvPr/>
        </p:nvSpPr>
        <p:spPr>
          <a:xfrm>
            <a:off x="2588600" y="2895100"/>
            <a:ext cx="14625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Footer</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1053" name="Google Shape;1053;p140"/>
          <p:cNvSpPr/>
          <p:nvPr/>
        </p:nvSpPr>
        <p:spPr>
          <a:xfrm>
            <a:off x="1420325" y="1207300"/>
            <a:ext cx="14961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App</a:t>
            </a:r>
            <a:endParaRPr>
              <a:solidFill>
                <a:srgbClr val="FFFFFF"/>
              </a:solidFill>
            </a:endParaRPr>
          </a:p>
        </p:txBody>
      </p:sp>
      <p:cxnSp>
        <p:nvCxnSpPr>
          <p:cNvPr id="1054" name="Google Shape;1054;p140"/>
          <p:cNvCxnSpPr/>
          <p:nvPr/>
        </p:nvCxnSpPr>
        <p:spPr>
          <a:xfrm flipH="1">
            <a:off x="1311000" y="2269175"/>
            <a:ext cx="411900" cy="470700"/>
          </a:xfrm>
          <a:prstGeom prst="straightConnector1">
            <a:avLst/>
          </a:prstGeom>
          <a:noFill/>
          <a:ln w="28575" cap="flat" cmpd="sng">
            <a:solidFill>
              <a:srgbClr val="999999"/>
            </a:solidFill>
            <a:prstDash val="solid"/>
            <a:round/>
            <a:headEnd type="none" w="med" len="med"/>
            <a:tailEnd type="none" w="med" len="med"/>
          </a:ln>
        </p:spPr>
      </p:cxnSp>
      <p:cxnSp>
        <p:nvCxnSpPr>
          <p:cNvPr id="1055" name="Google Shape;1055;p140"/>
          <p:cNvCxnSpPr/>
          <p:nvPr/>
        </p:nvCxnSpPr>
        <p:spPr>
          <a:xfrm>
            <a:off x="2639025" y="2243350"/>
            <a:ext cx="386400" cy="455100"/>
          </a:xfrm>
          <a:prstGeom prst="straightConnector1">
            <a:avLst/>
          </a:prstGeom>
          <a:noFill/>
          <a:ln w="28575" cap="flat" cmpd="sng">
            <a:solidFill>
              <a:srgbClr val="999999"/>
            </a:solidFill>
            <a:prstDash val="solid"/>
            <a:round/>
            <a:headEnd type="none" w="med" len="med"/>
            <a:tailEnd type="none" w="med" len="med"/>
          </a:ln>
        </p:spPr>
      </p:cxnSp>
      <p:sp>
        <p:nvSpPr>
          <p:cNvPr id="1056" name="Google Shape;1056;p140"/>
          <p:cNvSpPr/>
          <p:nvPr/>
        </p:nvSpPr>
        <p:spPr>
          <a:xfrm>
            <a:off x="1420325" y="1207300"/>
            <a:ext cx="1496100" cy="839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panose="02000000000000000000"/>
                <a:ea typeface="Roboto" panose="02000000000000000000"/>
                <a:cs typeface="Roboto" panose="02000000000000000000"/>
                <a:sym typeface="Roboto" panose="02000000000000000000"/>
              </a:rPr>
              <a:t>App</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1057" name="Google Shape;1057;p140"/>
          <p:cNvSpPr txBox="1"/>
          <p:nvPr/>
        </p:nvSpPr>
        <p:spPr>
          <a:xfrm>
            <a:off x="4303075" y="1149000"/>
            <a:ext cx="49971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solidFill>
                  <a:srgbClr val="673AB7"/>
                </a:solidFill>
                <a:latin typeface="Roboto Mono"/>
                <a:ea typeface="Roboto Mono"/>
                <a:cs typeface="Roboto Mono"/>
                <a:sym typeface="Roboto Mono"/>
              </a:rPr>
              <a:t>App</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ngComponentDef</a:t>
            </a:r>
            <a:r>
              <a:rPr lang="en-GB" sz="1300">
                <a:solidFill>
                  <a:srgbClr val="A3A3A3"/>
                </a:solidFill>
                <a:latin typeface="Roboto Mono"/>
                <a:ea typeface="Roboto Mono"/>
                <a:cs typeface="Roboto Mono"/>
                <a:sym typeface="Roboto Mono"/>
              </a:rPr>
              <a:t>.</a:t>
            </a:r>
            <a:r>
              <a:rPr lang="en-GB" sz="1300">
                <a:solidFill>
                  <a:srgbClr val="4285F4"/>
                </a:solidFill>
                <a:latin typeface="Roboto Mono"/>
                <a:ea typeface="Roboto Mono"/>
                <a:cs typeface="Roboto Mono"/>
                <a:sym typeface="Roboto Mono"/>
              </a:rPr>
              <a:t>template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update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 app</a:t>
            </a:r>
            <a:r>
              <a:rPr lang="en-GB" sz="1300">
                <a:solidFill>
                  <a:srgbClr val="A3A3A3"/>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GB" sz="1300">
                <a:solidFill>
                  <a:srgbClr val="673AB7"/>
                </a:solidFill>
                <a:latin typeface="Roboto Mono"/>
                <a:ea typeface="Roboto Mono"/>
                <a:cs typeface="Roboto Mono"/>
                <a:sym typeface="Roboto Mono"/>
              </a:rPr>
              <a:t>InfoCard</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ngComponentDef</a:t>
            </a:r>
            <a:r>
              <a:rPr lang="en-GB" sz="1300">
                <a:solidFill>
                  <a:srgbClr val="A3A3A3"/>
                </a:solidFill>
                <a:latin typeface="Roboto Mono"/>
                <a:ea typeface="Roboto Mono"/>
                <a:cs typeface="Roboto Mono"/>
                <a:sym typeface="Roboto Mono"/>
              </a:rPr>
              <a:t>.</a:t>
            </a:r>
            <a:r>
              <a:rPr lang="en-GB" sz="1300">
                <a:solidFill>
                  <a:srgbClr val="4285F4"/>
                </a:solidFill>
                <a:latin typeface="Roboto Mono"/>
                <a:ea typeface="Roboto Mono"/>
                <a:cs typeface="Roboto Mono"/>
                <a:sym typeface="Roboto Mono"/>
              </a:rPr>
              <a:t>template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update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 info</a:t>
            </a:r>
            <a:r>
              <a:rPr lang="en-GB" sz="1300">
                <a:solidFill>
                  <a:srgbClr val="A3A3A3"/>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300">
              <a:solidFill>
                <a:schemeClr val="dk1"/>
              </a:solidFill>
              <a:latin typeface="Roboto Mono"/>
              <a:ea typeface="Roboto Mono"/>
              <a:cs typeface="Roboto Mono"/>
              <a:sym typeface="Roboto Mono"/>
            </a:endParaRPr>
          </a:p>
          <a:p>
            <a:pPr marL="0" lvl="0" indent="0" algn="l" rtl="0">
              <a:lnSpc>
                <a:spcPct val="147000"/>
              </a:lnSpc>
              <a:spcBef>
                <a:spcPts val="0"/>
              </a:spcBef>
              <a:spcAft>
                <a:spcPts val="0"/>
              </a:spcAft>
              <a:buNone/>
            </a:pPr>
            <a:r>
              <a:rPr lang="en-GB" sz="1300">
                <a:solidFill>
                  <a:srgbClr val="673AB7"/>
                </a:solidFill>
                <a:latin typeface="Roboto Mono"/>
                <a:ea typeface="Roboto Mono"/>
                <a:cs typeface="Roboto Mono"/>
                <a:sym typeface="Roboto Mono"/>
              </a:rPr>
              <a:t>Footer</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ngComponentDef</a:t>
            </a:r>
            <a:r>
              <a:rPr lang="en-GB" sz="1300">
                <a:solidFill>
                  <a:srgbClr val="A3A3A3"/>
                </a:solidFill>
                <a:latin typeface="Roboto Mono"/>
                <a:ea typeface="Roboto Mono"/>
                <a:cs typeface="Roboto Mono"/>
                <a:sym typeface="Roboto Mono"/>
              </a:rPr>
              <a:t>.</a:t>
            </a:r>
            <a:r>
              <a:rPr lang="en-GB" sz="1300">
                <a:solidFill>
                  <a:srgbClr val="4285F4"/>
                </a:solidFill>
                <a:latin typeface="Roboto Mono"/>
                <a:ea typeface="Roboto Mono"/>
                <a:cs typeface="Roboto Mono"/>
                <a:sym typeface="Roboto Mono"/>
              </a:rPr>
              <a:t>template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update</a:t>
            </a:r>
            <a:r>
              <a:rPr lang="en-GB" sz="1300">
                <a:solidFill>
                  <a:srgbClr val="A3A3A3"/>
                </a:solidFill>
                <a:latin typeface="Roboto Mono"/>
                <a:ea typeface="Roboto Mono"/>
                <a:cs typeface="Roboto Mono"/>
                <a:sym typeface="Roboto Mono"/>
              </a:rPr>
              <a:t>,</a:t>
            </a:r>
            <a:r>
              <a:rPr lang="en-GB" sz="1300">
                <a:solidFill>
                  <a:schemeClr val="dk1"/>
                </a:solidFill>
                <a:latin typeface="Roboto Mono"/>
                <a:ea typeface="Roboto Mono"/>
                <a:cs typeface="Roboto Mono"/>
                <a:sym typeface="Roboto Mono"/>
              </a:rPr>
              <a:t> footer</a:t>
            </a:r>
            <a:r>
              <a:rPr lang="en-GB" sz="1300">
                <a:solidFill>
                  <a:srgbClr val="A3A3A3"/>
                </a:solidFill>
                <a:latin typeface="Roboto Mono"/>
                <a:ea typeface="Roboto Mono"/>
                <a:cs typeface="Roboto Mono"/>
                <a:sym typeface="Roboto Mono"/>
              </a:rPr>
              <a:t>);</a:t>
            </a:r>
            <a:endParaRPr sz="1300">
              <a:solidFill>
                <a:schemeClr val="dk1"/>
              </a:solidFill>
              <a:latin typeface="Roboto Mono"/>
              <a:ea typeface="Roboto Mono"/>
              <a:cs typeface="Roboto Mono"/>
              <a:sym typeface="Roboto Mono"/>
            </a:endParaRPr>
          </a:p>
          <a:p>
            <a:pPr marL="0" lvl="0" indent="0" algn="ctr" rtl="0">
              <a:spcBef>
                <a:spcPts val="0"/>
              </a:spcBef>
              <a:spcAft>
                <a:spcPts val="0"/>
              </a:spcAft>
              <a:buNone/>
            </a:pPr>
            <a:endParaRPr sz="1300">
              <a:solidFill>
                <a:srgbClr val="FF8857"/>
              </a:solidFill>
              <a:latin typeface="Roboto Mono"/>
              <a:ea typeface="Roboto Mono"/>
              <a:cs typeface="Roboto Mono"/>
              <a:sym typeface="Roboto Mono"/>
            </a:endParaRPr>
          </a:p>
          <a:p>
            <a:pPr marL="0" lvl="0" indent="0" algn="ctr" rtl="0">
              <a:spcBef>
                <a:spcPts val="0"/>
              </a:spcBef>
              <a:spcAft>
                <a:spcPts val="0"/>
              </a:spcAft>
              <a:buNone/>
            </a:pPr>
            <a:endParaRPr sz="1300">
              <a:solidFill>
                <a:srgbClr val="673AB7"/>
              </a:solidFill>
              <a:latin typeface="Roboto Mono"/>
              <a:ea typeface="Roboto Mono"/>
              <a:cs typeface="Roboto Mono"/>
              <a:sym typeface="Roboto Mono"/>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061" name="Shape 1061"/>
        <p:cNvGrpSpPr/>
        <p:nvPr/>
      </p:nvGrpSpPr>
      <p:grpSpPr>
        <a:xfrm>
          <a:off x="0" y="0"/>
          <a:ext cx="0" cy="0"/>
          <a:chOff x="0" y="0"/>
          <a:chExt cx="0" cy="0"/>
        </a:xfrm>
      </p:grpSpPr>
      <p:pic>
        <p:nvPicPr>
          <p:cNvPr id="1062" name="Google Shape;1062;p141"/>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063" name="Google Shape;1063;p141"/>
          <p:cNvSpPr txBox="1"/>
          <p:nvPr/>
        </p:nvSpPr>
        <p:spPr>
          <a:xfrm>
            <a:off x="124775" y="0"/>
            <a:ext cx="4464300" cy="35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26C6DA"/>
              </a:solidFill>
              <a:latin typeface="Roboto Mono"/>
              <a:ea typeface="Roboto Mono"/>
              <a:cs typeface="Roboto Mono"/>
              <a:sym typeface="Roboto Mono"/>
            </a:endParaRPr>
          </a:p>
        </p:txBody>
      </p:sp>
      <p:sp>
        <p:nvSpPr>
          <p:cNvPr id="1064" name="Google Shape;1064;p141"/>
          <p:cNvSpPr txBox="1"/>
          <p:nvPr>
            <p:ph type="body" idx="2"/>
          </p:nvPr>
        </p:nvSpPr>
        <p:spPr>
          <a:xfrm>
            <a:off x="0" y="330475"/>
            <a:ext cx="45243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065" name="Google Shape;1065;p141"/>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0" name="Shape 340"/>
        <p:cNvGrpSpPr/>
        <p:nvPr/>
      </p:nvGrpSpPr>
      <p:grpSpPr>
        <a:xfrm>
          <a:off x="0" y="0"/>
          <a:ext cx="0" cy="0"/>
          <a:chOff x="0" y="0"/>
          <a:chExt cx="0" cy="0"/>
        </a:xfrm>
      </p:grpSpPr>
      <p:sp>
        <p:nvSpPr>
          <p:cNvPr id="341" name="Google Shape;341;p61"/>
          <p:cNvSpPr/>
          <p:nvPr/>
        </p:nvSpPr>
        <p:spPr>
          <a:xfrm>
            <a:off x="3023925" y="1607550"/>
            <a:ext cx="5779500" cy="20289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61"/>
          <p:cNvSpPr/>
          <p:nvPr/>
        </p:nvSpPr>
        <p:spPr>
          <a:xfrm>
            <a:off x="252525" y="1607550"/>
            <a:ext cx="2707200" cy="20289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61"/>
          <p:cNvSpPr/>
          <p:nvPr/>
        </p:nvSpPr>
        <p:spPr>
          <a:xfrm>
            <a:off x="721925" y="2078838"/>
            <a:ext cx="1832100" cy="123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Roboto" panose="02000000000000000000"/>
                <a:ea typeface="Roboto" panose="02000000000000000000"/>
                <a:cs typeface="Roboto" panose="02000000000000000000"/>
                <a:sym typeface="Roboto" panose="02000000000000000000"/>
              </a:rPr>
              <a:t>Module setup</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344" name="Google Shape;344;p61"/>
          <p:cNvSpPr/>
          <p:nvPr/>
        </p:nvSpPr>
        <p:spPr>
          <a:xfrm>
            <a:off x="3655950" y="2078850"/>
            <a:ext cx="1832100" cy="123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Roboto" panose="02000000000000000000"/>
                <a:ea typeface="Roboto" panose="02000000000000000000"/>
                <a:cs typeface="Roboto" panose="02000000000000000000"/>
                <a:sym typeface="Roboto" panose="02000000000000000000"/>
              </a:rPr>
              <a:t>View creation</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345" name="Google Shape;345;p61"/>
          <p:cNvSpPr/>
          <p:nvPr/>
        </p:nvSpPr>
        <p:spPr>
          <a:xfrm>
            <a:off x="6589975" y="2078850"/>
            <a:ext cx="1832100" cy="123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Roboto" panose="02000000000000000000"/>
                <a:ea typeface="Roboto" panose="02000000000000000000"/>
                <a:cs typeface="Roboto" panose="02000000000000000000"/>
                <a:sym typeface="Roboto" panose="02000000000000000000"/>
              </a:rPr>
              <a:t>Change detection</a:t>
            </a:r>
            <a:endParaRPr>
              <a:solidFill>
                <a:srgbClr val="FFFFFF"/>
              </a:solidFill>
              <a:latin typeface="Roboto" panose="02000000000000000000"/>
              <a:ea typeface="Roboto" panose="02000000000000000000"/>
              <a:cs typeface="Roboto" panose="02000000000000000000"/>
              <a:sym typeface="Roboto" panose="02000000000000000000"/>
            </a:endParaRPr>
          </a:p>
        </p:txBody>
      </p:sp>
      <p:sp>
        <p:nvSpPr>
          <p:cNvPr id="346" name="Google Shape;346;p61"/>
          <p:cNvSpPr/>
          <p:nvPr/>
        </p:nvSpPr>
        <p:spPr>
          <a:xfrm>
            <a:off x="531225" y="1918250"/>
            <a:ext cx="428700" cy="4101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a:t>
            </a:r>
            <a:endParaRPr lang="en-GB"/>
          </a:p>
        </p:txBody>
      </p:sp>
      <p:sp>
        <p:nvSpPr>
          <p:cNvPr id="347" name="Google Shape;347;p61"/>
          <p:cNvSpPr/>
          <p:nvPr/>
        </p:nvSpPr>
        <p:spPr>
          <a:xfrm>
            <a:off x="3441650" y="1918250"/>
            <a:ext cx="428700" cy="4101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2</a:t>
            </a:r>
            <a:endParaRPr lang="en-GB"/>
          </a:p>
        </p:txBody>
      </p:sp>
      <p:sp>
        <p:nvSpPr>
          <p:cNvPr id="348" name="Google Shape;348;p61"/>
          <p:cNvSpPr/>
          <p:nvPr/>
        </p:nvSpPr>
        <p:spPr>
          <a:xfrm>
            <a:off x="6352075" y="1918250"/>
            <a:ext cx="428700" cy="4101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3</a:t>
            </a:r>
            <a:endParaRPr lang="en-GB"/>
          </a:p>
        </p:txBody>
      </p:sp>
      <p:sp>
        <p:nvSpPr>
          <p:cNvPr id="349" name="Google Shape;349;p61"/>
          <p:cNvSpPr txBox="1"/>
          <p:nvPr/>
        </p:nvSpPr>
        <p:spPr>
          <a:xfrm>
            <a:off x="351675" y="3684850"/>
            <a:ext cx="2508900" cy="41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lt1"/>
                </a:solidFill>
                <a:latin typeface="Roboto" panose="02000000000000000000"/>
                <a:ea typeface="Roboto" panose="02000000000000000000"/>
                <a:cs typeface="Roboto" panose="02000000000000000000"/>
                <a:sym typeface="Roboto" panose="02000000000000000000"/>
              </a:rPr>
              <a:t>Module bootstrap</a:t>
            </a:r>
            <a:endParaRPr>
              <a:solidFill>
                <a:schemeClr val="lt1"/>
              </a:solidFill>
              <a:latin typeface="Roboto" panose="02000000000000000000"/>
              <a:ea typeface="Roboto" panose="02000000000000000000"/>
              <a:cs typeface="Roboto" panose="02000000000000000000"/>
              <a:sym typeface="Roboto" panose="02000000000000000000"/>
            </a:endParaRPr>
          </a:p>
        </p:txBody>
      </p:sp>
      <p:sp>
        <p:nvSpPr>
          <p:cNvPr id="350" name="Google Shape;350;p61"/>
          <p:cNvSpPr txBox="1"/>
          <p:nvPr/>
        </p:nvSpPr>
        <p:spPr>
          <a:xfrm>
            <a:off x="4659225" y="3684850"/>
            <a:ext cx="2508900" cy="41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lt1"/>
                </a:solidFill>
                <a:latin typeface="Roboto" panose="02000000000000000000"/>
                <a:ea typeface="Roboto" panose="02000000000000000000"/>
                <a:cs typeface="Roboto" panose="02000000000000000000"/>
                <a:sym typeface="Roboto" panose="02000000000000000000"/>
              </a:rPr>
              <a:t>Component bootstrap</a:t>
            </a:r>
            <a:endParaRPr>
              <a:solidFill>
                <a:schemeClr val="lt1"/>
              </a:solidFill>
              <a:latin typeface="Roboto" panose="02000000000000000000"/>
              <a:ea typeface="Roboto" panose="02000000000000000000"/>
              <a:cs typeface="Roboto" panose="02000000000000000000"/>
              <a:sym typeface="Roboto" panose="02000000000000000000"/>
            </a:endParaRPr>
          </a:p>
        </p:txBody>
      </p:sp>
      <p:sp>
        <p:nvSpPr>
          <p:cNvPr id="351" name="Google Shape;351;p61"/>
          <p:cNvSpPr txBox="1"/>
          <p:nvPr/>
        </p:nvSpPr>
        <p:spPr>
          <a:xfrm>
            <a:off x="2391500" y="368000"/>
            <a:ext cx="4198200" cy="56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a:solidFill>
                  <a:schemeClr val="lt1"/>
                </a:solidFill>
                <a:latin typeface="Roboto" panose="02000000000000000000"/>
                <a:ea typeface="Roboto" panose="02000000000000000000"/>
                <a:cs typeface="Roboto" panose="02000000000000000000"/>
                <a:sym typeface="Roboto" panose="02000000000000000000"/>
              </a:rPr>
              <a:t>Application Bootstrap</a:t>
            </a:r>
            <a:endParaRPr sz="32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069" name="Shape 1069"/>
        <p:cNvGrpSpPr/>
        <p:nvPr/>
      </p:nvGrpSpPr>
      <p:grpSpPr>
        <a:xfrm>
          <a:off x="0" y="0"/>
          <a:ext cx="0" cy="0"/>
          <a:chOff x="0" y="0"/>
          <a:chExt cx="0" cy="0"/>
        </a:xfrm>
      </p:grpSpPr>
      <p:pic>
        <p:nvPicPr>
          <p:cNvPr id="1070" name="Google Shape;1070;p142"/>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071" name="Google Shape;1071;p142"/>
          <p:cNvSpPr txBox="1"/>
          <p:nvPr>
            <p:ph type="body" idx="2"/>
          </p:nvPr>
        </p:nvSpPr>
        <p:spPr>
          <a:xfrm>
            <a:off x="0" y="330475"/>
            <a:ext cx="45243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0</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img</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cat.jpg</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elementStart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1</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h1</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elementEnd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info-card</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element</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4</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footer</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072" name="Google Shape;1072;p142"/>
          <p:cNvSpPr/>
          <p:nvPr/>
        </p:nvSpPr>
        <p:spPr>
          <a:xfrm>
            <a:off x="124775" y="3122570"/>
            <a:ext cx="4464300" cy="18129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142"/>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074" name="Google Shape;1074;p142"/>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1075" name="Google Shape;1075;p142"/>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template: `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079" name="Shape 1079"/>
        <p:cNvGrpSpPr/>
        <p:nvPr/>
      </p:nvGrpSpPr>
      <p:grpSpPr>
        <a:xfrm>
          <a:off x="0" y="0"/>
          <a:ext cx="0" cy="0"/>
          <a:chOff x="0" y="0"/>
          <a:chExt cx="0" cy="0"/>
        </a:xfrm>
      </p:grpSpPr>
      <p:pic>
        <p:nvPicPr>
          <p:cNvPr id="1080" name="Google Shape;1080;p143"/>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081" name="Google Shape;1081;p143"/>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082" name="Google Shape;1082;p143"/>
          <p:cNvSpPr/>
          <p:nvPr/>
        </p:nvSpPr>
        <p:spPr>
          <a:xfrm>
            <a:off x="124775" y="1058185"/>
            <a:ext cx="4464300" cy="20619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143"/>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084" name="Google Shape;1084;p143"/>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1085" name="Google Shape;1085;p143"/>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template: `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089" name="Shape 1089"/>
        <p:cNvGrpSpPr/>
        <p:nvPr/>
      </p:nvGrpSpPr>
      <p:grpSpPr>
        <a:xfrm>
          <a:off x="0" y="0"/>
          <a:ext cx="0" cy="0"/>
          <a:chOff x="0" y="0"/>
          <a:chExt cx="0" cy="0"/>
        </a:xfrm>
      </p:grpSpPr>
      <p:pic>
        <p:nvPicPr>
          <p:cNvPr id="1090" name="Google Shape;1090;p144"/>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091" name="Google Shape;1091;p144"/>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092" name="Google Shape;1092;p144"/>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1093" name="Google Shape;1093;p144"/>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template: `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cxnSp>
        <p:nvCxnSpPr>
          <p:cNvPr id="1094" name="Google Shape;1094;p144"/>
          <p:cNvCxnSpPr/>
          <p:nvPr/>
        </p:nvCxnSpPr>
        <p:spPr>
          <a:xfrm rot="10800000" flipH="1">
            <a:off x="447600" y="2239640"/>
            <a:ext cx="8291400" cy="21600"/>
          </a:xfrm>
          <a:prstGeom prst="straightConnector1">
            <a:avLst/>
          </a:prstGeom>
          <a:noFill/>
          <a:ln w="28575" cap="flat" cmpd="sng">
            <a:solidFill>
              <a:srgbClr val="FF8857"/>
            </a:solidFill>
            <a:prstDash val="solid"/>
            <a:round/>
            <a:headEnd type="none" w="med" len="med"/>
            <a:tailEnd type="none" w="med" len="med"/>
          </a:ln>
        </p:spPr>
      </p:cxnSp>
      <p:cxnSp>
        <p:nvCxnSpPr>
          <p:cNvPr id="1095" name="Google Shape;1095;p144"/>
          <p:cNvCxnSpPr/>
          <p:nvPr/>
        </p:nvCxnSpPr>
        <p:spPr>
          <a:xfrm rot="10800000" flipH="1">
            <a:off x="447600" y="2832307"/>
            <a:ext cx="8291400" cy="21600"/>
          </a:xfrm>
          <a:prstGeom prst="straightConnector1">
            <a:avLst/>
          </a:prstGeom>
          <a:noFill/>
          <a:ln w="28575" cap="flat" cmpd="sng">
            <a:solidFill>
              <a:srgbClr val="FF8857"/>
            </a:solidFill>
            <a:prstDash val="solid"/>
            <a:round/>
            <a:headEnd type="none" w="med" len="med"/>
            <a:tailEnd type="none" w="med" len="med"/>
          </a:ln>
        </p:spPr>
      </p:cxnSp>
      <p:sp>
        <p:nvSpPr>
          <p:cNvPr id="1096" name="Google Shape;1096;p144"/>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100" name="Shape 1100"/>
        <p:cNvGrpSpPr/>
        <p:nvPr/>
      </p:nvGrpSpPr>
      <p:grpSpPr>
        <a:xfrm>
          <a:off x="0" y="0"/>
          <a:ext cx="0" cy="0"/>
          <a:chOff x="0" y="0"/>
          <a:chExt cx="0" cy="0"/>
        </a:xfrm>
      </p:grpSpPr>
      <p:pic>
        <p:nvPicPr>
          <p:cNvPr id="1101" name="Google Shape;1101;p145"/>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102" name="Google Shape;1102;p145"/>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103" name="Google Shape;1103;p145"/>
          <p:cNvSpPr txBox="1"/>
          <p:nvPr/>
        </p:nvSpPr>
        <p:spPr>
          <a:xfrm>
            <a:off x="73548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Application code</a:t>
            </a:r>
            <a:endParaRPr lang="en-GB" sz="1300">
              <a:solidFill>
                <a:schemeClr val="lt1"/>
              </a:solidFill>
              <a:latin typeface="Roboto Mono"/>
              <a:ea typeface="Roboto Mono"/>
              <a:cs typeface="Roboto Mono"/>
              <a:sym typeface="Roboto Mono"/>
            </a:endParaRPr>
          </a:p>
        </p:txBody>
      </p:sp>
      <p:sp>
        <p:nvSpPr>
          <p:cNvPr id="1104" name="Google Shape;1104;p145"/>
          <p:cNvSpPr txBox="1"/>
          <p:nvPr>
            <p:ph type="body" idx="2"/>
          </p:nvPr>
        </p:nvSpPr>
        <p:spPr>
          <a:xfrm>
            <a:off x="45243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template: `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cxnSp>
        <p:nvCxnSpPr>
          <p:cNvPr id="1105" name="Google Shape;1105;p145"/>
          <p:cNvCxnSpPr/>
          <p:nvPr/>
        </p:nvCxnSpPr>
        <p:spPr>
          <a:xfrm rot="10800000" flipH="1">
            <a:off x="447600" y="1650995"/>
            <a:ext cx="8291400" cy="21600"/>
          </a:xfrm>
          <a:prstGeom prst="straightConnector1">
            <a:avLst/>
          </a:prstGeom>
          <a:noFill/>
          <a:ln w="28575" cap="flat" cmpd="sng">
            <a:solidFill>
              <a:srgbClr val="FF8857"/>
            </a:solidFill>
            <a:prstDash val="solid"/>
            <a:round/>
            <a:headEnd type="none" w="med" len="med"/>
            <a:tailEnd type="none" w="med" len="med"/>
          </a:ln>
        </p:spPr>
      </p:cxnSp>
      <p:cxnSp>
        <p:nvCxnSpPr>
          <p:cNvPr id="1106" name="Google Shape;1106;p145"/>
          <p:cNvCxnSpPr/>
          <p:nvPr/>
        </p:nvCxnSpPr>
        <p:spPr>
          <a:xfrm rot="10800000" flipH="1">
            <a:off x="447600" y="2513537"/>
            <a:ext cx="8291400" cy="21600"/>
          </a:xfrm>
          <a:prstGeom prst="straightConnector1">
            <a:avLst/>
          </a:prstGeom>
          <a:noFill/>
          <a:ln w="28575" cap="flat" cmpd="sng">
            <a:solidFill>
              <a:srgbClr val="FF8857"/>
            </a:solidFill>
            <a:prstDash val="solid"/>
            <a:round/>
            <a:headEnd type="none" w="med" len="med"/>
            <a:tailEnd type="none" w="med" len="med"/>
          </a:ln>
        </p:spPr>
      </p:cxnSp>
      <p:sp>
        <p:nvSpPr>
          <p:cNvPr id="1107" name="Google Shape;1107;p145"/>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111" name="Shape 1111"/>
        <p:cNvGrpSpPr/>
        <p:nvPr/>
      </p:nvGrpSpPr>
      <p:grpSpPr>
        <a:xfrm>
          <a:off x="0" y="0"/>
          <a:ext cx="0" cy="0"/>
          <a:chOff x="0" y="0"/>
          <a:chExt cx="0" cy="0"/>
        </a:xfrm>
      </p:grpSpPr>
      <p:pic>
        <p:nvPicPr>
          <p:cNvPr id="1112" name="Google Shape;1112;p146"/>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113" name="Google Shape;1113;p146"/>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114" name="Google Shape;1114;p146"/>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115" name="Google Shape;1115;p146"/>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a:t>
            </a:r>
            <a:r>
              <a:rPr lang="en-GB" sz="1300">
                <a:solidFill>
                  <a:srgbClr val="FFFFFF"/>
                </a:solidFill>
                <a:latin typeface="Roboto Mono"/>
                <a:ea typeface="Roboto Mono"/>
                <a:cs typeface="Roboto Mono"/>
                <a:sym typeface="Roboto Mono"/>
              </a:rPr>
              <a:t>{{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116" name="Google Shape;1116;p146"/>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120" name="Shape 1120"/>
        <p:cNvGrpSpPr/>
        <p:nvPr/>
      </p:nvGrpSpPr>
      <p:grpSpPr>
        <a:xfrm>
          <a:off x="0" y="0"/>
          <a:ext cx="0" cy="0"/>
          <a:chOff x="0" y="0"/>
          <a:chExt cx="0" cy="0"/>
        </a:xfrm>
      </p:grpSpPr>
      <p:sp>
        <p:nvSpPr>
          <p:cNvPr id="1124" name="Google Shape;1124;p147"/>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panose="020B0604020202020204"/>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a:t>
            </a:r>
            <a:r>
              <a:rPr lang="en-GB" sz="1300">
                <a:latin typeface="Roboto Mono"/>
                <a:ea typeface="Roboto Mono"/>
                <a:cs typeface="Roboto Mono"/>
                <a:sym typeface="Roboto Mono"/>
              </a:rPr>
              <a:t>{{ header }}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a:t>
            </a:r>
            <a:r>
              <a:rPr lang="en-GB" sz="1300">
                <a:solidFill>
                  <a:srgbClr val="00E4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00E4FF"/>
                </a:solidFill>
                <a:latin typeface="Roboto Mono"/>
                <a:ea typeface="Roboto Mono"/>
                <a:cs typeface="Roboto Mono"/>
                <a:sym typeface="Roboto Mono"/>
              </a:rPr>
              <a:t>&gt;</a:t>
            </a:r>
            <a:r>
              <a:rPr lang="en-GB" sz="1300">
                <a:solidFill>
                  <a:srgbClr val="00E4FF"/>
                </a:solidFill>
                <a:latin typeface="Roboto Mono"/>
                <a:ea typeface="Roboto Mono"/>
                <a:cs typeface="Roboto Mono"/>
                <a:sym typeface="Roboto Mono"/>
              </a:rPr>
              <a: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a:t>
            </a:r>
            <a:r>
              <a:rPr lang="en-GB" sz="1300">
                <a:solidFill>
                  <a:srgbClr val="00E4FF"/>
                </a:solidFill>
                <a:latin typeface="Roboto Mono"/>
                <a:ea typeface="Roboto Mono"/>
                <a:cs typeface="Roboto Mono"/>
                <a:sym typeface="Roboto Mono"/>
              </a:rPr>
              <a: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121" name="Google Shape;1121;p147"/>
          <p:cNvSpPr/>
          <p:nvPr/>
        </p:nvSpPr>
        <p:spPr>
          <a:xfrm>
            <a:off x="4600500" y="1327125"/>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22" name="Google Shape;1122;p147"/>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123" name="Google Shape;1123;p147"/>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125" name="Google Shape;1125;p147"/>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126" name="Google Shape;1126;p147"/>
          <p:cNvSpPr/>
          <p:nvPr/>
        </p:nvSpPr>
        <p:spPr>
          <a:xfrm>
            <a:off x="4619700" y="3115175"/>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147"/>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147"/>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129" name="Google Shape;1129;p147"/>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147"/>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131" name="Google Shape;1131;p147"/>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135" name="Shape 1135"/>
        <p:cNvGrpSpPr/>
        <p:nvPr/>
      </p:nvGrpSpPr>
      <p:grpSpPr>
        <a:xfrm>
          <a:off x="0" y="0"/>
          <a:ext cx="0" cy="0"/>
          <a:chOff x="0" y="0"/>
          <a:chExt cx="0" cy="0"/>
        </a:xfrm>
      </p:grpSpPr>
      <p:sp>
        <p:nvSpPr>
          <p:cNvPr id="1136" name="Google Shape;1136;p148"/>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pic>
        <p:nvPicPr>
          <p:cNvPr id="1137" name="Google Shape;1137;p148"/>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138" name="Google Shape;1138;p148"/>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139" name="Google Shape;1139;p148"/>
          <p:cNvSpPr/>
          <p:nvPr/>
        </p:nvSpPr>
        <p:spPr>
          <a:xfrm>
            <a:off x="4600500" y="1327125"/>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148"/>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141" name="Google Shape;1141;p148"/>
          <p:cNvSpPr/>
          <p:nvPr/>
        </p:nvSpPr>
        <p:spPr>
          <a:xfrm>
            <a:off x="257100" y="1321255"/>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48"/>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148"/>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144" name="Google Shape;1144;p148"/>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48"/>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146" name="Google Shape;1146;p148"/>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
        <p:nvSpPr>
          <p:cNvPr id="1147" name="Google Shape;1147;p148"/>
          <p:cNvSpPr/>
          <p:nvPr/>
        </p:nvSpPr>
        <p:spPr>
          <a:xfrm>
            <a:off x="4619700" y="3115175"/>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151" name="Shape 1151"/>
        <p:cNvGrpSpPr/>
        <p:nvPr/>
      </p:nvGrpSpPr>
      <p:grpSpPr>
        <a:xfrm>
          <a:off x="0" y="0"/>
          <a:ext cx="0" cy="0"/>
          <a:chOff x="0" y="0"/>
          <a:chExt cx="0" cy="0"/>
        </a:xfrm>
      </p:grpSpPr>
      <p:sp>
        <p:nvSpPr>
          <p:cNvPr id="1152" name="Google Shape;1152;p149"/>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pic>
        <p:nvPicPr>
          <p:cNvPr id="1153" name="Google Shape;1153;p149"/>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154" name="Google Shape;1154;p149"/>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155" name="Google Shape;1155;p149"/>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156" name="Google Shape;1156;p149"/>
          <p:cNvSpPr/>
          <p:nvPr/>
        </p:nvSpPr>
        <p:spPr>
          <a:xfrm>
            <a:off x="4600500" y="1615385"/>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49"/>
          <p:cNvSpPr/>
          <p:nvPr/>
        </p:nvSpPr>
        <p:spPr>
          <a:xfrm>
            <a:off x="257100" y="1321255"/>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49"/>
          <p:cNvSpPr/>
          <p:nvPr/>
        </p:nvSpPr>
        <p:spPr>
          <a:xfrm>
            <a:off x="4619700" y="3115175"/>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49"/>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49"/>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161" name="Google Shape;1161;p149"/>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49"/>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163" name="Google Shape;1163;p149"/>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167" name="Shape 1167"/>
        <p:cNvGrpSpPr/>
        <p:nvPr/>
      </p:nvGrpSpPr>
      <p:grpSpPr>
        <a:xfrm>
          <a:off x="0" y="0"/>
          <a:ext cx="0" cy="0"/>
          <a:chOff x="0" y="0"/>
          <a:chExt cx="0" cy="0"/>
        </a:xfrm>
      </p:grpSpPr>
      <p:sp>
        <p:nvSpPr>
          <p:cNvPr id="1169" name="Google Shape;1169;p150"/>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168" name="Google Shape;1168;p150"/>
          <p:cNvSpPr/>
          <p:nvPr/>
        </p:nvSpPr>
        <p:spPr>
          <a:xfrm>
            <a:off x="4600500" y="193561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70" name="Google Shape;1170;p150"/>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171" name="Google Shape;1171;p150"/>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172" name="Google Shape;1172;p150"/>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173" name="Google Shape;1173;p150"/>
          <p:cNvSpPr/>
          <p:nvPr/>
        </p:nvSpPr>
        <p:spPr>
          <a:xfrm>
            <a:off x="257100" y="1321255"/>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50"/>
          <p:cNvSpPr/>
          <p:nvPr/>
        </p:nvSpPr>
        <p:spPr>
          <a:xfrm>
            <a:off x="4619700" y="3115175"/>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50"/>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50"/>
          <p:cNvSpPr txBox="1"/>
          <p:nvPr/>
        </p:nvSpPr>
        <p:spPr>
          <a:xfrm>
            <a:off x="4835655" y="435478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177" name="Google Shape;1177;p150"/>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50"/>
          <p:cNvSpPr txBox="1"/>
          <p:nvPr/>
        </p:nvSpPr>
        <p:spPr>
          <a:xfrm>
            <a:off x="4835655" y="465958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179" name="Google Shape;1179;p150"/>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183" name="Shape 1183"/>
        <p:cNvGrpSpPr/>
        <p:nvPr/>
      </p:nvGrpSpPr>
      <p:grpSpPr>
        <a:xfrm>
          <a:off x="0" y="0"/>
          <a:ext cx="0" cy="0"/>
          <a:chOff x="0" y="0"/>
          <a:chExt cx="0" cy="0"/>
        </a:xfrm>
      </p:grpSpPr>
      <p:sp>
        <p:nvSpPr>
          <p:cNvPr id="1185" name="Google Shape;1185;p151"/>
          <p:cNvSpPr txBox="1"/>
          <p:nvPr>
            <p:ph type="body" idx="2"/>
          </p:nvPr>
        </p:nvSpPr>
        <p:spPr>
          <a:xfrm>
            <a:off x="4600500" y="346468"/>
            <a:ext cx="4589100" cy="4125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BC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0</a:t>
            </a:r>
            <a:r>
              <a:rPr lang="en-GB" sz="1300">
                <a:solidFill>
                  <a:srgbClr val="00E4FF"/>
                </a:solidFill>
                <a:latin typeface="Roboto Mono"/>
                <a:ea typeface="Roboto Mono"/>
                <a:cs typeface="Roboto Mono"/>
                <a:sym typeface="Roboto Mono"/>
              </a:rPr>
              <a:t>    &lt;img</a:t>
            </a:r>
            <a:r>
              <a:rPr lang="en-GB" sz="1300">
                <a:solidFill>
                  <a:srgbClr val="FFFFFF"/>
                </a:solidFill>
                <a:latin typeface="Roboto Mono"/>
                <a:ea typeface="Roboto Mono"/>
                <a:cs typeface="Roboto Mono"/>
                <a:sym typeface="Roboto Mono"/>
              </a:rPr>
              <a:t> </a:t>
            </a:r>
            <a:r>
              <a:rPr lang="en-GB" sz="1300">
                <a:solidFill>
                  <a:srgbClr val="FF8857"/>
                </a:solidFill>
                <a:latin typeface="Roboto Mono"/>
                <a:ea typeface="Roboto Mono"/>
                <a:cs typeface="Roboto Mono"/>
                <a:sym typeface="Roboto Mono"/>
              </a:rPr>
              <a:t>src</a:t>
            </a:r>
            <a:r>
              <a:rPr lang="en-GB" sz="1300">
                <a:solidFill>
                  <a:srgbClr val="90A4AE"/>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”cat.jpg”</a:t>
            </a:r>
            <a:r>
              <a:rPr lang="en-GB" sz="1300">
                <a:solidFill>
                  <a:srgbClr val="00E4FF"/>
                </a:solidFill>
                <a:latin typeface="Roboto Mono"/>
                <a:ea typeface="Roboto Mono"/>
                <a:cs typeface="Roboto Mono"/>
                <a:sym typeface="Roboto Mono"/>
              </a:rPr>
              <a:t>&gt;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1</a:t>
            </a: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2</a:t>
            </a:r>
            <a:r>
              <a:rPr lang="en-GB" sz="1300">
                <a:solidFill>
                  <a:srgbClr val="FFFFFF"/>
                </a:solidFill>
                <a:latin typeface="Roboto Mono"/>
                <a:ea typeface="Roboto Mono"/>
                <a:cs typeface="Roboto Mono"/>
                <a:sym typeface="Roboto Mono"/>
              </a:rPr>
              <a:t>    {{ </a:t>
            </a:r>
            <a:r>
              <a:rPr lang="en-GB" sz="1300">
                <a:latin typeface="Roboto Mono"/>
                <a:ea typeface="Roboto Mono"/>
                <a:cs typeface="Roboto Mono"/>
                <a:sym typeface="Roboto Mono"/>
              </a:rPr>
              <a:t>header</a:t>
            </a:r>
            <a:r>
              <a:rPr lang="en-GB" sz="1300">
                <a:solidFill>
                  <a:srgbClr val="FFFFFF"/>
                </a:solidFill>
                <a:latin typeface="Roboto Mono"/>
                <a:ea typeface="Roboto Mono"/>
                <a:cs typeface="Roboto Mono"/>
                <a:sym typeface="Roboto Mono"/>
              </a:rPr>
              <a:t> }}</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00E4FF"/>
                </a:solidFill>
                <a:latin typeface="Roboto Mono"/>
                <a:ea typeface="Roboto Mono"/>
                <a:cs typeface="Roboto Mono"/>
                <a:sym typeface="Roboto Mono"/>
              </a:rPr>
              <a:t>     &lt;/h1&gt;</a:t>
            </a:r>
            <a:endParaRPr sz="1300">
              <a:solidFill>
                <a:srgbClr val="FFFF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3</a:t>
            </a:r>
            <a:r>
              <a:rPr lang="en-GB" sz="1300">
                <a:solidFill>
                  <a:srgbClr val="00E4FF"/>
                </a:solidFill>
                <a:latin typeface="Roboto Mono"/>
                <a:ea typeface="Roboto Mono"/>
                <a:cs typeface="Roboto Mono"/>
                <a:sym typeface="Roboto Mono"/>
              </a:rPr>
              <a:t>    &lt;info-card [</a:t>
            </a:r>
            <a:r>
              <a:rPr lang="en-GB" sz="1300">
                <a:solidFill>
                  <a:srgbClr val="FF8857"/>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a:t>
            </a:r>
            <a:r>
              <a:rPr lang="en-GB" sz="1300">
                <a:solidFill>
                  <a:srgbClr val="1CE8B5"/>
                </a:solidFill>
                <a:latin typeface="Roboto Mono"/>
                <a:ea typeface="Roboto Mono"/>
                <a:cs typeface="Roboto Mono"/>
                <a:sym typeface="Roboto Mono"/>
              </a:rPr>
              <a:t>name</a:t>
            </a:r>
            <a:r>
              <a:rPr lang="en-GB" sz="1300">
                <a:solidFill>
                  <a:srgbClr val="00E4FF"/>
                </a:solidFill>
                <a:latin typeface="Roboto Mono"/>
                <a:ea typeface="Roboto Mono"/>
                <a:cs typeface="Roboto Mono"/>
                <a:sym typeface="Roboto Mono"/>
              </a:rPr>
              <a:t>”&gt;&lt;/info-card&gt;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4</a:t>
            </a:r>
            <a:r>
              <a:rPr lang="en-GB" sz="1300">
                <a:solidFill>
                  <a:srgbClr val="00E4FF"/>
                </a:solidFill>
                <a:latin typeface="Roboto Mono"/>
                <a:ea typeface="Roboto Mono"/>
                <a:cs typeface="Roboto Mono"/>
                <a:sym typeface="Roboto Mono"/>
              </a:rPr>
              <a:t>    &lt;footer&gt;&lt;/footer&gt;</a:t>
            </a:r>
            <a:endParaRPr sz="1300">
              <a:solidFill>
                <a:srgbClr val="00E4F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5</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FFBC00"/>
                </a:solidFill>
                <a:latin typeface="Roboto Mono"/>
                <a:ea typeface="Roboto Mono"/>
                <a:cs typeface="Roboto Mono"/>
                <a:sym typeface="Roboto Mono"/>
              </a:rPr>
              <a:t>6</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FFFFFF"/>
              </a:solidFill>
              <a:latin typeface="Roboto Mono"/>
              <a:ea typeface="Roboto Mono"/>
              <a:cs typeface="Roboto Mono"/>
              <a:sym typeface="Roboto Mono"/>
            </a:endParaRPr>
          </a:p>
        </p:txBody>
      </p:sp>
      <p:sp>
        <p:nvSpPr>
          <p:cNvPr id="1184" name="Google Shape;1184;p151"/>
          <p:cNvSpPr/>
          <p:nvPr/>
        </p:nvSpPr>
        <p:spPr>
          <a:xfrm>
            <a:off x="4600500" y="1935610"/>
            <a:ext cx="4223700" cy="361200"/>
          </a:xfrm>
          <a:prstGeom prst="rect">
            <a:avLst/>
          </a:prstGeom>
          <a:no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86" name="Google Shape;1186;p151"/>
          <p:cNvPicPr preferRelativeResize="0"/>
          <p:nvPr/>
        </p:nvPicPr>
        <p:blipFill rotWithShape="1">
          <a:blip r:embed="rId1"/>
          <a:srcRect r="1739"/>
          <a:stretch>
            <a:fillRect/>
          </a:stretch>
        </p:blipFill>
        <p:spPr>
          <a:xfrm>
            <a:off x="0" y="0"/>
            <a:ext cx="4588950" cy="5143499"/>
          </a:xfrm>
          <a:prstGeom prst="rect">
            <a:avLst/>
          </a:prstGeom>
          <a:noFill/>
          <a:ln>
            <a:noFill/>
          </a:ln>
        </p:spPr>
      </p:pic>
      <p:sp>
        <p:nvSpPr>
          <p:cNvPr id="1187" name="Google Shape;1187;p151"/>
          <p:cNvSpPr txBox="1"/>
          <p:nvPr/>
        </p:nvSpPr>
        <p:spPr>
          <a:xfrm>
            <a:off x="2830500" y="4782300"/>
            <a:ext cx="17892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Generated code</a:t>
            </a:r>
            <a:endParaRPr lang="en-GB" sz="1300">
              <a:solidFill>
                <a:schemeClr val="lt1"/>
              </a:solidFill>
              <a:latin typeface="Roboto Mono"/>
              <a:ea typeface="Roboto Mono"/>
              <a:cs typeface="Roboto Mono"/>
              <a:sym typeface="Roboto Mono"/>
            </a:endParaRPr>
          </a:p>
        </p:txBody>
      </p:sp>
      <p:sp>
        <p:nvSpPr>
          <p:cNvPr id="1188" name="Google Shape;1188;p151"/>
          <p:cNvSpPr txBox="1"/>
          <p:nvPr>
            <p:ph type="body" idx="2"/>
          </p:nvPr>
        </p:nvSpPr>
        <p:spPr>
          <a:xfrm>
            <a:off x="0" y="330475"/>
            <a:ext cx="4957500" cy="437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26C6DA"/>
                </a:solidFill>
                <a:latin typeface="Roboto Mono"/>
                <a:ea typeface="Roboto Mono"/>
                <a:cs typeface="Roboto Mono"/>
                <a:sym typeface="Roboto Mono"/>
              </a:rPr>
              <a:t>function</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Create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rgbClr val="CCCCCC"/>
                </a:solidFill>
                <a:latin typeface="Roboto Mono"/>
                <a:ea typeface="Roboto Mono"/>
                <a:cs typeface="Roboto Mono"/>
                <a:sym typeface="Roboto Mono"/>
              </a:rPr>
              <a:t>..</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26C6DA"/>
                </a:solidFill>
                <a:latin typeface="Roboto Mono"/>
                <a:ea typeface="Roboto Mono"/>
                <a:cs typeface="Roboto Mono"/>
                <a:sym typeface="Roboto Mono"/>
              </a:rPr>
              <a:t>if</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renderFlags </a:t>
            </a:r>
            <a:r>
              <a:rPr lang="en-GB" sz="1300">
                <a:solidFill>
                  <a:srgbClr val="90A4AE"/>
                </a:solidFill>
                <a:latin typeface="Roboto Mono"/>
                <a:ea typeface="Roboto Mono"/>
                <a:cs typeface="Roboto Mono"/>
                <a:sym typeface="Roboto Mono"/>
              </a:rPr>
              <a:t>&amp;</a:t>
            </a:r>
            <a:r>
              <a:rPr lang="en-GB" sz="1300">
                <a:solidFill>
                  <a:schemeClr val="lt1"/>
                </a:solidFill>
                <a:latin typeface="Roboto Mono"/>
                <a:ea typeface="Roboto Mono"/>
                <a:cs typeface="Roboto Mono"/>
                <a:sym typeface="Roboto Mono"/>
              </a:rPr>
              <a:t> </a:t>
            </a:r>
            <a:r>
              <a:rPr lang="en-GB" sz="1300">
                <a:solidFill>
                  <a:srgbClr val="FF8A80"/>
                </a:solidFill>
                <a:latin typeface="Roboto Mono"/>
                <a:ea typeface="Roboto Mono"/>
                <a:cs typeface="Roboto Mono"/>
                <a:sym typeface="Roboto Mono"/>
              </a:rPr>
              <a:t>RenderFlags</a:t>
            </a:r>
            <a:r>
              <a:rPr lang="en-GB" sz="1300">
                <a:solidFill>
                  <a:srgbClr val="90A4AE"/>
                </a:solidFill>
                <a:latin typeface="Roboto Mono"/>
                <a:ea typeface="Roboto Mono"/>
                <a:cs typeface="Roboto Mono"/>
                <a:sym typeface="Roboto Mono"/>
              </a:rPr>
              <a:t>.</a:t>
            </a:r>
            <a:r>
              <a:rPr lang="en-GB" sz="1300">
                <a:solidFill>
                  <a:srgbClr val="FF8A80"/>
                </a:solidFill>
                <a:latin typeface="Roboto Mono"/>
                <a:ea typeface="Roboto Mono"/>
                <a:cs typeface="Roboto Mono"/>
                <a:sym typeface="Roboto Mono"/>
              </a:rPr>
              <a:t>Update</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advance</a:t>
            </a:r>
            <a:r>
              <a:rPr lang="en-GB" sz="1300">
                <a:solidFill>
                  <a:srgbClr val="90A4AE"/>
                </a:solidFill>
                <a:latin typeface="Roboto Mono"/>
                <a:ea typeface="Roboto Mono"/>
                <a:cs typeface="Roboto Mono"/>
                <a:sym typeface="Roboto Mono"/>
              </a:rPr>
              <a:t>(</a:t>
            </a:r>
            <a:r>
              <a:rPr lang="en-GB" sz="1300">
                <a:solidFill>
                  <a:srgbClr val="FFBC00"/>
                </a:solidFill>
                <a:latin typeface="Roboto Mono"/>
                <a:ea typeface="Roboto Mono"/>
                <a:cs typeface="Roboto Mono"/>
                <a:sym typeface="Roboto Mono"/>
              </a:rPr>
              <a:t>2</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textInterpolate1</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header, ''</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advance</a:t>
            </a:r>
            <a:r>
              <a:rPr lang="en-GB" sz="1300">
                <a:solidFill>
                  <a:srgbClr val="90A4AE"/>
                </a:solidFill>
                <a:latin typeface="Roboto Mono"/>
                <a:ea typeface="Roboto Mono"/>
                <a:cs typeface="Roboto Mono"/>
                <a:sym typeface="Roboto Mono"/>
              </a:rPr>
              <a:t>(</a:t>
            </a:r>
            <a:r>
              <a:rPr lang="en-US" altLang="en-GB" sz="1300">
                <a:solidFill>
                  <a:srgbClr val="FFBC00"/>
                </a:solidFill>
                <a:latin typeface="Roboto Mono"/>
                <a:ea typeface="Roboto Mono"/>
                <a:cs typeface="Roboto Mono"/>
                <a:sym typeface="Roboto Mono"/>
              </a:rPr>
              <a:t>3</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panose="020B0604020202020204"/>
              <a:buNone/>
            </a:pPr>
            <a:r>
              <a:rPr lang="en-GB" sz="1300">
                <a:solidFill>
                  <a:schemeClr val="lt1"/>
                </a:solidFill>
                <a:latin typeface="Roboto Mono"/>
                <a:ea typeface="Roboto Mono"/>
                <a:cs typeface="Roboto Mono"/>
                <a:sym typeface="Roboto Mono"/>
              </a:rPr>
              <a:t>    property</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 </a:t>
            </a:r>
            <a:r>
              <a:rPr lang="en-GB" sz="1300">
                <a:solidFill>
                  <a:schemeClr val="lt1"/>
                </a:solidFill>
                <a:latin typeface="Roboto Mono"/>
                <a:ea typeface="Roboto Mono"/>
                <a:cs typeface="Roboto Mono"/>
                <a:sym typeface="Roboto Mono"/>
              </a:rPr>
              <a:t>ctx</a:t>
            </a:r>
            <a:r>
              <a:rPr lang="en-GB" sz="1300">
                <a:solidFill>
                  <a:srgbClr val="90A4AE"/>
                </a:solidFill>
                <a:latin typeface="Roboto Mono"/>
                <a:ea typeface="Roboto Mono"/>
                <a:cs typeface="Roboto Mono"/>
                <a:sym typeface="Roboto Mono"/>
              </a:rPr>
              <a:t>.</a:t>
            </a:r>
            <a:r>
              <a:rPr lang="en-GB" sz="1300">
                <a:solidFill>
                  <a:schemeClr val="lt1"/>
                </a:solidFill>
                <a:latin typeface="Roboto Mono"/>
                <a:ea typeface="Roboto Mono"/>
                <a:cs typeface="Roboto Mono"/>
                <a:sym typeface="Roboto Mono"/>
              </a:rPr>
              <a:t>name</a:t>
            </a:r>
            <a:r>
              <a:rPr lang="en-GB" sz="1300">
                <a:solidFill>
                  <a:srgbClr val="90A4AE"/>
                </a:solidFill>
                <a:latin typeface="Roboto Mono"/>
                <a:ea typeface="Roboto Mono"/>
                <a:cs typeface="Roboto Mono"/>
                <a:sym typeface="Roboto Mono"/>
              </a:rPr>
              <a:t>);</a:t>
            </a:r>
            <a:endParaRPr sz="1300">
              <a:solidFill>
                <a:srgbClr val="90A4AE"/>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  </a:t>
            </a: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GB" sz="1300">
                <a:solidFill>
                  <a:srgbClr val="90A4AE"/>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1300">
              <a:solidFill>
                <a:srgbClr val="26C6DA"/>
              </a:solidFill>
              <a:latin typeface="Roboto Mono"/>
              <a:ea typeface="Roboto Mono"/>
              <a:cs typeface="Roboto Mono"/>
              <a:sym typeface="Roboto Mono"/>
            </a:endParaRPr>
          </a:p>
        </p:txBody>
      </p:sp>
      <p:sp>
        <p:nvSpPr>
          <p:cNvPr id="1189" name="Google Shape;1189;p151"/>
          <p:cNvSpPr/>
          <p:nvPr/>
        </p:nvSpPr>
        <p:spPr>
          <a:xfrm>
            <a:off x="257100" y="1935610"/>
            <a:ext cx="4223700" cy="361200"/>
          </a:xfrm>
          <a:prstGeom prst="rect">
            <a:avLst/>
          </a:prstGeom>
          <a:noFill/>
          <a:ln w="38100" cap="flat" cmpd="sng">
            <a:solidFill>
              <a:srgbClr val="FFD5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51"/>
          <p:cNvSpPr/>
          <p:nvPr/>
        </p:nvSpPr>
        <p:spPr>
          <a:xfrm>
            <a:off x="4619700" y="3115175"/>
            <a:ext cx="4389600" cy="361200"/>
          </a:xfrm>
          <a:prstGeom prst="rect">
            <a:avLst/>
          </a:prstGeom>
          <a:no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51"/>
          <p:cNvSpPr/>
          <p:nvPr/>
        </p:nvSpPr>
        <p:spPr>
          <a:xfrm>
            <a:off x="4696500" y="4541275"/>
            <a:ext cx="139200" cy="137400"/>
          </a:xfrm>
          <a:prstGeom prst="rect">
            <a:avLst/>
          </a:prstGeom>
          <a:solidFill>
            <a:srgbClr val="1CE8B5"/>
          </a:solidFill>
          <a:ln w="38100" cap="flat" cmpd="sng">
            <a:solidFill>
              <a:srgbClr val="1CE8B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51"/>
          <p:cNvSpPr txBox="1"/>
          <p:nvPr/>
        </p:nvSpPr>
        <p:spPr>
          <a:xfrm>
            <a:off x="4814700" y="4425900"/>
            <a:ext cx="12894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1CE8B5"/>
                </a:solidFill>
                <a:latin typeface="Roboto" panose="02000000000000000000"/>
                <a:ea typeface="Roboto" panose="02000000000000000000"/>
                <a:cs typeface="Roboto" panose="02000000000000000000"/>
                <a:sym typeface="Roboto" panose="02000000000000000000"/>
              </a:rPr>
              <a:t>Current node</a:t>
            </a:r>
            <a:endParaRPr>
              <a:solidFill>
                <a:srgbClr val="1CE8B5"/>
              </a:solidFill>
              <a:latin typeface="Roboto" panose="02000000000000000000"/>
              <a:ea typeface="Roboto" panose="02000000000000000000"/>
              <a:cs typeface="Roboto" panose="02000000000000000000"/>
              <a:sym typeface="Roboto" panose="02000000000000000000"/>
            </a:endParaRPr>
          </a:p>
        </p:txBody>
      </p:sp>
      <p:sp>
        <p:nvSpPr>
          <p:cNvPr id="1193" name="Google Shape;1193;p151"/>
          <p:cNvSpPr/>
          <p:nvPr/>
        </p:nvSpPr>
        <p:spPr>
          <a:xfrm>
            <a:off x="4696500" y="4846075"/>
            <a:ext cx="139200" cy="137400"/>
          </a:xfrm>
          <a:prstGeom prst="rect">
            <a:avLst/>
          </a:prstGeom>
          <a:solidFill>
            <a:srgbClr val="8E7CC3"/>
          </a:solidFill>
          <a:ln w="38100"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151"/>
          <p:cNvSpPr txBox="1"/>
          <p:nvPr/>
        </p:nvSpPr>
        <p:spPr>
          <a:xfrm>
            <a:off x="4814700" y="4730700"/>
            <a:ext cx="1438500" cy="32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rgbClr val="B4A7D6"/>
                </a:solidFill>
                <a:latin typeface="Roboto" panose="02000000000000000000"/>
                <a:ea typeface="Roboto" panose="02000000000000000000"/>
                <a:cs typeface="Roboto" panose="02000000000000000000"/>
                <a:sym typeface="Roboto" panose="02000000000000000000"/>
              </a:rPr>
              <a:t>Current binding</a:t>
            </a:r>
            <a:endParaRPr>
              <a:solidFill>
                <a:srgbClr val="B4A7D6"/>
              </a:solidFill>
              <a:latin typeface="Roboto" panose="02000000000000000000"/>
              <a:ea typeface="Roboto" panose="02000000000000000000"/>
              <a:cs typeface="Roboto" panose="02000000000000000000"/>
              <a:sym typeface="Roboto" panose="02000000000000000000"/>
            </a:endParaRPr>
          </a:p>
        </p:txBody>
      </p:sp>
      <p:sp>
        <p:nvSpPr>
          <p:cNvPr id="1195" name="Google Shape;1195;p151"/>
          <p:cNvSpPr txBox="1"/>
          <p:nvPr/>
        </p:nvSpPr>
        <p:spPr>
          <a:xfrm>
            <a:off x="8318700" y="4782300"/>
            <a:ext cx="825300" cy="36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300">
                <a:solidFill>
                  <a:schemeClr val="lt1"/>
                </a:solidFill>
                <a:latin typeface="Roboto Mono"/>
                <a:ea typeface="Roboto Mono"/>
                <a:cs typeface="Roboto Mono"/>
                <a:sym typeface="Roboto Mono"/>
              </a:rPr>
              <a:t>LView</a:t>
            </a:r>
            <a:endParaRPr lang="en-GB" sz="1300">
              <a:solidFill>
                <a:schemeClr val="lt1"/>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Angular Slic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gular Slic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46344</Words>
  <Application>WPS 演示</Application>
  <PresentationFormat/>
  <Paragraphs>3515</Paragraphs>
  <Slides>151</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151</vt:i4>
      </vt:variant>
    </vt:vector>
  </HeadingPairs>
  <TitlesOfParts>
    <vt:vector size="167" baseType="lpstr">
      <vt:lpstr>Arial</vt:lpstr>
      <vt:lpstr>宋体</vt:lpstr>
      <vt:lpstr>Wingdings</vt:lpstr>
      <vt:lpstr>Arial</vt:lpstr>
      <vt:lpstr>Roboto Thin</vt:lpstr>
      <vt:lpstr>Roboto Light</vt:lpstr>
      <vt:lpstr>Roboto</vt:lpstr>
      <vt:lpstr>Roboto Mono Medium</vt:lpstr>
      <vt:lpstr>Roboto Mono</vt:lpstr>
      <vt:lpstr>Roboto Medium</vt:lpstr>
      <vt:lpstr>微软雅黑</vt:lpstr>
      <vt:lpstr>Arial Unicode MS</vt:lpstr>
      <vt:lpstr>Roboto Mono Light</vt:lpstr>
      <vt:lpstr>Wide Latin</vt:lpstr>
      <vt:lpstr>Angular Slice</vt:lpstr>
      <vt:lpstr>Angular Slice</vt:lpstr>
      <vt:lpstr>How Angular Works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Root Setup</vt:lpstr>
      <vt:lpstr>Root Setup</vt:lpstr>
      <vt:lpstr>Root Setup</vt:lpstr>
      <vt:lpstr>Root Setup</vt:lpstr>
      <vt:lpstr>Root Setup</vt:lpstr>
      <vt:lpstr>Root Setup</vt:lpstr>
      <vt:lpstr>Root Setup</vt:lpstr>
      <vt:lpstr>Root Setup</vt:lpstr>
      <vt:lpstr>View Creation</vt:lpstr>
      <vt:lpstr>Root Setup</vt:lpstr>
      <vt:lpstr>Root Setup</vt:lpstr>
      <vt:lpstr>Root Setup</vt:lpstr>
      <vt:lpstr>PowerPoint 演示文稿</vt:lpstr>
      <vt:lpstr>PowerPoint 演示文稿</vt:lpstr>
      <vt:lpstr>PowerPoint 演示文稿</vt:lpstr>
      <vt:lpstr>PowerPoint 演示文稿</vt:lpstr>
      <vt:lpstr>Instructions</vt:lpstr>
      <vt:lpstr>Instructions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Caching</vt:lpstr>
      <vt:lpstr>Caching</vt:lpstr>
      <vt:lpstr>Caching</vt:lpstr>
      <vt:lpstr>Caching</vt:lpstr>
      <vt:lpstr>Caching</vt:lpstr>
      <vt:lpstr>Caching</vt:lpstr>
      <vt:lpstr>PowerPoint 演示文稿</vt:lpstr>
      <vt:lpstr>Change Detection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Ivy Change Detection</vt:lpstr>
      <vt:lpstr>Ivy Change Detection</vt:lpstr>
      <vt:lpstr>Ivy Change Detection</vt:lpstr>
      <vt:lpstr>Pre-Ivy Change Detection</vt:lpstr>
      <vt:lpstr>Pre-Ivy Change Detection</vt:lpstr>
      <vt:lpstr>Pre-Ivy Change Detection</vt:lpstr>
      <vt:lpstr>Pre-Ivy Change Detection</vt:lpstr>
      <vt:lpstr>Property Chaining</vt:lpstr>
      <vt:lpstr>Property Chaining</vt:lpstr>
      <vt:lpstr>Property Chaining</vt:lpstr>
      <vt:lpstr>Lifecycle Hooks</vt:lpstr>
      <vt:lpstr>Lifecycle Hooks</vt:lpstr>
      <vt:lpstr>Lifecycle Hooks</vt:lpstr>
      <vt:lpstr>Lifecycle Hooks</vt:lpstr>
      <vt:lpstr>Lifecycle Hooks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After Template Function Invocation</vt:lpstr>
      <vt:lpstr>PowerPoint 演示文稿</vt:lpstr>
      <vt:lpstr>Change Detection</vt:lpstr>
      <vt:lpstr>Thank You!</vt:lpstr>
      <vt:lpstr>After Template Function Invocation</vt:lpstr>
      <vt:lpstr>Embedded views</vt:lpstr>
      <vt:lpstr>Embedded views</vt:lpstr>
      <vt:lpstr>Embedded views</vt:lpstr>
      <vt:lpstr>Embedded views</vt:lpstr>
      <vt:lpstr>Embedded views</vt:lpstr>
      <vt:lpstr>Embedded views</vt:lpstr>
      <vt:lpstr>Embedded views</vt:lpstr>
      <vt:lpstr>Embedded views</vt:lpstr>
      <vt:lpstr>Embedded views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Angular Works</dc:title>
  <dc:creator/>
  <cp:lastModifiedBy>顺子</cp:lastModifiedBy>
  <cp:revision>78</cp:revision>
  <dcterms:created xsi:type="dcterms:W3CDTF">2019-10-21T02:43:00Z</dcterms:created>
  <dcterms:modified xsi:type="dcterms:W3CDTF">2019-10-31T10:20:38Z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