
<file path=[Content_Types].xml><?xml version="1.0" encoding="utf-8"?>
<Types xmlns="http://schemas.openxmlformats.org/package/2006/content-types">
  <Default Extension="tiff" ContentType="image/tif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media/image15.svg" ContentType="image/svg+xml"/>
  <Override PartName="/ppt/media/image17.svg" ContentType="image/svg+xml"/>
  <Override PartName="/ppt/media/image1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67" r:id="rId5"/>
    <p:sldId id="268" r:id="rId7"/>
    <p:sldId id="269" r:id="rId8"/>
    <p:sldId id="270" r:id="rId9"/>
    <p:sldId id="271" r:id="rId10"/>
    <p:sldId id="272" r:id="rId11"/>
    <p:sldId id="273" r:id="rId12"/>
    <p:sldId id="274" r:id="rId13"/>
    <p:sldId id="277" r:id="rId14"/>
    <p:sldId id="283" r:id="rId15"/>
    <p:sldId id="278" r:id="rId16"/>
    <p:sldId id="279" r:id="rId17"/>
    <p:sldId id="281" r:id="rId18"/>
    <p:sldId id="282" r:id="rId19"/>
    <p:sldId id="285" r:id="rId20"/>
    <p:sldId id="287" r:id="rId21"/>
    <p:sldId id="288" r:id="rId22"/>
    <p:sldId id="290" r:id="rId23"/>
    <p:sldId id="289" r:id="rId24"/>
    <p:sldId id="291" r:id="rId25"/>
    <p:sldId id="292" r:id="rId26"/>
    <p:sldId id="293" r:id="rId27"/>
  </p:sldIdLst>
  <p:sldSz cx="9144000" cy="6858000" type="screen4x3"/>
  <p:notesSz cx="6858000" cy="9144000"/>
  <p:custDataLst>
    <p:tags r:id="rId32"/>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ccp" initials="z"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24"/>
        <p:guide pos="295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gs" Target="tags/tag370.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0T17:28:00.74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tiff"/><Relationship Id="rId2" Type="http://schemas.openxmlformats.org/officeDocument/2006/relationships/tags" Target="../tags/tag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media/image5.png"/><Relationship Id="rId6" Type="http://schemas.openxmlformats.org/officeDocument/2006/relationships/tags" Target="../tags/tag11.xml"/><Relationship Id="rId5" Type="http://schemas.openxmlformats.org/officeDocument/2006/relationships/image" Target="../media/image4.png"/><Relationship Id="rId4" Type="http://schemas.openxmlformats.org/officeDocument/2006/relationships/tags" Target="../tags/tag10.xml"/><Relationship Id="rId3" Type="http://schemas.openxmlformats.org/officeDocument/2006/relationships/image" Target="../media/image3.tiff"/><Relationship Id="rId2" Type="http://schemas.openxmlformats.org/officeDocument/2006/relationships/tags" Target="../tags/tag9.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image" Target="../media/image7.png"/><Relationship Id="rId4" Type="http://schemas.openxmlformats.org/officeDocument/2006/relationships/tags" Target="../tags/tag18.xml"/><Relationship Id="rId3" Type="http://schemas.openxmlformats.org/officeDocument/2006/relationships/image" Target="../media/image6.tiff"/><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image" Target="../media/image5.png"/><Relationship Id="rId6" Type="http://schemas.openxmlformats.org/officeDocument/2006/relationships/tags" Target="../tags/tag24.xml"/><Relationship Id="rId5" Type="http://schemas.openxmlformats.org/officeDocument/2006/relationships/image" Target="../media/image4.png"/><Relationship Id="rId4" Type="http://schemas.openxmlformats.org/officeDocument/2006/relationships/tags" Target="../tags/tag23.xml"/><Relationship Id="rId3" Type="http://schemas.openxmlformats.org/officeDocument/2006/relationships/image" Target="../media/image3.tiff"/><Relationship Id="rId2" Type="http://schemas.openxmlformats.org/officeDocument/2006/relationships/tags" Target="../tags/tag22.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image" Target="../media/image5.png"/><Relationship Id="rId6" Type="http://schemas.openxmlformats.org/officeDocument/2006/relationships/tags" Target="../tags/tag33.xml"/><Relationship Id="rId5" Type="http://schemas.openxmlformats.org/officeDocument/2006/relationships/image" Target="../media/image4.png"/><Relationship Id="rId4" Type="http://schemas.openxmlformats.org/officeDocument/2006/relationships/tags" Target="../tags/tag32.xml"/><Relationship Id="rId3" Type="http://schemas.openxmlformats.org/officeDocument/2006/relationships/image" Target="../media/image3.tiff"/><Relationship Id="rId2" Type="http://schemas.openxmlformats.org/officeDocument/2006/relationships/tags" Target="../tags/tag31.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image" Target="../media/image10.png"/><Relationship Id="rId6" Type="http://schemas.openxmlformats.org/officeDocument/2006/relationships/tags" Target="../tags/tag44.xml"/><Relationship Id="rId5" Type="http://schemas.openxmlformats.org/officeDocument/2006/relationships/image" Target="../media/image9.png"/><Relationship Id="rId4" Type="http://schemas.openxmlformats.org/officeDocument/2006/relationships/tags" Target="../tags/tag43.xml"/><Relationship Id="rId3" Type="http://schemas.openxmlformats.org/officeDocument/2006/relationships/image" Target="../media/image8.tiff"/><Relationship Id="rId2" Type="http://schemas.openxmlformats.org/officeDocument/2006/relationships/tags" Target="../tags/tag42.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image" Target="../media/image5.png"/><Relationship Id="rId6" Type="http://schemas.openxmlformats.org/officeDocument/2006/relationships/tags" Target="../tags/tag54.xml"/><Relationship Id="rId5" Type="http://schemas.openxmlformats.org/officeDocument/2006/relationships/image" Target="../media/image4.png"/><Relationship Id="rId4" Type="http://schemas.openxmlformats.org/officeDocument/2006/relationships/tags" Target="../tags/tag53.xml"/><Relationship Id="rId3" Type="http://schemas.openxmlformats.org/officeDocument/2006/relationships/image" Target="../media/image3.tiff"/><Relationship Id="rId2" Type="http://schemas.openxmlformats.org/officeDocument/2006/relationships/tags" Target="../tags/tag52.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image" Target="../media/image5.png"/><Relationship Id="rId6" Type="http://schemas.openxmlformats.org/officeDocument/2006/relationships/tags" Target="../tags/tag63.xml"/><Relationship Id="rId5" Type="http://schemas.openxmlformats.org/officeDocument/2006/relationships/image" Target="../media/image4.png"/><Relationship Id="rId4" Type="http://schemas.openxmlformats.org/officeDocument/2006/relationships/tags" Target="../tags/tag62.xml"/><Relationship Id="rId3" Type="http://schemas.openxmlformats.org/officeDocument/2006/relationships/image" Target="../media/image3.tiff"/><Relationship Id="rId2" Type="http://schemas.openxmlformats.org/officeDocument/2006/relationships/tags" Target="../tags/tag61.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image" Target="../media/image5.png"/><Relationship Id="rId6" Type="http://schemas.openxmlformats.org/officeDocument/2006/relationships/tags" Target="../tags/tag71.xml"/><Relationship Id="rId5" Type="http://schemas.openxmlformats.org/officeDocument/2006/relationships/image" Target="../media/image4.png"/><Relationship Id="rId4" Type="http://schemas.openxmlformats.org/officeDocument/2006/relationships/tags" Target="../tags/tag70.xml"/><Relationship Id="rId3" Type="http://schemas.openxmlformats.org/officeDocument/2006/relationships/image" Target="../media/image3.tiff"/><Relationship Id="rId2" Type="http://schemas.openxmlformats.org/officeDocument/2006/relationships/tags" Target="../tags/tag69.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image" Target="../media/image12.png"/><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image" Target="../media/image11.tiff"/><Relationship Id="rId2" Type="http://schemas.openxmlformats.org/officeDocument/2006/relationships/tags" Target="../tags/tag76.xml"/><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media/image5.png"/><Relationship Id="rId6" Type="http://schemas.openxmlformats.org/officeDocument/2006/relationships/tags" Target="../tags/tag85.xml"/><Relationship Id="rId5" Type="http://schemas.openxmlformats.org/officeDocument/2006/relationships/image" Target="../media/image4.png"/><Relationship Id="rId4" Type="http://schemas.openxmlformats.org/officeDocument/2006/relationships/tags" Target="../tags/tag84.xml"/><Relationship Id="rId3" Type="http://schemas.openxmlformats.org/officeDocument/2006/relationships/image" Target="../media/image3.tiff"/><Relationship Id="rId2" Type="http://schemas.openxmlformats.org/officeDocument/2006/relationships/tags" Target="../tags/tag83.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image" Target="../media/image5.png"/><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image" Target="../media/image3.tiff"/><Relationship Id="rId2" Type="http://schemas.openxmlformats.org/officeDocument/2006/relationships/tags" Target="../tags/tag90.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3.tiff"/><Relationship Id="rId2" Type="http://schemas.openxmlformats.org/officeDocument/2006/relationships/tags" Target="../tags/tag98.xml"/><Relationship Id="rId10" Type="http://schemas.openxmlformats.org/officeDocument/2006/relationships/tags" Target="../tags/tag10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image" Target="../media/image3.tiff"/><Relationship Id="rId2" Type="http://schemas.openxmlformats.org/officeDocument/2006/relationships/tags" Target="../tags/tag106.xml"/><Relationship Id="rId10" Type="http://schemas.openxmlformats.org/officeDocument/2006/relationships/tags" Target="../tags/tag11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image" Target="../media/image3.tiff"/><Relationship Id="rId2" Type="http://schemas.openxmlformats.org/officeDocument/2006/relationships/tags" Target="../tags/tag114.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image" Target="../media/image3.tiff"/><Relationship Id="rId2" Type="http://schemas.openxmlformats.org/officeDocument/2006/relationships/tags" Target="../tags/tag12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image" Target="../media/image3.tiff"/><Relationship Id="rId2" Type="http://schemas.openxmlformats.org/officeDocument/2006/relationships/tags" Target="../tags/tag13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image" Target="../media/image2.png"/><Relationship Id="rId4" Type="http://schemas.openxmlformats.org/officeDocument/2006/relationships/tags" Target="../tags/tag146.xml"/><Relationship Id="rId3" Type="http://schemas.openxmlformats.org/officeDocument/2006/relationships/image" Target="../media/image1.tiff"/><Relationship Id="rId2" Type="http://schemas.openxmlformats.org/officeDocument/2006/relationships/tags" Target="../tags/tag145.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image" Target="../media/image5.png"/><Relationship Id="rId6" Type="http://schemas.openxmlformats.org/officeDocument/2006/relationships/tags" Target="../tags/tag155.xml"/><Relationship Id="rId5" Type="http://schemas.openxmlformats.org/officeDocument/2006/relationships/image" Target="../media/image4.png"/><Relationship Id="rId4" Type="http://schemas.openxmlformats.org/officeDocument/2006/relationships/tags" Target="../tags/tag154.xml"/><Relationship Id="rId3" Type="http://schemas.openxmlformats.org/officeDocument/2006/relationships/image" Target="../media/image3.tiff"/><Relationship Id="rId2" Type="http://schemas.openxmlformats.org/officeDocument/2006/relationships/tags" Target="../tags/tag153.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image" Target="../media/image7.png"/><Relationship Id="rId4" Type="http://schemas.openxmlformats.org/officeDocument/2006/relationships/tags" Target="../tags/tag162.xml"/><Relationship Id="rId3" Type="http://schemas.openxmlformats.org/officeDocument/2006/relationships/image" Target="../media/image6.tiff"/><Relationship Id="rId2" Type="http://schemas.openxmlformats.org/officeDocument/2006/relationships/tags" Target="../tags/tag161.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image" Target="../media/image5.png"/><Relationship Id="rId6" Type="http://schemas.openxmlformats.org/officeDocument/2006/relationships/tags" Target="../tags/tag168.xml"/><Relationship Id="rId5" Type="http://schemas.openxmlformats.org/officeDocument/2006/relationships/image" Target="../media/image4.png"/><Relationship Id="rId4" Type="http://schemas.openxmlformats.org/officeDocument/2006/relationships/tags" Target="../tags/tag167.xml"/><Relationship Id="rId3" Type="http://schemas.openxmlformats.org/officeDocument/2006/relationships/image" Target="../media/image3.tiff"/><Relationship Id="rId2" Type="http://schemas.openxmlformats.org/officeDocument/2006/relationships/tags" Target="../tags/tag166.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image" Target="../media/image5.png"/><Relationship Id="rId6" Type="http://schemas.openxmlformats.org/officeDocument/2006/relationships/tags" Target="../tags/tag177.xml"/><Relationship Id="rId5" Type="http://schemas.openxmlformats.org/officeDocument/2006/relationships/image" Target="../media/image4.png"/><Relationship Id="rId4" Type="http://schemas.openxmlformats.org/officeDocument/2006/relationships/tags" Target="../tags/tag176.xml"/><Relationship Id="rId3" Type="http://schemas.openxmlformats.org/officeDocument/2006/relationships/image" Target="../media/image3.tiff"/><Relationship Id="rId2" Type="http://schemas.openxmlformats.org/officeDocument/2006/relationships/tags" Target="../tags/tag175.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image" Target="../media/image10.png"/><Relationship Id="rId6" Type="http://schemas.openxmlformats.org/officeDocument/2006/relationships/tags" Target="../tags/tag188.xml"/><Relationship Id="rId5" Type="http://schemas.openxmlformats.org/officeDocument/2006/relationships/image" Target="../media/image9.png"/><Relationship Id="rId4" Type="http://schemas.openxmlformats.org/officeDocument/2006/relationships/tags" Target="../tags/tag187.xml"/><Relationship Id="rId3" Type="http://schemas.openxmlformats.org/officeDocument/2006/relationships/image" Target="../media/image8.tiff"/><Relationship Id="rId2" Type="http://schemas.openxmlformats.org/officeDocument/2006/relationships/tags" Target="../tags/tag186.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image" Target="../media/image5.png"/><Relationship Id="rId6" Type="http://schemas.openxmlformats.org/officeDocument/2006/relationships/tags" Target="../tags/tag198.xml"/><Relationship Id="rId5" Type="http://schemas.openxmlformats.org/officeDocument/2006/relationships/image" Target="../media/image4.png"/><Relationship Id="rId4" Type="http://schemas.openxmlformats.org/officeDocument/2006/relationships/tags" Target="../tags/tag197.xml"/><Relationship Id="rId3" Type="http://schemas.openxmlformats.org/officeDocument/2006/relationships/image" Target="../media/image3.tiff"/><Relationship Id="rId2" Type="http://schemas.openxmlformats.org/officeDocument/2006/relationships/tags" Target="../tags/tag196.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image" Target="../media/image5.png"/><Relationship Id="rId6" Type="http://schemas.openxmlformats.org/officeDocument/2006/relationships/tags" Target="../tags/tag207.xml"/><Relationship Id="rId5" Type="http://schemas.openxmlformats.org/officeDocument/2006/relationships/image" Target="../media/image4.png"/><Relationship Id="rId4" Type="http://schemas.openxmlformats.org/officeDocument/2006/relationships/tags" Target="../tags/tag206.xml"/><Relationship Id="rId3" Type="http://schemas.openxmlformats.org/officeDocument/2006/relationships/image" Target="../media/image3.tiff"/><Relationship Id="rId2" Type="http://schemas.openxmlformats.org/officeDocument/2006/relationships/tags" Target="../tags/tag205.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media/image5.png"/><Relationship Id="rId6" Type="http://schemas.openxmlformats.org/officeDocument/2006/relationships/tags" Target="../tags/tag215.xml"/><Relationship Id="rId5" Type="http://schemas.openxmlformats.org/officeDocument/2006/relationships/image" Target="../media/image4.png"/><Relationship Id="rId4" Type="http://schemas.openxmlformats.org/officeDocument/2006/relationships/tags" Target="../tags/tag214.xml"/><Relationship Id="rId3" Type="http://schemas.openxmlformats.org/officeDocument/2006/relationships/image" Target="../media/image3.tiff"/><Relationship Id="rId2" Type="http://schemas.openxmlformats.org/officeDocument/2006/relationships/tags" Target="../tags/tag213.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image" Target="../media/image12.png"/><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image" Target="../media/image11.tiff"/><Relationship Id="rId2" Type="http://schemas.openxmlformats.org/officeDocument/2006/relationships/tags" Target="../tags/tag220.xml"/><Relationship Id="rId10" Type="http://schemas.openxmlformats.org/officeDocument/2006/relationships/tags" Target="../tags/tag226.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media/image5.png"/><Relationship Id="rId6" Type="http://schemas.openxmlformats.org/officeDocument/2006/relationships/tags" Target="../tags/tag229.xml"/><Relationship Id="rId5" Type="http://schemas.openxmlformats.org/officeDocument/2006/relationships/image" Target="../media/image4.png"/><Relationship Id="rId4" Type="http://schemas.openxmlformats.org/officeDocument/2006/relationships/tags" Target="../tags/tag228.xml"/><Relationship Id="rId3" Type="http://schemas.openxmlformats.org/officeDocument/2006/relationships/image" Target="../media/image3.tiff"/><Relationship Id="rId2" Type="http://schemas.openxmlformats.org/officeDocument/2006/relationships/tags" Target="../tags/tag227.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image" Target="../media/image5.png"/><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image" Target="../media/image3.tiff"/><Relationship Id="rId2" Type="http://schemas.openxmlformats.org/officeDocument/2006/relationships/tags" Target="../tags/tag234.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image" Target="../media/image3.tiff"/><Relationship Id="rId2" Type="http://schemas.openxmlformats.org/officeDocument/2006/relationships/tags" Target="../tags/tag242.xml"/><Relationship Id="rId10" Type="http://schemas.openxmlformats.org/officeDocument/2006/relationships/tags" Target="../tags/tag249.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56.xml"/><Relationship Id="rId8" Type="http://schemas.openxmlformats.org/officeDocument/2006/relationships/tags" Target="../tags/tag255.xml"/><Relationship Id="rId7" Type="http://schemas.openxmlformats.org/officeDocument/2006/relationships/tags" Target="../tags/tag254.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 Type="http://schemas.openxmlformats.org/officeDocument/2006/relationships/image" Target="../media/image3.tiff"/><Relationship Id="rId2" Type="http://schemas.openxmlformats.org/officeDocument/2006/relationships/tags" Target="../tags/tag250.xml"/><Relationship Id="rId10" Type="http://schemas.openxmlformats.org/officeDocument/2006/relationships/tags" Target="../tags/tag257.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tags" Target="../tags/tag263.xml"/><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image" Target="../media/image3.tiff"/><Relationship Id="rId2" Type="http://schemas.openxmlformats.org/officeDocument/2006/relationships/tags" Target="../tags/tag258.xml"/><Relationship Id="rId10" Type="http://schemas.openxmlformats.org/officeDocument/2006/relationships/tags" Target="../tags/tag26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image" Target="../media/image3.tiff"/><Relationship Id="rId2" Type="http://schemas.openxmlformats.org/officeDocument/2006/relationships/tags" Target="../tags/tag266.xml"/><Relationship Id="rId12" Type="http://schemas.openxmlformats.org/officeDocument/2006/relationships/tags" Target="../tags/tag275.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image" Target="../media/image3.tiff"/><Relationship Id="rId2" Type="http://schemas.openxmlformats.org/officeDocument/2006/relationships/tags" Target="../tags/tag276.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像" descr="图像"/>
          <p:cNvPicPr>
            <a:picLocks noChangeAspect="1"/>
          </p:cNvPicPr>
          <p:nvPr>
            <p:custDataLst>
              <p:tags r:id="rId2"/>
            </p:custDataLst>
          </p:nvPr>
        </p:nvPicPr>
        <p:blipFill>
          <a:blip r:embed="rId3" cstate="print"/>
          <a:stretch>
            <a:fillRect/>
          </a:stretch>
        </p:blipFill>
        <p:spPr>
          <a:xfrm>
            <a:off x="0" y="0"/>
            <a:ext cx="9144000" cy="6858000"/>
          </a:xfrm>
          <a:prstGeom prst="rect">
            <a:avLst/>
          </a:prstGeom>
          <a:ln w="12700">
            <a:miter lim="400000"/>
            <a:headEnd/>
            <a:tailEnd/>
          </a:ln>
        </p:spPr>
      </p:pic>
      <p:pic>
        <p:nvPicPr>
          <p:cNvPr id="4" name="ert.png" descr="ert.png"/>
          <p:cNvPicPr>
            <a:picLocks noChangeAspect="1"/>
          </p:cNvPicPr>
          <p:nvPr>
            <p:custDataLst>
              <p:tags r:id="rId4"/>
            </p:custDataLst>
          </p:nvPr>
        </p:nvPicPr>
        <p:blipFill>
          <a:blip r:embed="rId5"/>
          <a:stretch>
            <a:fillRect/>
          </a:stretch>
        </p:blipFill>
        <p:spPr>
          <a:xfrm>
            <a:off x="5209317" y="643"/>
            <a:ext cx="3934207" cy="6857337"/>
          </a:xfrm>
          <a:prstGeom prst="rect">
            <a:avLst/>
          </a:prstGeom>
          <a:ln w="12700">
            <a:miter lim="400000"/>
            <a:headEnd/>
            <a:tailEnd/>
          </a:ln>
        </p:spPr>
      </p:pic>
      <p:sp>
        <p:nvSpPr>
          <p:cNvPr id="5" name="矩形 5"/>
          <p:cNvSpPr/>
          <p:nvPr>
            <p:custDataLst>
              <p:tags r:id="rId6"/>
            </p:custDataLst>
          </p:nvPr>
        </p:nvSpPr>
        <p:spPr>
          <a:xfrm>
            <a:off x="-476" y="17456"/>
            <a:ext cx="419100" cy="6858000"/>
          </a:xfrm>
          <a:prstGeom prst="rect">
            <a:avLst/>
          </a:prstGeom>
          <a:solidFill>
            <a:srgbClr val="98CDD7"/>
          </a:solidFill>
          <a:ln w="12700">
            <a:miter lim="400000"/>
          </a:ln>
        </p:spPr>
        <p:txBody>
          <a:bodyPr lIns="34289" rIns="34289" anchor="ctr"/>
          <a:p>
            <a:pPr algn="ctr">
              <a:defRPr>
                <a:solidFill>
                  <a:srgbClr val="FFFFFF"/>
                </a:solidFill>
              </a:defRPr>
            </a:pPr>
            <a:endParaRPr sz="1350"/>
          </a:p>
        </p:txBody>
      </p:sp>
      <p:sp>
        <p:nvSpPr>
          <p:cNvPr id="16" name="日期占位符 15"/>
          <p:cNvSpPr>
            <a:spLocks noGrp="1"/>
          </p:cNvSpPr>
          <p:nvPr>
            <p:ph type="dt" sz="half" idx="10"/>
            <p:custDataLst>
              <p:tags r:id="rId7"/>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2" name="标题 1"/>
          <p:cNvSpPr/>
          <p:nvPr>
            <p:ph type="ctrTitle" idx="2" hasCustomPrompt="1"/>
            <p:custDataLst>
              <p:tags r:id="rId10"/>
            </p:custDataLst>
          </p:nvPr>
        </p:nvSpPr>
        <p:spPr>
          <a:xfrm>
            <a:off x="748188" y="1842054"/>
            <a:ext cx="3860006" cy="1718786"/>
          </a:xfrm>
          <a:noFill/>
          <a:ln>
            <a:noFill/>
          </a:ln>
        </p:spPr>
        <p:txBody>
          <a:bodyPr vert="horz" wrap="square" lIns="101600" tIns="38100" rIns="63500" bIns="38100" rtlCol="0" anchor="b" anchorCtr="0">
            <a:normAutofit/>
          </a:bodyPr>
          <a:lstStyle>
            <a:lvl1pPr marL="0" marR="0" algn="l" defTabSz="914400" rtl="0" eaLnBrk="1" fontAlgn="auto" latinLnBrk="0" hangingPunct="0">
              <a:lnSpc>
                <a:spcPct val="100000"/>
              </a:lnSpc>
              <a:spcBef>
                <a:spcPts val="0"/>
              </a:spcBef>
              <a:spcAft>
                <a:spcPts val="0"/>
              </a:spcAft>
              <a:buClrTx/>
              <a:buSzTx/>
              <a:buFontTx/>
              <a:buNone/>
              <a:defRPr kumimoji="1" lang="zh-CN" altLang="en-US" sz="5550" b="1" i="0" u="none" strike="noStrike" kern="0" cap="none" spc="300" normalizeH="0" baseline="0" noProof="1" dirty="0">
                <a:ln>
                  <a:noFill/>
                </a:ln>
                <a:solidFill>
                  <a:schemeClr val="dk1">
                    <a:lumMod val="85000"/>
                    <a:lumOff val="15000"/>
                  </a:schemeClr>
                </a:solidFill>
                <a:effectLst/>
                <a:uFillTx/>
                <a:latin typeface="Arial" panose="020B0604020202020204" pitchFamily="34" charset="0"/>
                <a:ea typeface="汉仪文黑-85简" panose="00020600040101010101" charset="-122"/>
                <a:cs typeface="+mj-cs"/>
              </a:defRPr>
            </a:lvl1pPr>
          </a:lstStyle>
          <a:p>
            <a:pPr lvl="0"/>
            <a:r>
              <a:rPr>
                <a:sym typeface="+mn-ea"/>
              </a:rPr>
              <a:t>编辑标题</a:t>
            </a:r>
            <a:endParaRPr>
              <a:sym typeface="+mn-ea"/>
            </a:endParaRPr>
          </a:p>
        </p:txBody>
      </p:sp>
      <p:sp>
        <p:nvSpPr>
          <p:cNvPr id="6" name="副标题 2"/>
          <p:cNvSpPr/>
          <p:nvPr>
            <p:ph type="subTitle" idx="3" hasCustomPrompt="1"/>
            <p:custDataLst>
              <p:tags r:id="rId11"/>
            </p:custDataLst>
          </p:nvPr>
        </p:nvSpPr>
        <p:spPr>
          <a:xfrm>
            <a:off x="776763" y="4233147"/>
            <a:ext cx="2409825" cy="333851"/>
          </a:xfrm>
          <a:noFill/>
        </p:spPr>
        <p:txBody>
          <a:bodyPr vert="horz" wrap="square" lIns="101600" tIns="38100" rIns="76200" bIns="38100" rtlCol="0">
            <a:normAutofit/>
          </a:bodyPr>
          <a:lstStyle>
            <a:lvl1pPr marL="0" marR="0" indent="-171450" algn="l" defTabSz="914400" rtl="0" eaLnBrk="1" fontAlgn="auto" latinLnBrk="0" hangingPunct="0">
              <a:lnSpc>
                <a:spcPct val="100000"/>
              </a:lnSpc>
              <a:spcBef>
                <a:spcPts val="0"/>
              </a:spcBef>
              <a:spcAft>
                <a:spcPts val="0"/>
              </a:spcAft>
              <a:buClrTx/>
              <a:buSzTx/>
              <a:buFontTx/>
              <a:buNone/>
              <a:defRPr kumimoji="1" lang="zh-CN" altLang="en-US" sz="1725" b="1" i="0" u="none" strike="noStrike" kern="0" cap="none" spc="200" normalizeH="0" baseline="0" noProof="1" dirty="0">
                <a:ln>
                  <a:noFill/>
                </a:ln>
                <a:solidFill>
                  <a:schemeClr val="dk1">
                    <a:lumMod val="85000"/>
                    <a:lumOff val="15000"/>
                  </a:schemeClr>
                </a:solidFill>
                <a:effectLst/>
                <a:uFillTx/>
                <a:latin typeface="Arial" panose="020B0604020202020204" pitchFamily="34" charset="0"/>
                <a:ea typeface="汉仪文黑-55简" panose="00020600040101010101" charset="-122"/>
                <a:cs typeface="+mj-cs"/>
              </a:defRPr>
            </a:lvl1pPr>
            <a:lvl2pPr marL="514350"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2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2pPr>
            <a:lvl3pPr marL="857250" indent="-171450" algn="l" defTabSz="9144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3pPr>
            <a:lvl4pPr marL="1200150" indent="-171450" algn="l" defTabSz="9144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4pPr>
            <a:lvl5pPr marL="1543050" indent="-171450" algn="l" defTabSz="9144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5pPr>
            <a:lvl6pPr marL="1885950" indent="-171450" algn="l" defTabSz="9144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9144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9144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9144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像" descr="图像"/>
          <p:cNvPicPr>
            <a:picLocks noChangeAspect="1"/>
          </p:cNvPicPr>
          <p:nvPr>
            <p:custDataLst>
              <p:tags r:id="rId2"/>
            </p:custDataLst>
          </p:nvPr>
        </p:nvPicPr>
        <p:blipFill>
          <a:blip r:embed="rId3" cstate="print"/>
          <a:stretch>
            <a:fillRect/>
          </a:stretch>
        </p:blipFill>
        <p:spPr>
          <a:xfrm>
            <a:off x="-476" y="0"/>
            <a:ext cx="9144000" cy="6858000"/>
          </a:xfrm>
          <a:prstGeom prst="rect">
            <a:avLst/>
          </a:prstGeom>
          <a:ln w="12700">
            <a:miter lim="400000"/>
            <a:headEnd/>
            <a:tailEnd/>
          </a:ln>
        </p:spPr>
      </p:pic>
      <p:pic>
        <p:nvPicPr>
          <p:cNvPr id="8" name="fgyyh.png" descr="fgyyh.png"/>
          <p:cNvPicPr>
            <a:picLocks noChangeAspect="1"/>
          </p:cNvPicPr>
          <p:nvPr>
            <p:custDataLst>
              <p:tags r:id="rId4"/>
            </p:custDataLst>
          </p:nvPr>
        </p:nvPicPr>
        <p:blipFill>
          <a:blip r:embed="rId5"/>
          <a:stretch>
            <a:fillRect/>
          </a:stretch>
        </p:blipFill>
        <p:spPr>
          <a:xfrm>
            <a:off x="7245506" y="0"/>
            <a:ext cx="1898494" cy="1682440"/>
          </a:xfrm>
          <a:prstGeom prst="rect">
            <a:avLst/>
          </a:prstGeom>
          <a:ln w="12700">
            <a:miter lim="400000"/>
            <a:headEnd/>
            <a:tailEnd/>
          </a:ln>
        </p:spPr>
      </p:pic>
      <p:pic>
        <p:nvPicPr>
          <p:cNvPr id="7" name="123wrvf.png" descr="123wrvf.png"/>
          <p:cNvPicPr>
            <a:picLocks noChangeAspect="1"/>
          </p:cNvPicPr>
          <p:nvPr>
            <p:custDataLst>
              <p:tags r:id="rId6"/>
            </p:custDataLst>
          </p:nvPr>
        </p:nvPicPr>
        <p:blipFill>
          <a:blip r:embed="rId7"/>
          <a:stretch>
            <a:fillRect/>
          </a:stretch>
        </p:blipFill>
        <p:spPr>
          <a:xfrm>
            <a:off x="0" y="5714196"/>
            <a:ext cx="992066" cy="1143804"/>
          </a:xfrm>
          <a:prstGeom prst="rect">
            <a:avLst/>
          </a:prstGeom>
          <a:ln w="12700">
            <a:miter lim="400000"/>
            <a:headEnd/>
            <a:tailEnd/>
          </a:ln>
        </p:spPr>
      </p:pic>
      <p:sp>
        <p:nvSpPr>
          <p:cNvPr id="2" name="标题 1"/>
          <p:cNvSpPr>
            <a:spLocks noGrp="1"/>
          </p:cNvSpPr>
          <p:nvPr>
            <p:ph type="title"/>
            <p:custDataLst>
              <p:tags r:id="rId8"/>
            </p:custDataLst>
          </p:nvPr>
        </p:nvSpPr>
        <p:spPr>
          <a:xfrm>
            <a:off x="502411" y="498479"/>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1" y="1626121"/>
            <a:ext cx="8139178"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像" descr="图像"/>
          <p:cNvPicPr>
            <a:picLocks noChangeAspect="1"/>
          </p:cNvPicPr>
          <p:nvPr>
            <p:custDataLst>
              <p:tags r:id="rId2"/>
            </p:custDataLst>
          </p:nvPr>
        </p:nvPicPr>
        <p:blipFill>
          <a:blip r:embed="rId3" cstate="print"/>
          <a:stretch>
            <a:fillRect/>
          </a:stretch>
        </p:blipFill>
        <p:spPr>
          <a:xfrm>
            <a:off x="0" y="-317"/>
            <a:ext cx="9144000" cy="6857683"/>
          </a:xfrm>
          <a:prstGeom prst="rect">
            <a:avLst/>
          </a:prstGeom>
          <a:ln w="12700">
            <a:miter lim="400000"/>
            <a:headEnd/>
            <a:tailEnd/>
          </a:ln>
        </p:spPr>
      </p:pic>
      <p:pic>
        <p:nvPicPr>
          <p:cNvPr id="2" name="ctyu.png" descr="ctyu.png"/>
          <p:cNvPicPr>
            <a:picLocks noChangeAspect="1"/>
          </p:cNvPicPr>
          <p:nvPr>
            <p:custDataLst>
              <p:tags r:id="rId4"/>
            </p:custDataLst>
          </p:nvPr>
        </p:nvPicPr>
        <p:blipFill>
          <a:blip r:embed="rId5"/>
          <a:stretch>
            <a:fillRect/>
          </a:stretch>
        </p:blipFill>
        <p:spPr>
          <a:xfrm>
            <a:off x="0" y="0"/>
            <a:ext cx="4393096" cy="6857366"/>
          </a:xfrm>
          <a:prstGeom prst="rect">
            <a:avLst/>
          </a:prstGeom>
          <a:ln w="12700">
            <a:miter lim="400000"/>
            <a:headEnd/>
            <a:tailEnd/>
          </a:ln>
        </p:spPr>
      </p:pic>
      <p:sp>
        <p:nvSpPr>
          <p:cNvPr id="4" name="日期占位符 3"/>
          <p:cNvSpPr>
            <a:spLocks noGrp="1"/>
          </p:cNvSpPr>
          <p:nvPr>
            <p:ph type="dt" sz="half" idx="10"/>
            <p:custDataLst>
              <p:tags r:id="rId6"/>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像" descr="图像"/>
          <p:cNvPicPr>
            <a:picLocks noChangeAspect="1"/>
          </p:cNvPicPr>
          <p:nvPr>
            <p:custDataLst>
              <p:tags r:id="rId2"/>
            </p:custDataLst>
          </p:nvPr>
        </p:nvPicPr>
        <p:blipFill>
          <a:blip r:embed="rId3" cstate="print"/>
          <a:stretch>
            <a:fillRect/>
          </a:stretch>
        </p:blipFill>
        <p:spPr>
          <a:xfrm>
            <a:off x="-476" y="0"/>
            <a:ext cx="9144000" cy="6858000"/>
          </a:xfrm>
          <a:prstGeom prst="rect">
            <a:avLst/>
          </a:prstGeom>
          <a:ln w="12700">
            <a:miter lim="400000"/>
            <a:headEnd/>
            <a:tailEnd/>
          </a:ln>
        </p:spPr>
      </p:pic>
      <p:pic>
        <p:nvPicPr>
          <p:cNvPr id="9" name="fgyyh.png" descr="fgyyh.png"/>
          <p:cNvPicPr>
            <a:picLocks noChangeAspect="1"/>
          </p:cNvPicPr>
          <p:nvPr>
            <p:custDataLst>
              <p:tags r:id="rId4"/>
            </p:custDataLst>
          </p:nvPr>
        </p:nvPicPr>
        <p:blipFill>
          <a:blip r:embed="rId5"/>
          <a:stretch>
            <a:fillRect/>
          </a:stretch>
        </p:blipFill>
        <p:spPr>
          <a:xfrm>
            <a:off x="7245506" y="0"/>
            <a:ext cx="1898494" cy="1682440"/>
          </a:xfrm>
          <a:prstGeom prst="rect">
            <a:avLst/>
          </a:prstGeom>
          <a:ln w="12700">
            <a:miter lim="400000"/>
            <a:headEnd/>
            <a:tailEnd/>
          </a:ln>
        </p:spPr>
      </p:pic>
      <p:pic>
        <p:nvPicPr>
          <p:cNvPr id="8" name="123wrvf.png" descr="123wrvf.png"/>
          <p:cNvPicPr>
            <a:picLocks noChangeAspect="1"/>
          </p:cNvPicPr>
          <p:nvPr>
            <p:custDataLst>
              <p:tags r:id="rId6"/>
            </p:custDataLst>
          </p:nvPr>
        </p:nvPicPr>
        <p:blipFill>
          <a:blip r:embed="rId7"/>
          <a:stretch>
            <a:fillRect/>
          </a:stretch>
        </p:blipFill>
        <p:spPr>
          <a:xfrm>
            <a:off x="0" y="5714196"/>
            <a:ext cx="992066" cy="1143804"/>
          </a:xfrm>
          <a:prstGeom prst="rect">
            <a:avLst/>
          </a:prstGeom>
          <a:ln w="12700">
            <a:miter lim="400000"/>
            <a:headEnd/>
            <a:tailEnd/>
          </a:ln>
        </p:spPr>
      </p:pic>
      <p:sp>
        <p:nvSpPr>
          <p:cNvPr id="2" name="标题 1"/>
          <p:cNvSpPr>
            <a:spLocks noGrp="1"/>
          </p:cNvSpPr>
          <p:nvPr>
            <p:ph type="title"/>
            <p:custDataLst>
              <p:tags r:id="rId8"/>
            </p:custDataLst>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7"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626121"/>
            <a:ext cx="3962432" cy="4041680"/>
          </a:xfrm>
        </p:spPr>
        <p:txBody>
          <a:bodyPr lIns="90170" tIns="46990" rIns="90170" bIns="46990">
            <a:normAutofit/>
          </a:bodyPr>
          <a:lstStyle>
            <a:lvl1pPr eaLnBrk="1" fontAlgn="auto" latinLnBrk="0" hangingPunct="1">
              <a:defRPr sz="1200">
                <a:solidFill>
                  <a:schemeClr val="dk1">
                    <a:lumMod val="85000"/>
                    <a:lumOff val="15000"/>
                  </a:schemeClr>
                </a:solidFill>
                <a:latin typeface="Arial" panose="020B0604020202020204" pitchFamily="34" charset="0"/>
                <a:ea typeface="汉仪文黑-55简" panose="00020600040101010101" charset="-122"/>
              </a:defRPr>
            </a:lvl1pPr>
            <a:lvl2pPr eaLnBrk="1" fontAlgn="auto" latinLnBrk="0" hangingPunct="1">
              <a:defRPr sz="1200">
                <a:solidFill>
                  <a:schemeClr val="dk1">
                    <a:lumMod val="85000"/>
                    <a:lumOff val="15000"/>
                  </a:schemeClr>
                </a:solidFill>
                <a:latin typeface="Arial" panose="020B0604020202020204" pitchFamily="34" charset="0"/>
                <a:ea typeface="汉仪文黑-55简" panose="00020600040101010101" charset="-122"/>
              </a:defRPr>
            </a:lvl2pPr>
            <a:lvl3pPr eaLnBrk="1" fontAlgn="auto" latinLnBrk="0" hangingPunct="1">
              <a:defRPr sz="1200">
                <a:solidFill>
                  <a:schemeClr val="dk1">
                    <a:lumMod val="85000"/>
                    <a:lumOff val="15000"/>
                  </a:schemeClr>
                </a:solidFill>
                <a:latin typeface="Arial" panose="020B0604020202020204" pitchFamily="34" charset="0"/>
                <a:ea typeface="汉仪文黑-55简" panose="00020600040101010101" charset="-122"/>
              </a:defRPr>
            </a:lvl3pPr>
            <a:lvl4pPr eaLnBrk="1" fontAlgn="auto" latinLnBrk="0" hangingPunct="1">
              <a:defRPr sz="1200">
                <a:solidFill>
                  <a:schemeClr val="dk1">
                    <a:lumMod val="85000"/>
                    <a:lumOff val="15000"/>
                  </a:schemeClr>
                </a:solidFill>
                <a:latin typeface="Arial" panose="020B0604020202020204" pitchFamily="34" charset="0"/>
                <a:ea typeface="汉仪文黑-55简" panose="00020600040101010101" charset="-122"/>
              </a:defRPr>
            </a:lvl4pPr>
            <a:lvl5pPr eaLnBrk="1" fontAlgn="auto" latinLnBrk="0" hangingPunct="1">
              <a:defRPr sz="1200">
                <a:solidFill>
                  <a:schemeClr val="dk1">
                    <a:lumMod val="85000"/>
                    <a:lumOff val="15000"/>
                  </a:schemeClr>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像" descr="图像"/>
          <p:cNvPicPr>
            <a:picLocks noChangeAspect="1"/>
          </p:cNvPicPr>
          <p:nvPr>
            <p:custDataLst>
              <p:tags r:id="rId2"/>
            </p:custDataLst>
          </p:nvPr>
        </p:nvPicPr>
        <p:blipFill>
          <a:blip r:embed="rId3" cstate="print"/>
          <a:stretch>
            <a:fillRect/>
          </a:stretch>
        </p:blipFill>
        <p:spPr>
          <a:xfrm>
            <a:off x="-476" y="0"/>
            <a:ext cx="9144000" cy="6858000"/>
          </a:xfrm>
          <a:prstGeom prst="rect">
            <a:avLst/>
          </a:prstGeom>
          <a:ln w="12700">
            <a:miter lim="400000"/>
            <a:headEnd/>
            <a:tailEnd/>
          </a:ln>
        </p:spPr>
      </p:pic>
      <p:pic>
        <p:nvPicPr>
          <p:cNvPr id="11" name="fgyyh.png" descr="fgyyh.png"/>
          <p:cNvPicPr>
            <a:picLocks noChangeAspect="1"/>
          </p:cNvPicPr>
          <p:nvPr>
            <p:custDataLst>
              <p:tags r:id="rId4"/>
            </p:custDataLst>
          </p:nvPr>
        </p:nvPicPr>
        <p:blipFill>
          <a:blip r:embed="rId5"/>
          <a:stretch>
            <a:fillRect/>
          </a:stretch>
        </p:blipFill>
        <p:spPr>
          <a:xfrm>
            <a:off x="7245506" y="0"/>
            <a:ext cx="1898494" cy="1682440"/>
          </a:xfrm>
          <a:prstGeom prst="rect">
            <a:avLst/>
          </a:prstGeom>
          <a:ln w="12700">
            <a:miter lim="400000"/>
            <a:headEnd/>
            <a:tailEnd/>
          </a:ln>
        </p:spPr>
      </p:pic>
      <p:pic>
        <p:nvPicPr>
          <p:cNvPr id="10" name="123wrvf.png" descr="123wrvf.png"/>
          <p:cNvPicPr>
            <a:picLocks noChangeAspect="1"/>
          </p:cNvPicPr>
          <p:nvPr>
            <p:custDataLst>
              <p:tags r:id="rId6"/>
            </p:custDataLst>
          </p:nvPr>
        </p:nvPicPr>
        <p:blipFill>
          <a:blip r:embed="rId7"/>
          <a:stretch>
            <a:fillRect/>
          </a:stretch>
        </p:blipFill>
        <p:spPr>
          <a:xfrm>
            <a:off x="0" y="5714196"/>
            <a:ext cx="992066" cy="1143804"/>
          </a:xfrm>
          <a:prstGeom prst="rect">
            <a:avLst/>
          </a:prstGeom>
          <a:ln w="12700">
            <a:miter lim="400000"/>
            <a:headEnd/>
            <a:tailEnd/>
          </a:ln>
        </p:spPr>
      </p:pic>
      <p:sp>
        <p:nvSpPr>
          <p:cNvPr id="2" name="标题 1"/>
          <p:cNvSpPr>
            <a:spLocks noGrp="1"/>
          </p:cNvSpPr>
          <p:nvPr>
            <p:ph type="title"/>
            <p:custDataLst>
              <p:tags r:id="rId8"/>
            </p:custDataLst>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7" y="1000133"/>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dk1">
                    <a:lumMod val="85000"/>
                    <a:lumOff val="15000"/>
                  </a:schemeClr>
                </a:solidFill>
                <a:uFillTx/>
                <a:latin typeface="Arial" panose="020B0604020202020204" pitchFamily="34" charset="0"/>
                <a:ea typeface="汉仪文黑-55简" panose="00020600040101010101"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2023369"/>
            <a:ext cx="3962400"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2" y="1000133"/>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2" y="2023369"/>
            <a:ext cx="3962432"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0"/>
            <a:ext cx="9144000" cy="6858000"/>
          </a:xfrm>
          <a:prstGeom prst="rect">
            <a:avLst/>
          </a:prstGeom>
          <a:ln w="12700">
            <a:miter lim="400000"/>
            <a:headEnd/>
            <a:tailEnd/>
          </a:ln>
        </p:spPr>
      </p:pic>
      <p:pic>
        <p:nvPicPr>
          <p:cNvPr id="7" name="woeomv.png" descr="woeomv.png"/>
          <p:cNvPicPr>
            <a:picLocks noChangeAspect="1"/>
          </p:cNvPicPr>
          <p:nvPr>
            <p:custDataLst>
              <p:tags r:id="rId4"/>
            </p:custDataLst>
          </p:nvPr>
        </p:nvPicPr>
        <p:blipFill>
          <a:blip r:embed="rId5"/>
          <a:stretch>
            <a:fillRect/>
          </a:stretch>
        </p:blipFill>
        <p:spPr>
          <a:xfrm>
            <a:off x="0" y="5388178"/>
            <a:ext cx="1599493" cy="1469822"/>
          </a:xfrm>
          <a:prstGeom prst="rect">
            <a:avLst/>
          </a:prstGeom>
          <a:ln w="12700">
            <a:miter lim="400000"/>
            <a:headEnd/>
            <a:tailEnd/>
          </a:ln>
        </p:spPr>
      </p:pic>
      <p:pic>
        <p:nvPicPr>
          <p:cNvPr id="6" name="sett.png" descr="sett.png"/>
          <p:cNvPicPr>
            <a:picLocks noChangeAspect="1"/>
          </p:cNvPicPr>
          <p:nvPr>
            <p:custDataLst>
              <p:tags r:id="rId6"/>
            </p:custDataLst>
          </p:nvPr>
        </p:nvPicPr>
        <p:blipFill>
          <a:blip r:embed="rId7"/>
          <a:stretch>
            <a:fillRect/>
          </a:stretch>
        </p:blipFill>
        <p:spPr>
          <a:xfrm>
            <a:off x="5584117" y="0"/>
            <a:ext cx="3559883" cy="4411500"/>
          </a:xfrm>
          <a:prstGeom prst="rect">
            <a:avLst/>
          </a:prstGeom>
          <a:ln w="12700">
            <a:miter lim="400000"/>
            <a:headEnd/>
            <a:tailEnd/>
          </a:ln>
        </p:spPr>
      </p:pic>
      <p:sp>
        <p:nvSpPr>
          <p:cNvPr id="2" name="标题 1"/>
          <p:cNvSpPr>
            <a:spLocks noGrp="1"/>
          </p:cNvSpPr>
          <p:nvPr>
            <p:ph type="title"/>
            <p:custDataLst>
              <p:tags r:id="rId8"/>
            </p:custDataLst>
          </p:nvPr>
        </p:nvSpPr>
        <p:spPr>
          <a:xfrm>
            <a:off x="502411" y="49847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汉仪文黑-55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像" descr="图像"/>
          <p:cNvPicPr>
            <a:picLocks noChangeAspect="1"/>
          </p:cNvPicPr>
          <p:nvPr>
            <p:custDataLst>
              <p:tags r:id="rId2"/>
            </p:custDataLst>
          </p:nvPr>
        </p:nvPicPr>
        <p:blipFill>
          <a:blip r:embed="rId3" cstate="print"/>
          <a:stretch>
            <a:fillRect/>
          </a:stretch>
        </p:blipFill>
        <p:spPr>
          <a:xfrm>
            <a:off x="-476" y="0"/>
            <a:ext cx="9144000" cy="6858000"/>
          </a:xfrm>
          <a:prstGeom prst="rect">
            <a:avLst/>
          </a:prstGeom>
          <a:ln w="12700">
            <a:miter lim="400000"/>
            <a:headEnd/>
            <a:tailEnd/>
          </a:ln>
        </p:spPr>
      </p:pic>
      <p:pic>
        <p:nvPicPr>
          <p:cNvPr id="9" name="fgyyh.png" descr="fgyyh.png"/>
          <p:cNvPicPr>
            <a:picLocks noChangeAspect="1"/>
          </p:cNvPicPr>
          <p:nvPr>
            <p:custDataLst>
              <p:tags r:id="rId4"/>
            </p:custDataLst>
          </p:nvPr>
        </p:nvPicPr>
        <p:blipFill>
          <a:blip r:embed="rId5"/>
          <a:stretch>
            <a:fillRect/>
          </a:stretch>
        </p:blipFill>
        <p:spPr>
          <a:xfrm>
            <a:off x="7245506" y="0"/>
            <a:ext cx="1898494" cy="1682440"/>
          </a:xfrm>
          <a:prstGeom prst="rect">
            <a:avLst/>
          </a:prstGeom>
          <a:ln w="12700">
            <a:miter lim="400000"/>
            <a:headEnd/>
            <a:tailEnd/>
          </a:ln>
        </p:spPr>
      </p:pic>
      <p:pic>
        <p:nvPicPr>
          <p:cNvPr id="8" name="123wrvf.png" descr="123wrvf.png"/>
          <p:cNvPicPr>
            <a:picLocks noChangeAspect="1"/>
          </p:cNvPicPr>
          <p:nvPr>
            <p:custDataLst>
              <p:tags r:id="rId6"/>
            </p:custDataLst>
          </p:nvPr>
        </p:nvPicPr>
        <p:blipFill>
          <a:blip r:embed="rId7"/>
          <a:stretch>
            <a:fillRect/>
          </a:stretch>
        </p:blipFill>
        <p:spPr>
          <a:xfrm>
            <a:off x="0" y="5714196"/>
            <a:ext cx="992066" cy="1143804"/>
          </a:xfrm>
          <a:prstGeom prst="rect">
            <a:avLst/>
          </a:prstGeom>
          <a:ln w="12700">
            <a:miter lim="400000"/>
            <a:headEnd/>
            <a:tailEnd/>
          </a:ln>
        </p:spPr>
      </p:pic>
      <p:sp>
        <p:nvSpPr>
          <p:cNvPr id="2" name="标题 1"/>
          <p:cNvSpPr>
            <a:spLocks noGrp="1"/>
          </p:cNvSpPr>
          <p:nvPr>
            <p:ph type="title"/>
            <p:custDataLst>
              <p:tags r:id="rId8"/>
            </p:custDataLst>
          </p:nvPr>
        </p:nvSpPr>
        <p:spPr>
          <a:xfrm>
            <a:off x="502447"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像" descr="图像"/>
          <p:cNvPicPr>
            <a:picLocks noChangeAspect="1"/>
          </p:cNvPicPr>
          <p:nvPr>
            <p:custDataLst>
              <p:tags r:id="rId2"/>
            </p:custDataLst>
          </p:nvPr>
        </p:nvPicPr>
        <p:blipFill>
          <a:blip r:embed="rId3" cstate="print"/>
          <a:stretch>
            <a:fillRect/>
          </a:stretch>
        </p:blipFill>
        <p:spPr>
          <a:xfrm>
            <a:off x="-476" y="0"/>
            <a:ext cx="9144000" cy="6858000"/>
          </a:xfrm>
          <a:prstGeom prst="rect">
            <a:avLst/>
          </a:prstGeom>
          <a:ln w="12700">
            <a:miter lim="400000"/>
            <a:headEnd/>
            <a:tailEnd/>
          </a:ln>
        </p:spPr>
      </p:pic>
      <p:pic>
        <p:nvPicPr>
          <p:cNvPr id="8" name="fgyyh.png" descr="fgyyh.png"/>
          <p:cNvPicPr>
            <a:picLocks noChangeAspect="1"/>
          </p:cNvPicPr>
          <p:nvPr>
            <p:custDataLst>
              <p:tags r:id="rId4"/>
            </p:custDataLst>
          </p:nvPr>
        </p:nvPicPr>
        <p:blipFill>
          <a:blip r:embed="rId5"/>
          <a:stretch>
            <a:fillRect/>
          </a:stretch>
        </p:blipFill>
        <p:spPr>
          <a:xfrm>
            <a:off x="7245506" y="0"/>
            <a:ext cx="1898494" cy="1682440"/>
          </a:xfrm>
          <a:prstGeom prst="rect">
            <a:avLst/>
          </a:prstGeom>
          <a:ln w="12700">
            <a:miter lim="400000"/>
            <a:headEnd/>
            <a:tailEnd/>
          </a:ln>
        </p:spPr>
      </p:pic>
      <p:pic>
        <p:nvPicPr>
          <p:cNvPr id="7" name="123wrvf.png" descr="123wrvf.png"/>
          <p:cNvPicPr>
            <a:picLocks noChangeAspect="1"/>
          </p:cNvPicPr>
          <p:nvPr>
            <p:custDataLst>
              <p:tags r:id="rId6"/>
            </p:custDataLst>
          </p:nvPr>
        </p:nvPicPr>
        <p:blipFill>
          <a:blip r:embed="rId7"/>
          <a:stretch>
            <a:fillRect/>
          </a:stretch>
        </p:blipFill>
        <p:spPr>
          <a:xfrm>
            <a:off x="0" y="5714196"/>
            <a:ext cx="992066" cy="1143804"/>
          </a:xfrm>
          <a:prstGeom prst="rect">
            <a:avLst/>
          </a:prstGeom>
          <a:ln w="12700">
            <a:miter lim="400000"/>
            <a:headEnd/>
            <a:tailEnd/>
          </a:ln>
        </p:spPr>
      </p:pic>
      <p:sp>
        <p:nvSpPr>
          <p:cNvPr id="2" name="竖排标题 1"/>
          <p:cNvSpPr>
            <a:spLocks noGrp="1"/>
          </p:cNvSpPr>
          <p:nvPr>
            <p:ph type="title" orient="vert"/>
            <p:custDataLst>
              <p:tags r:id="rId8"/>
            </p:custDataLst>
          </p:nvPr>
        </p:nvSpPr>
        <p:spPr>
          <a:xfrm>
            <a:off x="7928351" y="162612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626113"/>
            <a:ext cx="7371076" cy="4041680"/>
          </a:xfrm>
        </p:spPr>
        <p:txBody>
          <a:bodyPr vert="eaVert"/>
          <a:lstStyle>
            <a:lvl1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1pPr>
            <a:lvl2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2pPr>
            <a:lvl3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3pPr>
            <a:lvl4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4pPr>
            <a:lvl5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0"/>
            <a:ext cx="9144000" cy="6858000"/>
          </a:xfrm>
          <a:prstGeom prst="rect">
            <a:avLst/>
          </a:prstGeom>
          <a:ln w="12700">
            <a:miter lim="400000"/>
            <a:headEnd/>
            <a:tailEnd/>
          </a:ln>
        </p:spPr>
      </p:pic>
      <p:pic>
        <p:nvPicPr>
          <p:cNvPr id="6" name="fgyyh.png" descr="fgyyh.png"/>
          <p:cNvPicPr>
            <a:picLocks noChangeAspect="1"/>
          </p:cNvPicPr>
          <p:nvPr>
            <p:custDataLst>
              <p:tags r:id="rId4"/>
            </p:custDataLst>
          </p:nvPr>
        </p:nvPicPr>
        <p:blipFill>
          <a:blip r:embed="rId5"/>
          <a:stretch>
            <a:fillRect/>
          </a:stretch>
        </p:blipFill>
        <p:spPr>
          <a:xfrm>
            <a:off x="7245506" y="0"/>
            <a:ext cx="1898494" cy="1682440"/>
          </a:xfrm>
          <a:prstGeom prst="rect">
            <a:avLst/>
          </a:prstGeom>
          <a:ln w="12700">
            <a:miter lim="400000"/>
            <a:headEnd/>
            <a:tailEnd/>
          </a:ln>
        </p:spPr>
      </p:pic>
      <p:pic>
        <p:nvPicPr>
          <p:cNvPr id="2" name="123wrvf.png" descr="123wrvf.png"/>
          <p:cNvPicPr>
            <a:picLocks noChangeAspect="1"/>
          </p:cNvPicPr>
          <p:nvPr>
            <p:custDataLst>
              <p:tags r:id="rId6"/>
            </p:custDataLst>
          </p:nvPr>
        </p:nvPicPr>
        <p:blipFill>
          <a:blip r:embed="rId7"/>
          <a:stretch>
            <a:fillRect/>
          </a:stretch>
        </p:blipFill>
        <p:spPr>
          <a:xfrm>
            <a:off x="0" y="5714196"/>
            <a:ext cx="992066" cy="1143804"/>
          </a:xfrm>
          <a:prstGeom prst="rect">
            <a:avLst/>
          </a:prstGeom>
          <a:ln w="12700">
            <a:miter lim="400000"/>
            <a:headEnd/>
            <a:tailEnd/>
          </a:ln>
        </p:spPr>
      </p:pic>
      <p:sp>
        <p:nvSpPr>
          <p:cNvPr id="3" name="日期占位符 2"/>
          <p:cNvSpPr>
            <a:spLocks noGrp="1"/>
          </p:cNvSpPr>
          <p:nvPr>
            <p:ph type="dt" sz="half" idx="10"/>
            <p:custDataLst>
              <p:tags r:id="rId8"/>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7" y="1626121"/>
            <a:ext cx="8139178" cy="4041680"/>
          </a:xfrm>
        </p:spPr>
        <p:txBody>
          <a:bodyPr/>
          <a:lstStyle>
            <a:lvl1pPr>
              <a:defRPr>
                <a:solidFill>
                  <a:schemeClr val="tx1"/>
                </a:solidFill>
                <a:latin typeface="Arial" panose="020B0604020202020204" pitchFamily="34" charset="0"/>
                <a:ea typeface="汉仪文黑-55简" panose="00020600040101010101" charset="-122"/>
              </a:defRPr>
            </a:lvl1pPr>
            <a:lvl2pPr>
              <a:defRPr>
                <a:solidFill>
                  <a:schemeClr val="tx1"/>
                </a:solidFill>
                <a:latin typeface="Arial" panose="020B0604020202020204" pitchFamily="34" charset="0"/>
                <a:ea typeface="汉仪文黑-55简" panose="00020600040101010101" charset="-122"/>
              </a:defRPr>
            </a:lvl2pPr>
            <a:lvl3pPr>
              <a:defRPr>
                <a:solidFill>
                  <a:schemeClr val="tx1"/>
                </a:solidFill>
                <a:latin typeface="Arial" panose="020B0604020202020204" pitchFamily="34" charset="0"/>
                <a:ea typeface="汉仪文黑-55简" panose="00020600040101010101" charset="-122"/>
              </a:defRPr>
            </a:lvl3pPr>
            <a:lvl4pPr>
              <a:defRPr>
                <a:solidFill>
                  <a:schemeClr val="tx1"/>
                </a:solidFill>
                <a:latin typeface="Arial" panose="020B0604020202020204" pitchFamily="34" charset="0"/>
                <a:ea typeface="汉仪文黑-55简" panose="00020600040101010101" charset="-122"/>
              </a:defRPr>
            </a:lvl4pPr>
            <a:lvl5pPr>
              <a:defRPr>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像" descr="图像"/>
          <p:cNvPicPr>
            <a:picLocks noChangeAspect="1"/>
          </p:cNvPicPr>
          <p:nvPr>
            <p:custDataLst>
              <p:tags r:id="rId2"/>
            </p:custDataLst>
          </p:nvPr>
        </p:nvPicPr>
        <p:blipFill>
          <a:blip r:embed="rId3" cstate="print"/>
          <a:stretch>
            <a:fillRect/>
          </a:stretch>
        </p:blipFill>
        <p:spPr>
          <a:xfrm>
            <a:off x="0" y="0"/>
            <a:ext cx="9144000" cy="6857683"/>
          </a:xfrm>
          <a:prstGeom prst="rect">
            <a:avLst/>
          </a:prstGeom>
          <a:ln w="12700">
            <a:miter lim="400000"/>
            <a:headEnd/>
            <a:tailEnd/>
          </a:ln>
        </p:spPr>
      </p:pic>
      <p:sp>
        <p:nvSpPr>
          <p:cNvPr id="2" name="矩形 7"/>
          <p:cNvSpPr/>
          <p:nvPr>
            <p:custDataLst>
              <p:tags r:id="rId4"/>
            </p:custDataLst>
          </p:nvPr>
        </p:nvSpPr>
        <p:spPr>
          <a:xfrm>
            <a:off x="471250" y="1853498"/>
            <a:ext cx="8206264" cy="3157355"/>
          </a:xfrm>
          <a:prstGeom prst="rect">
            <a:avLst/>
          </a:prstGeom>
          <a:solidFill>
            <a:srgbClr val="EAF8FE"/>
          </a:solidFill>
          <a:ln w="12700">
            <a:miter lim="400000"/>
          </a:ln>
        </p:spPr>
        <p:txBody>
          <a:bodyPr lIns="34289" rIns="34289" anchor="ctr"/>
          <a:p>
            <a:pPr algn="ctr">
              <a:defRPr>
                <a:solidFill>
                  <a:srgbClr val="FFFFFF"/>
                </a:solidFill>
              </a:defRPr>
            </a:pPr>
            <a:endParaRPr sz="1350"/>
          </a:p>
        </p:txBody>
      </p:sp>
      <p:pic>
        <p:nvPicPr>
          <p:cNvPr id="7" name="drty.png" descr="drty.png"/>
          <p:cNvPicPr>
            <a:picLocks noChangeAspect="1"/>
          </p:cNvPicPr>
          <p:nvPr>
            <p:custDataLst>
              <p:tags r:id="rId5"/>
            </p:custDataLst>
          </p:nvPr>
        </p:nvPicPr>
        <p:blipFill>
          <a:blip r:embed="rId6"/>
          <a:stretch>
            <a:fillRect/>
          </a:stretch>
        </p:blipFill>
        <p:spPr>
          <a:xfrm>
            <a:off x="1152525" y="2377781"/>
            <a:ext cx="2015493" cy="2108789"/>
          </a:xfrm>
          <a:prstGeom prst="rect">
            <a:avLst/>
          </a:prstGeom>
          <a:ln w="12700">
            <a:miter lim="400000"/>
            <a:headEnd/>
            <a:tailEnd/>
          </a:ln>
        </p:spPr>
      </p:pic>
      <p:sp>
        <p:nvSpPr>
          <p:cNvPr id="3" name="日期占位符 2"/>
          <p:cNvSpPr>
            <a:spLocks noGrp="1"/>
          </p:cNvSpPr>
          <p:nvPr>
            <p:ph type="dt" sz="half" idx="10"/>
            <p:custDataLst>
              <p:tags r:id="rId7"/>
            </p:custDataLst>
          </p:nvPr>
        </p:nvSpPr>
        <p:spPr>
          <a:xfrm>
            <a:off x="659807"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
        <p:nvSpPr>
          <p:cNvPr id="8" name="标题 3"/>
          <p:cNvSpPr/>
          <p:nvPr>
            <p:ph type="title" idx="1" hasCustomPrompt="1"/>
            <p:custDataLst>
              <p:tags r:id="rId10"/>
            </p:custDataLst>
          </p:nvPr>
        </p:nvSpPr>
        <p:spPr>
          <a:xfrm>
            <a:off x="4571999" y="2133971"/>
            <a:ext cx="3899383" cy="935831"/>
          </a:xfrm>
        </p:spPr>
        <p:txBody>
          <a:bodyPr vert="horz" wrap="square" lIns="90000" tIns="46800" rIns="90000" bIns="46800" rtlCol="0" anchor="ctr" anchorCtr="0">
            <a:normAutofit/>
          </a:bodyPr>
          <a:lstStyle>
            <a:lvl1pPr marL="0" marR="0" algn="l" defTabSz="914400" rtl="0" eaLnBrk="1" fontAlgn="auto" latinLnBrk="0" hangingPunct="0">
              <a:lnSpc>
                <a:spcPct val="109000"/>
              </a:lnSpc>
              <a:spcBef>
                <a:spcPts val="0"/>
              </a:spcBef>
              <a:spcAft>
                <a:spcPts val="0"/>
              </a:spcAft>
              <a:buClrTx/>
              <a:buSzTx/>
              <a:buFontTx/>
              <a:buNone/>
              <a:defRPr kumimoji="0" lang="zh-CN" altLang="en-US" sz="4950" b="0" i="0" u="none" strike="noStrike" kern="0" cap="none" spc="300" normalizeH="0" baseline="0" noProof="1" dirty="0">
                <a:ln>
                  <a:noFill/>
                </a:ln>
                <a:solidFill>
                  <a:schemeClr val="accent1">
                    <a:lumMod val="50000"/>
                  </a:schemeClr>
                </a:solidFill>
                <a:effectLst/>
                <a:uFillTx/>
                <a:latin typeface="Arial" panose="020B0604020202020204" pitchFamily="34" charset="0"/>
                <a:ea typeface="汉仪文黑-85简" panose="00020600040101010101"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0"/>
            <a:ext cx="9144000" cy="6858000"/>
          </a:xfrm>
          <a:prstGeom prst="rect">
            <a:avLst/>
          </a:prstGeom>
          <a:ln w="12700">
            <a:miter lim="400000"/>
            <a:headEnd/>
            <a:tailEnd/>
          </a:ln>
        </p:spPr>
      </p:pic>
      <p:pic>
        <p:nvPicPr>
          <p:cNvPr id="7" name="fgyyh.png" descr="fgyyh.png"/>
          <p:cNvPicPr>
            <a:picLocks noChangeAspect="1"/>
          </p:cNvPicPr>
          <p:nvPr>
            <p:custDataLst>
              <p:tags r:id="rId4"/>
            </p:custDataLst>
          </p:nvPr>
        </p:nvPicPr>
        <p:blipFill>
          <a:blip r:embed="rId5"/>
          <a:stretch>
            <a:fillRect/>
          </a:stretch>
        </p:blipFill>
        <p:spPr>
          <a:xfrm>
            <a:off x="7245506" y="0"/>
            <a:ext cx="1898494" cy="1682440"/>
          </a:xfrm>
          <a:prstGeom prst="rect">
            <a:avLst/>
          </a:prstGeom>
          <a:ln w="12700">
            <a:miter lim="400000"/>
            <a:headEnd/>
            <a:tailEnd/>
          </a:ln>
        </p:spPr>
      </p:pic>
      <p:pic>
        <p:nvPicPr>
          <p:cNvPr id="6" name="123wrvf.png" descr="123wrvf.png"/>
          <p:cNvPicPr>
            <a:picLocks noChangeAspect="1"/>
          </p:cNvPicPr>
          <p:nvPr>
            <p:custDataLst>
              <p:tags r:id="rId6"/>
            </p:custDataLst>
          </p:nvPr>
        </p:nvPicPr>
        <p:blipFill>
          <a:blip r:embed="rId7"/>
          <a:stretch>
            <a:fillRect/>
          </a:stretch>
        </p:blipFill>
        <p:spPr>
          <a:xfrm>
            <a:off x="0" y="5714196"/>
            <a:ext cx="992066" cy="1143804"/>
          </a:xfrm>
          <a:prstGeom prst="rect">
            <a:avLst/>
          </a:prstGeom>
          <a:ln w="12700">
            <a:miter lim="400000"/>
            <a:headEnd/>
            <a:tailEnd/>
          </a:ln>
        </p:spPr>
      </p:pic>
      <p:sp>
        <p:nvSpPr>
          <p:cNvPr id="2" name="标题 1"/>
          <p:cNvSpPr>
            <a:spLocks noGrp="1"/>
          </p:cNvSpPr>
          <p:nvPr>
            <p:ph type="title"/>
            <p:custDataLst>
              <p:tags r:id="rId8"/>
            </p:custDataLst>
          </p:nvPr>
        </p:nvSpPr>
        <p:spPr>
          <a:xfrm>
            <a:off x="502411" y="498476"/>
            <a:ext cx="8139178" cy="331473"/>
          </a:xfrm>
        </p:spPr>
        <p:txBody>
          <a:bodyPr/>
          <a:lstStyle>
            <a:lvl1pPr>
              <a:defRPr baseline="0">
                <a:solidFill>
                  <a:schemeClr val="tx1"/>
                </a:solidFill>
                <a:latin typeface="Arial" panose="020B0604020202020204" pitchFamily="34" charset="0"/>
                <a:ea typeface="汉仪文黑-5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9" name="图像" descr="图像"/>
          <p:cNvPicPr>
            <a:picLocks noChangeAspect="1"/>
          </p:cNvPicPr>
          <p:nvPr>
            <p:custDataLst>
              <p:tags r:id="rId2"/>
            </p:custDataLst>
          </p:nvPr>
        </p:nvPicPr>
        <p:blipFill>
          <a:blip r:embed="rId3" cstate="print"/>
          <a:stretch>
            <a:fillRect/>
          </a:stretch>
        </p:blipFill>
        <p:spPr>
          <a:xfrm>
            <a:off x="595" y="318"/>
            <a:ext cx="9144000" cy="6857683"/>
          </a:xfrm>
          <a:prstGeom prst="rect">
            <a:avLst/>
          </a:prstGeom>
          <a:ln w="12700">
            <a:miter lim="400000"/>
            <a:headEnd/>
            <a:tailEnd/>
          </a:ln>
        </p:spPr>
      </p:pic>
      <p:sp>
        <p:nvSpPr>
          <p:cNvPr id="8" name="矩形 7"/>
          <p:cNvSpPr/>
          <p:nvPr>
            <p:custDataLst>
              <p:tags r:id="rId4"/>
            </p:custDataLst>
          </p:nvPr>
        </p:nvSpPr>
        <p:spPr>
          <a:xfrm>
            <a:off x="220195" y="304200"/>
            <a:ext cx="87048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6" name="123wrvf.png" descr="123wrvf.png"/>
          <p:cNvPicPr>
            <a:picLocks noChangeAspect="1"/>
          </p:cNvPicPr>
          <p:nvPr>
            <p:custDataLst>
              <p:tags r:id="rId5"/>
            </p:custDataLst>
          </p:nvPr>
        </p:nvPicPr>
        <p:blipFill>
          <a:blip r:embed="rId6"/>
          <a:stretch>
            <a:fillRect/>
          </a:stretch>
        </p:blipFill>
        <p:spPr>
          <a:xfrm>
            <a:off x="952" y="5312955"/>
            <a:ext cx="1316394" cy="1517740"/>
          </a:xfrm>
          <a:prstGeom prst="rect">
            <a:avLst/>
          </a:prstGeom>
          <a:ln w="12700">
            <a:miter lim="400000"/>
            <a:headEnd/>
            <a:tailEnd/>
          </a:ln>
        </p:spPr>
      </p:pic>
      <p:sp>
        <p:nvSpPr>
          <p:cNvPr id="2" name="标题 1"/>
          <p:cNvSpPr>
            <a:spLocks noGrp="1"/>
          </p:cNvSpPr>
          <p:nvPr>
            <p:ph type="title" hasCustomPrompt="1"/>
            <p:custDataLst>
              <p:tags r:id="rId7"/>
            </p:custDataLst>
          </p:nvPr>
        </p:nvSpPr>
        <p:spPr>
          <a:xfrm>
            <a:off x="961200" y="1339650"/>
            <a:ext cx="7219800" cy="542700"/>
          </a:xfrm>
        </p:spPr>
        <p:txBody>
          <a:bodyPr anchor="ctr"/>
          <a:lstStyle>
            <a:lvl1pPr>
              <a:defRPr sz="2400" baseline="0">
                <a:solidFill>
                  <a:schemeClr val="tx1"/>
                </a:solidFill>
                <a:latin typeface="Arial" panose="020B0604020202020204" pitchFamily="34" charset="0"/>
                <a:ea typeface="汉仪文黑-55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960835" y="2594250"/>
            <a:ext cx="7219950" cy="25839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0"/>
            <a:ext cx="9143524" cy="6858000"/>
          </a:xfrm>
          <a:prstGeom prst="rect">
            <a:avLst/>
          </a:prstGeom>
          <a:ln w="12700">
            <a:miter lim="400000"/>
            <a:headEnd/>
            <a:tailEnd/>
          </a:ln>
        </p:spPr>
      </p:pic>
      <p:sp>
        <p:nvSpPr>
          <p:cNvPr id="6" name="矩形 5"/>
          <p:cNvSpPr/>
          <p:nvPr>
            <p:custDataLst>
              <p:tags r:id="rId4"/>
            </p:custDataLst>
          </p:nvPr>
        </p:nvSpPr>
        <p:spPr>
          <a:xfrm>
            <a:off x="0" y="0"/>
            <a:ext cx="3617595" cy="686625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lt1"/>
              </a:solidFill>
              <a:sym typeface="+mn-ea"/>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chorCtr="0"/>
          <a:lstStyle>
            <a:lvl1pPr>
              <a:defRPr sz="2700" baseline="0">
                <a:solidFill>
                  <a:schemeClr val="tx1"/>
                </a:solidFill>
                <a:latin typeface="Arial" panose="020B0604020202020204" pitchFamily="34" charset="0"/>
                <a:ea typeface="汉仪文黑-55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119" y="-317"/>
            <a:ext cx="9144000" cy="6857683"/>
          </a:xfrm>
          <a:prstGeom prst="rect">
            <a:avLst/>
          </a:prstGeom>
          <a:ln w="12700">
            <a:miter lim="400000"/>
            <a:headEnd/>
            <a:tailEnd/>
          </a:ln>
        </p:spPr>
      </p:pic>
      <p:sp>
        <p:nvSpPr>
          <p:cNvPr id="6" name="矩形 5"/>
          <p:cNvSpPr/>
          <p:nvPr>
            <p:custDataLst>
              <p:tags r:id="rId4"/>
            </p:custDataLst>
          </p:nvPr>
        </p:nvSpPr>
        <p:spPr>
          <a:xfrm>
            <a:off x="595" y="0"/>
            <a:ext cx="9144000" cy="2664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sym typeface="+mn-ea"/>
            </a:endParaRPr>
          </a:p>
        </p:txBody>
      </p:sp>
      <p:sp>
        <p:nvSpPr>
          <p:cNvPr id="2" name="标题 1"/>
          <p:cNvSpPr>
            <a:spLocks noGrp="1"/>
          </p:cNvSpPr>
          <p:nvPr>
            <p:ph type="title"/>
            <p:custDataLst>
              <p:tags r:id="rId5"/>
            </p:custDataLst>
          </p:nvPr>
        </p:nvSpPr>
        <p:spPr>
          <a:xfrm>
            <a:off x="459000" y="859500"/>
            <a:ext cx="8232300" cy="469800"/>
          </a:xfrm>
        </p:spPr>
        <p:txBody>
          <a:bodyPr anchor="ctr"/>
          <a:lstStyle>
            <a:lvl1pPr algn="ctr">
              <a:defRPr sz="2700" baseline="0">
                <a:solidFill>
                  <a:schemeClr val="tx1"/>
                </a:solidFill>
                <a:latin typeface="Arial" panose="020B0604020202020204" pitchFamily="34" charset="0"/>
                <a:ea typeface="汉仪文黑-5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9551" y="17145"/>
            <a:ext cx="9148763" cy="6858000"/>
          </a:xfrm>
          <a:prstGeom prst="rect">
            <a:avLst/>
          </a:prstGeom>
          <a:ln w="12700">
            <a:miter lim="400000"/>
            <a:headEnd/>
            <a:tailEnd/>
          </a:ln>
        </p:spPr>
      </p:pic>
      <p:sp>
        <p:nvSpPr>
          <p:cNvPr id="6" name="矩形 5"/>
          <p:cNvSpPr/>
          <p:nvPr>
            <p:custDataLst>
              <p:tags r:id="rId4"/>
            </p:custDataLst>
          </p:nvPr>
        </p:nvSpPr>
        <p:spPr>
          <a:xfrm>
            <a:off x="0" y="5029201"/>
            <a:ext cx="9144000" cy="1828799"/>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sym typeface="+mn-ea"/>
            </a:endParaRPr>
          </a:p>
        </p:txBody>
      </p:sp>
      <p:sp>
        <p:nvSpPr>
          <p:cNvPr id="2" name="标题 1"/>
          <p:cNvSpPr>
            <a:spLocks noGrp="1"/>
          </p:cNvSpPr>
          <p:nvPr>
            <p:ph type="title"/>
            <p:custDataLst>
              <p:tags r:id="rId5"/>
            </p:custDataLst>
          </p:nvPr>
        </p:nvSpPr>
        <p:spPr>
          <a:xfrm>
            <a:off x="453600" y="740250"/>
            <a:ext cx="8232300" cy="423900"/>
          </a:xfrm>
        </p:spPr>
        <p:txBody>
          <a:bodyPr anchor="ctr" anchorCtr="0"/>
          <a:lstStyle>
            <a:lvl1pPr algn="ctr">
              <a:defRPr sz="2400" baseline="0">
                <a:solidFill>
                  <a:schemeClr val="tx1"/>
                </a:solidFill>
                <a:latin typeface="Arial" panose="020B0604020202020204" pitchFamily="34" charset="0"/>
                <a:ea typeface="汉仪文黑-5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082600"/>
            <a:ext cx="8243100" cy="24084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5306850"/>
            <a:ext cx="8251200" cy="758700"/>
          </a:xfrm>
        </p:spPr>
        <p:txBody>
          <a:bodyPr/>
          <a:lstStyle>
            <a:lvl1pP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119" y="-317"/>
            <a:ext cx="9144000" cy="6857683"/>
          </a:xfrm>
          <a:prstGeom prst="rect">
            <a:avLst/>
          </a:prstGeom>
          <a:ln w="12700">
            <a:miter lim="400000"/>
            <a:headEnd/>
            <a:tailEnd/>
          </a:ln>
        </p:spPr>
      </p:pic>
      <p:sp>
        <p:nvSpPr>
          <p:cNvPr id="6" name="矩形 5"/>
          <p:cNvSpPr/>
          <p:nvPr>
            <p:custDataLst>
              <p:tags r:id="rId4"/>
            </p:custDataLst>
          </p:nvPr>
        </p:nvSpPr>
        <p:spPr>
          <a:xfrm>
            <a:off x="595" y="0"/>
            <a:ext cx="9144000" cy="91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sym typeface="+mn-ea"/>
            </a:endParaRPr>
          </a:p>
        </p:txBody>
      </p:sp>
      <p:sp>
        <p:nvSpPr>
          <p:cNvPr id="2" name="标题 1"/>
          <p:cNvSpPr>
            <a:spLocks noGrp="1"/>
          </p:cNvSpPr>
          <p:nvPr>
            <p:ph type="title"/>
            <p:custDataLst>
              <p:tags r:id="rId5"/>
            </p:custDataLst>
          </p:nvPr>
        </p:nvSpPr>
        <p:spPr>
          <a:xfrm>
            <a:off x="434700" y="292846"/>
            <a:ext cx="8278200" cy="331473"/>
          </a:xfrm>
        </p:spPr>
        <p:txBody>
          <a:bodyPr/>
          <a:lstStyle>
            <a:lvl1pPr>
              <a:defRPr baseline="0">
                <a:solidFill>
                  <a:schemeClr val="tx1"/>
                </a:solidFill>
                <a:latin typeface="Arial" panose="020B0604020202020204" pitchFamily="34" charset="0"/>
                <a:ea typeface="汉仪文黑-5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34700" y="2025000"/>
            <a:ext cx="4006800" cy="21708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4681800" y="2025000"/>
            <a:ext cx="4025700" cy="21708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429300" y="4914450"/>
            <a:ext cx="4006800" cy="585900"/>
          </a:xfrm>
        </p:spPr>
        <p:txBody>
          <a:bodyPr/>
          <a:lstStyle>
            <a:lvl1pP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910850"/>
            <a:ext cx="4025700" cy="585900"/>
          </a:xfrm>
        </p:spPr>
        <p:txBody>
          <a:bodyPr/>
          <a:lstStyle>
            <a:lvl1pP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0"/>
            <a:ext cx="9144896" cy="6858000"/>
          </a:xfrm>
          <a:prstGeom prst="rect">
            <a:avLst/>
          </a:prstGeom>
          <a:ln w="12700">
            <a:miter lim="400000"/>
            <a:headEnd/>
            <a:tailEnd/>
          </a:ln>
        </p:spPr>
      </p:pic>
      <p:sp>
        <p:nvSpPr>
          <p:cNvPr id="6" name="矩形 5"/>
          <p:cNvSpPr/>
          <p:nvPr>
            <p:custDataLst>
              <p:tags r:id="rId4"/>
            </p:custDataLst>
          </p:nvPr>
        </p:nvSpPr>
        <p:spPr>
          <a:xfrm>
            <a:off x="0" y="1576668"/>
            <a:ext cx="9144000" cy="370466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sym typeface="+mn-ea"/>
            </a:endParaRPr>
          </a:p>
        </p:txBody>
      </p:sp>
      <p:sp>
        <p:nvSpPr>
          <p:cNvPr id="2" name="标题 1"/>
          <p:cNvSpPr>
            <a:spLocks noGrp="1"/>
          </p:cNvSpPr>
          <p:nvPr>
            <p:ph type="title" hasCustomPrompt="1"/>
            <p:custDataLst>
              <p:tags r:id="rId5"/>
            </p:custDataLst>
          </p:nvPr>
        </p:nvSpPr>
        <p:spPr>
          <a:xfrm>
            <a:off x="1142100" y="1637550"/>
            <a:ext cx="6858000" cy="1790100"/>
          </a:xfrm>
        </p:spPr>
        <p:txBody>
          <a:bodyPr anchor="b"/>
          <a:lstStyle>
            <a:lvl1pPr algn="ctr">
              <a:defRPr sz="4500" baseline="0">
                <a:solidFill>
                  <a:schemeClr val="tx1"/>
                </a:solidFill>
                <a:latin typeface="Arial" panose="020B0604020202020204" pitchFamily="34" charset="0"/>
                <a:ea typeface="汉仪文黑-55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141810" y="4069800"/>
            <a:ext cx="6858000" cy="1242000"/>
          </a:xfrm>
        </p:spPr>
        <p:txBody>
          <a:bodyPr/>
          <a:lstStyle>
            <a:lvl1pPr algn="ct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像" descr="图像"/>
          <p:cNvPicPr>
            <a:picLocks noChangeAspect="1"/>
          </p:cNvPicPr>
          <p:nvPr>
            <p:custDataLst>
              <p:tags r:id="rId2"/>
            </p:custDataLst>
          </p:nvPr>
        </p:nvPicPr>
        <p:blipFill>
          <a:blip r:embed="rId3" cstate="print"/>
          <a:stretch>
            <a:fillRect/>
          </a:stretch>
        </p:blipFill>
        <p:spPr>
          <a:xfrm>
            <a:off x="0" y="857250"/>
            <a:ext cx="9144000" cy="5143500"/>
          </a:xfrm>
          <a:prstGeom prst="rect">
            <a:avLst/>
          </a:prstGeom>
          <a:ln w="12700">
            <a:miter lim="400000"/>
            <a:headEnd/>
            <a:tailEnd/>
          </a:ln>
        </p:spPr>
      </p:pic>
      <p:pic>
        <p:nvPicPr>
          <p:cNvPr id="4" name="ert.png" descr="ert.png"/>
          <p:cNvPicPr>
            <a:picLocks noChangeAspect="1"/>
          </p:cNvPicPr>
          <p:nvPr>
            <p:custDataLst>
              <p:tags r:id="rId4"/>
            </p:custDataLst>
          </p:nvPr>
        </p:nvPicPr>
        <p:blipFill>
          <a:blip r:embed="rId5"/>
          <a:stretch>
            <a:fillRect/>
          </a:stretch>
        </p:blipFill>
        <p:spPr>
          <a:xfrm>
            <a:off x="5209317" y="857732"/>
            <a:ext cx="3934207" cy="5143003"/>
          </a:xfrm>
          <a:prstGeom prst="rect">
            <a:avLst/>
          </a:prstGeom>
          <a:ln w="12700">
            <a:miter lim="400000"/>
            <a:headEnd/>
            <a:tailEnd/>
          </a:ln>
        </p:spPr>
      </p:pic>
      <p:sp>
        <p:nvSpPr>
          <p:cNvPr id="5" name="矩形 5"/>
          <p:cNvSpPr/>
          <p:nvPr>
            <p:custDataLst>
              <p:tags r:id="rId6"/>
            </p:custDataLst>
          </p:nvPr>
        </p:nvSpPr>
        <p:spPr>
          <a:xfrm>
            <a:off x="-476" y="870342"/>
            <a:ext cx="419100" cy="5143500"/>
          </a:xfrm>
          <a:prstGeom prst="rect">
            <a:avLst/>
          </a:prstGeom>
          <a:solidFill>
            <a:srgbClr val="98CDD7"/>
          </a:solidFill>
          <a:ln w="12700">
            <a:miter lim="400000"/>
          </a:ln>
        </p:spPr>
        <p:txBody>
          <a:bodyPr lIns="34289" rIns="34289" anchor="ctr"/>
          <a:p>
            <a:pPr algn="ctr">
              <a:defRPr>
                <a:solidFill>
                  <a:srgbClr val="FFFFFF"/>
                </a:solidFill>
              </a:defRPr>
            </a:pPr>
            <a:endParaRPr sz="1350"/>
          </a:p>
        </p:txBody>
      </p:sp>
      <p:sp>
        <p:nvSpPr>
          <p:cNvPr id="16" name="日期占位符 15"/>
          <p:cNvSpPr>
            <a:spLocks noGrp="1"/>
          </p:cNvSpPr>
          <p:nvPr>
            <p:ph type="dt" sz="half" idx="10"/>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2" name="标题 1"/>
          <p:cNvSpPr/>
          <p:nvPr>
            <p:ph type="ctrTitle" idx="2" hasCustomPrompt="1"/>
            <p:custDataLst>
              <p:tags r:id="rId10"/>
            </p:custDataLst>
          </p:nvPr>
        </p:nvSpPr>
        <p:spPr>
          <a:xfrm>
            <a:off x="748188" y="2023943"/>
            <a:ext cx="3860006" cy="1718786"/>
          </a:xfrm>
          <a:noFill/>
          <a:ln>
            <a:noFill/>
          </a:ln>
        </p:spPr>
        <p:txBody>
          <a:bodyPr vert="horz" wrap="square" lIns="101600" tIns="38100" rIns="63500" bIns="38100" rtlCol="0" anchor="b" anchorCtr="0">
            <a:normAutofit/>
          </a:bodyPr>
          <a:lstStyle>
            <a:lvl1pPr marL="0" marR="0" algn="l" defTabSz="914400" rtl="0" eaLnBrk="1" fontAlgn="auto" latinLnBrk="0" hangingPunct="0">
              <a:lnSpc>
                <a:spcPct val="100000"/>
              </a:lnSpc>
              <a:spcBef>
                <a:spcPts val="0"/>
              </a:spcBef>
              <a:spcAft>
                <a:spcPts val="0"/>
              </a:spcAft>
              <a:buClrTx/>
              <a:buSzTx/>
              <a:buFontTx/>
              <a:buNone/>
              <a:defRPr kumimoji="1" lang="zh-CN" altLang="en-US" sz="7400" b="1" i="0" u="none" strike="noStrike" kern="0" cap="none" spc="300" normalizeH="0" baseline="0" noProof="1" dirty="0">
                <a:ln>
                  <a:noFill/>
                </a:ln>
                <a:solidFill>
                  <a:schemeClr val="dk1">
                    <a:lumMod val="85000"/>
                    <a:lumOff val="15000"/>
                  </a:schemeClr>
                </a:solidFill>
                <a:effectLst/>
                <a:uFillTx/>
                <a:latin typeface="Arial" panose="020B0604020202020204" pitchFamily="34" charset="0"/>
                <a:ea typeface="汉仪文黑-85简" panose="00020600040101010101" charset="-122"/>
                <a:cs typeface="+mj-cs"/>
              </a:defRPr>
            </a:lvl1pPr>
          </a:lstStyle>
          <a:p>
            <a:pPr lvl="0"/>
            <a:r>
              <a:rPr>
                <a:sym typeface="+mn-ea"/>
              </a:rPr>
              <a:t>编辑标题</a:t>
            </a:r>
            <a:endParaRPr>
              <a:sym typeface="+mn-ea"/>
            </a:endParaRPr>
          </a:p>
        </p:txBody>
      </p:sp>
      <p:sp>
        <p:nvSpPr>
          <p:cNvPr id="6" name="副标题 2"/>
          <p:cNvSpPr/>
          <p:nvPr>
            <p:ph type="subTitle" idx="3" hasCustomPrompt="1"/>
            <p:custDataLst>
              <p:tags r:id="rId11"/>
            </p:custDataLst>
          </p:nvPr>
        </p:nvSpPr>
        <p:spPr>
          <a:xfrm>
            <a:off x="776763" y="3990379"/>
            <a:ext cx="2409825" cy="333851"/>
          </a:xfrm>
          <a:noFill/>
        </p:spPr>
        <p:txBody>
          <a:bodyPr vert="horz" wrap="square" lIns="101600" tIns="38100" rIns="76200" bIns="38100" rtlCol="0">
            <a:normAutofit/>
          </a:bodyPr>
          <a:lstStyle>
            <a:lvl1pPr marL="0" marR="0" indent="-228600" algn="l" defTabSz="914400" rtl="0" eaLnBrk="1" fontAlgn="auto" latinLnBrk="0" hangingPunct="0">
              <a:lnSpc>
                <a:spcPct val="100000"/>
              </a:lnSpc>
              <a:spcBef>
                <a:spcPts val="0"/>
              </a:spcBef>
              <a:spcAft>
                <a:spcPts val="0"/>
              </a:spcAft>
              <a:buClrTx/>
              <a:buSzTx/>
              <a:buFontTx/>
              <a:buNone/>
              <a:defRPr kumimoji="1" lang="zh-CN" altLang="en-US" sz="2300" b="1" i="0" u="none" strike="noStrike" kern="0" cap="none" spc="200" normalizeH="0" baseline="0" noProof="1" dirty="0">
                <a:ln>
                  <a:noFill/>
                </a:ln>
                <a:solidFill>
                  <a:schemeClr val="dk1">
                    <a:lumMod val="85000"/>
                    <a:lumOff val="15000"/>
                  </a:schemeClr>
                </a:solidFill>
                <a:effectLst/>
                <a:uFillTx/>
                <a:latin typeface="Arial" panose="020B0604020202020204" pitchFamily="34" charset="0"/>
                <a:ea typeface="汉仪文黑-55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像" descr="图像"/>
          <p:cNvPicPr>
            <a:picLocks noChangeAspect="1"/>
          </p:cNvPicPr>
          <p:nvPr>
            <p:custDataLst>
              <p:tags r:id="rId2"/>
            </p:custDataLst>
          </p:nvPr>
        </p:nvPicPr>
        <p:blipFill>
          <a:blip r:embed="rId3" cstate="print"/>
          <a:stretch>
            <a:fillRect/>
          </a:stretch>
        </p:blipFill>
        <p:spPr>
          <a:xfrm>
            <a:off x="-476" y="857250"/>
            <a:ext cx="9144000" cy="5143500"/>
          </a:xfrm>
          <a:prstGeom prst="rect">
            <a:avLst/>
          </a:prstGeom>
          <a:ln w="12700">
            <a:miter lim="400000"/>
            <a:headEnd/>
            <a:tailEnd/>
          </a:ln>
        </p:spPr>
      </p:pic>
      <p:pic>
        <p:nvPicPr>
          <p:cNvPr id="8" name="fgyyh.png" descr="fgyyh.png"/>
          <p:cNvPicPr>
            <a:picLocks noChangeAspect="1"/>
          </p:cNvPicPr>
          <p:nvPr>
            <p:custDataLst>
              <p:tags r:id="rId4"/>
            </p:custDataLst>
          </p:nvPr>
        </p:nvPicPr>
        <p:blipFill>
          <a:blip r:embed="rId5"/>
          <a:stretch>
            <a:fillRect/>
          </a:stretch>
        </p:blipFill>
        <p:spPr>
          <a:xfrm>
            <a:off x="7245506" y="857250"/>
            <a:ext cx="1898494" cy="1261830"/>
          </a:xfrm>
          <a:prstGeom prst="rect">
            <a:avLst/>
          </a:prstGeom>
          <a:ln w="12700">
            <a:miter lim="400000"/>
            <a:headEnd/>
            <a:tailEnd/>
          </a:ln>
        </p:spPr>
      </p:pic>
      <p:pic>
        <p:nvPicPr>
          <p:cNvPr id="7" name="123wrvf.png" descr="123wrvf.png"/>
          <p:cNvPicPr>
            <a:picLocks noChangeAspect="1"/>
          </p:cNvPicPr>
          <p:nvPr>
            <p:custDataLst>
              <p:tags r:id="rId6"/>
            </p:custDataLst>
          </p:nvPr>
        </p:nvPicPr>
        <p:blipFill>
          <a:blip r:embed="rId7"/>
          <a:stretch>
            <a:fillRect/>
          </a:stretch>
        </p:blipFill>
        <p:spPr>
          <a:xfrm>
            <a:off x="0" y="5142897"/>
            <a:ext cx="992066" cy="857853"/>
          </a:xfrm>
          <a:prstGeom prst="rect">
            <a:avLst/>
          </a:prstGeom>
          <a:ln w="12700">
            <a:miter lim="400000"/>
            <a:headEnd/>
            <a:tailEnd/>
          </a:ln>
        </p:spPr>
      </p:pic>
      <p:sp>
        <p:nvSpPr>
          <p:cNvPr id="2" name="标题 1"/>
          <p:cNvSpPr>
            <a:spLocks noGrp="1"/>
          </p:cNvSpPr>
          <p:nvPr>
            <p:ph type="title"/>
            <p:custDataLst>
              <p:tags r:id="rId8"/>
            </p:custDataLst>
          </p:nvPr>
        </p:nvSpPr>
        <p:spPr>
          <a:xfrm>
            <a:off x="502412" y="1189676"/>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2" y="1571631"/>
            <a:ext cx="8139178" cy="4041680"/>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像" descr="图像"/>
          <p:cNvPicPr>
            <a:picLocks noChangeAspect="1"/>
          </p:cNvPicPr>
          <p:nvPr>
            <p:custDataLst>
              <p:tags r:id="rId2"/>
            </p:custDataLst>
          </p:nvPr>
        </p:nvPicPr>
        <p:blipFill>
          <a:blip r:embed="rId3" cstate="print"/>
          <a:stretch>
            <a:fillRect/>
          </a:stretch>
        </p:blipFill>
        <p:spPr>
          <a:xfrm>
            <a:off x="0" y="857012"/>
            <a:ext cx="9144000" cy="5143262"/>
          </a:xfrm>
          <a:prstGeom prst="rect">
            <a:avLst/>
          </a:prstGeom>
          <a:ln w="12700">
            <a:miter lim="400000"/>
            <a:headEnd/>
            <a:tailEnd/>
          </a:ln>
        </p:spPr>
      </p:pic>
      <p:pic>
        <p:nvPicPr>
          <p:cNvPr id="2" name="ctyu.png" descr="ctyu.png"/>
          <p:cNvPicPr>
            <a:picLocks noChangeAspect="1"/>
          </p:cNvPicPr>
          <p:nvPr>
            <p:custDataLst>
              <p:tags r:id="rId4"/>
            </p:custDataLst>
          </p:nvPr>
        </p:nvPicPr>
        <p:blipFill>
          <a:blip r:embed="rId5"/>
          <a:stretch>
            <a:fillRect/>
          </a:stretch>
        </p:blipFill>
        <p:spPr>
          <a:xfrm>
            <a:off x="0" y="857250"/>
            <a:ext cx="4393096" cy="5143025"/>
          </a:xfrm>
          <a:prstGeom prst="rect">
            <a:avLst/>
          </a:prstGeom>
          <a:ln w="12700">
            <a:miter lim="400000"/>
            <a:headEnd/>
            <a:tailEnd/>
          </a:ln>
        </p:spPr>
      </p:pic>
      <p:sp>
        <p:nvSpPr>
          <p:cNvPr id="4" name="日期占位符 3"/>
          <p:cNvSpPr>
            <a:spLocks noGrp="1"/>
          </p:cNvSpPr>
          <p:nvPr>
            <p:ph type="dt" sz="half" idx="10"/>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像" descr="图像"/>
          <p:cNvPicPr>
            <a:picLocks noChangeAspect="1"/>
          </p:cNvPicPr>
          <p:nvPr>
            <p:custDataLst>
              <p:tags r:id="rId2"/>
            </p:custDataLst>
          </p:nvPr>
        </p:nvPicPr>
        <p:blipFill>
          <a:blip r:embed="rId3" cstate="print"/>
          <a:stretch>
            <a:fillRect/>
          </a:stretch>
        </p:blipFill>
        <p:spPr>
          <a:xfrm>
            <a:off x="-476" y="857250"/>
            <a:ext cx="9144000" cy="5143500"/>
          </a:xfrm>
          <a:prstGeom prst="rect">
            <a:avLst/>
          </a:prstGeom>
          <a:ln w="12700">
            <a:miter lim="400000"/>
            <a:headEnd/>
            <a:tailEnd/>
          </a:ln>
        </p:spPr>
      </p:pic>
      <p:pic>
        <p:nvPicPr>
          <p:cNvPr id="9" name="fgyyh.png" descr="fgyyh.png"/>
          <p:cNvPicPr>
            <a:picLocks noChangeAspect="1"/>
          </p:cNvPicPr>
          <p:nvPr>
            <p:custDataLst>
              <p:tags r:id="rId4"/>
            </p:custDataLst>
          </p:nvPr>
        </p:nvPicPr>
        <p:blipFill>
          <a:blip r:embed="rId5"/>
          <a:stretch>
            <a:fillRect/>
          </a:stretch>
        </p:blipFill>
        <p:spPr>
          <a:xfrm>
            <a:off x="7245506" y="857250"/>
            <a:ext cx="1898494" cy="1261830"/>
          </a:xfrm>
          <a:prstGeom prst="rect">
            <a:avLst/>
          </a:prstGeom>
          <a:ln w="12700">
            <a:miter lim="400000"/>
            <a:headEnd/>
            <a:tailEnd/>
          </a:ln>
        </p:spPr>
      </p:pic>
      <p:pic>
        <p:nvPicPr>
          <p:cNvPr id="8" name="123wrvf.png" descr="123wrvf.png"/>
          <p:cNvPicPr>
            <a:picLocks noChangeAspect="1"/>
          </p:cNvPicPr>
          <p:nvPr>
            <p:custDataLst>
              <p:tags r:id="rId6"/>
            </p:custDataLst>
          </p:nvPr>
        </p:nvPicPr>
        <p:blipFill>
          <a:blip r:embed="rId7"/>
          <a:stretch>
            <a:fillRect/>
          </a:stretch>
        </p:blipFill>
        <p:spPr>
          <a:xfrm>
            <a:off x="0" y="5142897"/>
            <a:ext cx="992066" cy="857853"/>
          </a:xfrm>
          <a:prstGeom prst="rect">
            <a:avLst/>
          </a:prstGeom>
          <a:ln w="12700">
            <a:miter lim="400000"/>
            <a:headEnd/>
            <a:tailEnd/>
          </a:ln>
        </p:spPr>
      </p:pic>
      <p:sp>
        <p:nvSpPr>
          <p:cNvPr id="2" name="标题 1"/>
          <p:cNvSpPr>
            <a:spLocks noGrp="1"/>
          </p:cNvSpPr>
          <p:nvPr>
            <p:ph type="title"/>
            <p:custDataLst>
              <p:tags r:id="rId8"/>
            </p:custDataLst>
          </p:nvPr>
        </p:nvSpPr>
        <p:spPr>
          <a:xfrm>
            <a:off x="502412" y="118967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8" y="1571631"/>
            <a:ext cx="3962432" cy="4041680"/>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571631"/>
            <a:ext cx="3962432" cy="4041680"/>
          </a:xfrm>
        </p:spPr>
        <p:txBody>
          <a:bodyPr lIns="90170" tIns="46990" rIns="90170" bIns="46990">
            <a:normAutofit/>
          </a:bodyPr>
          <a:lstStyle>
            <a:lvl1pPr eaLnBrk="1" fontAlgn="auto" latinLnBrk="0" hangingPunct="1">
              <a:defRPr sz="1600">
                <a:solidFill>
                  <a:schemeClr val="dk1">
                    <a:lumMod val="85000"/>
                    <a:lumOff val="15000"/>
                  </a:schemeClr>
                </a:solidFill>
                <a:latin typeface="Arial" panose="020B0604020202020204" pitchFamily="34" charset="0"/>
                <a:ea typeface="汉仪文黑-55简" panose="00020600040101010101" charset="-122"/>
              </a:defRPr>
            </a:lvl1pPr>
            <a:lvl2pPr eaLnBrk="1" fontAlgn="auto" latinLnBrk="0" hangingPunct="1">
              <a:defRPr sz="1600">
                <a:solidFill>
                  <a:schemeClr val="dk1">
                    <a:lumMod val="85000"/>
                    <a:lumOff val="15000"/>
                  </a:schemeClr>
                </a:solidFill>
                <a:latin typeface="Arial" panose="020B0604020202020204" pitchFamily="34" charset="0"/>
                <a:ea typeface="汉仪文黑-55简" panose="00020600040101010101" charset="-122"/>
              </a:defRPr>
            </a:lvl2pPr>
            <a:lvl3pPr eaLnBrk="1" fontAlgn="auto" latinLnBrk="0" hangingPunct="1">
              <a:defRPr sz="1600">
                <a:solidFill>
                  <a:schemeClr val="dk1">
                    <a:lumMod val="85000"/>
                    <a:lumOff val="15000"/>
                  </a:schemeClr>
                </a:solidFill>
                <a:latin typeface="Arial" panose="020B0604020202020204" pitchFamily="34" charset="0"/>
                <a:ea typeface="汉仪文黑-55简" panose="00020600040101010101" charset="-122"/>
              </a:defRPr>
            </a:lvl3pPr>
            <a:lvl4pPr eaLnBrk="1" fontAlgn="auto" latinLnBrk="0" hangingPunct="1">
              <a:defRPr sz="1600">
                <a:solidFill>
                  <a:schemeClr val="dk1">
                    <a:lumMod val="85000"/>
                    <a:lumOff val="15000"/>
                  </a:schemeClr>
                </a:solidFill>
                <a:latin typeface="Arial" panose="020B0604020202020204" pitchFamily="34" charset="0"/>
                <a:ea typeface="汉仪文黑-55简" panose="00020600040101010101" charset="-122"/>
              </a:defRPr>
            </a:lvl4pPr>
            <a:lvl5pPr eaLnBrk="1" fontAlgn="auto" latinLnBrk="0" hangingPunct="1">
              <a:defRPr sz="1600">
                <a:solidFill>
                  <a:schemeClr val="dk1">
                    <a:lumMod val="85000"/>
                    <a:lumOff val="15000"/>
                  </a:schemeClr>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像" descr="图像"/>
          <p:cNvPicPr>
            <a:picLocks noChangeAspect="1"/>
          </p:cNvPicPr>
          <p:nvPr>
            <p:custDataLst>
              <p:tags r:id="rId2"/>
            </p:custDataLst>
          </p:nvPr>
        </p:nvPicPr>
        <p:blipFill>
          <a:blip r:embed="rId3" cstate="print"/>
          <a:stretch>
            <a:fillRect/>
          </a:stretch>
        </p:blipFill>
        <p:spPr>
          <a:xfrm>
            <a:off x="-476" y="857250"/>
            <a:ext cx="9144000" cy="5143500"/>
          </a:xfrm>
          <a:prstGeom prst="rect">
            <a:avLst/>
          </a:prstGeom>
          <a:ln w="12700">
            <a:miter lim="400000"/>
            <a:headEnd/>
            <a:tailEnd/>
          </a:ln>
        </p:spPr>
      </p:pic>
      <p:pic>
        <p:nvPicPr>
          <p:cNvPr id="11" name="fgyyh.png" descr="fgyyh.png"/>
          <p:cNvPicPr>
            <a:picLocks noChangeAspect="1"/>
          </p:cNvPicPr>
          <p:nvPr>
            <p:custDataLst>
              <p:tags r:id="rId4"/>
            </p:custDataLst>
          </p:nvPr>
        </p:nvPicPr>
        <p:blipFill>
          <a:blip r:embed="rId5"/>
          <a:stretch>
            <a:fillRect/>
          </a:stretch>
        </p:blipFill>
        <p:spPr>
          <a:xfrm>
            <a:off x="7245506" y="857250"/>
            <a:ext cx="1898494" cy="1261830"/>
          </a:xfrm>
          <a:prstGeom prst="rect">
            <a:avLst/>
          </a:prstGeom>
          <a:ln w="12700">
            <a:miter lim="400000"/>
            <a:headEnd/>
            <a:tailEnd/>
          </a:ln>
        </p:spPr>
      </p:pic>
      <p:pic>
        <p:nvPicPr>
          <p:cNvPr id="10" name="123wrvf.png" descr="123wrvf.png"/>
          <p:cNvPicPr>
            <a:picLocks noChangeAspect="1"/>
          </p:cNvPicPr>
          <p:nvPr>
            <p:custDataLst>
              <p:tags r:id="rId6"/>
            </p:custDataLst>
          </p:nvPr>
        </p:nvPicPr>
        <p:blipFill>
          <a:blip r:embed="rId7"/>
          <a:stretch>
            <a:fillRect/>
          </a:stretch>
        </p:blipFill>
        <p:spPr>
          <a:xfrm>
            <a:off x="0" y="5142897"/>
            <a:ext cx="992066" cy="857853"/>
          </a:xfrm>
          <a:prstGeom prst="rect">
            <a:avLst/>
          </a:prstGeom>
          <a:ln w="12700">
            <a:miter lim="400000"/>
            <a:headEnd/>
            <a:tailEnd/>
          </a:ln>
        </p:spPr>
      </p:pic>
      <p:sp>
        <p:nvSpPr>
          <p:cNvPr id="2" name="标题 1"/>
          <p:cNvSpPr>
            <a:spLocks noGrp="1"/>
          </p:cNvSpPr>
          <p:nvPr>
            <p:ph type="title"/>
            <p:custDataLst>
              <p:tags r:id="rId8"/>
            </p:custDataLst>
          </p:nvPr>
        </p:nvSpPr>
        <p:spPr>
          <a:xfrm>
            <a:off x="502412" y="118967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8" y="1571631"/>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dk1">
                    <a:lumMod val="85000"/>
                    <a:lumOff val="15000"/>
                  </a:schemeClr>
                </a:solidFill>
                <a:uFillTx/>
                <a:latin typeface="Arial" panose="020B0604020202020204" pitchFamily="34" charset="0"/>
                <a:ea typeface="汉仪文黑-55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1912144"/>
            <a:ext cx="3962400" cy="3701064"/>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文黑-55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3" y="1571631"/>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3" y="1912144"/>
            <a:ext cx="3962432" cy="3701064"/>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857250"/>
            <a:ext cx="9144000" cy="5143500"/>
          </a:xfrm>
          <a:prstGeom prst="rect">
            <a:avLst/>
          </a:prstGeom>
          <a:ln w="12700">
            <a:miter lim="400000"/>
            <a:headEnd/>
            <a:tailEnd/>
          </a:ln>
        </p:spPr>
      </p:pic>
      <p:pic>
        <p:nvPicPr>
          <p:cNvPr id="7" name="woeomv.png" descr="woeomv.png"/>
          <p:cNvPicPr>
            <a:picLocks noChangeAspect="1"/>
          </p:cNvPicPr>
          <p:nvPr>
            <p:custDataLst>
              <p:tags r:id="rId4"/>
            </p:custDataLst>
          </p:nvPr>
        </p:nvPicPr>
        <p:blipFill>
          <a:blip r:embed="rId5"/>
          <a:stretch>
            <a:fillRect/>
          </a:stretch>
        </p:blipFill>
        <p:spPr>
          <a:xfrm>
            <a:off x="0" y="4898384"/>
            <a:ext cx="1599494" cy="1102367"/>
          </a:xfrm>
          <a:prstGeom prst="rect">
            <a:avLst/>
          </a:prstGeom>
          <a:ln w="12700">
            <a:miter lim="400000"/>
            <a:headEnd/>
            <a:tailEnd/>
          </a:ln>
        </p:spPr>
      </p:pic>
      <p:pic>
        <p:nvPicPr>
          <p:cNvPr id="6" name="sett.png" descr="sett.png"/>
          <p:cNvPicPr>
            <a:picLocks noChangeAspect="1"/>
          </p:cNvPicPr>
          <p:nvPr>
            <p:custDataLst>
              <p:tags r:id="rId6"/>
            </p:custDataLst>
          </p:nvPr>
        </p:nvPicPr>
        <p:blipFill>
          <a:blip r:embed="rId7"/>
          <a:stretch>
            <a:fillRect/>
          </a:stretch>
        </p:blipFill>
        <p:spPr>
          <a:xfrm>
            <a:off x="5584117" y="857250"/>
            <a:ext cx="3559883" cy="3308625"/>
          </a:xfrm>
          <a:prstGeom prst="rect">
            <a:avLst/>
          </a:prstGeom>
          <a:ln w="12700">
            <a:miter lim="400000"/>
            <a:headEnd/>
            <a:tailEnd/>
          </a:ln>
        </p:spPr>
      </p:pic>
      <p:sp>
        <p:nvSpPr>
          <p:cNvPr id="2" name="标题 1"/>
          <p:cNvSpPr>
            <a:spLocks noGrp="1"/>
          </p:cNvSpPr>
          <p:nvPr>
            <p:ph type="title"/>
            <p:custDataLst>
              <p:tags r:id="rId8"/>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文黑-55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像" descr="图像"/>
          <p:cNvPicPr>
            <a:picLocks noChangeAspect="1"/>
          </p:cNvPicPr>
          <p:nvPr>
            <p:custDataLst>
              <p:tags r:id="rId2"/>
            </p:custDataLst>
          </p:nvPr>
        </p:nvPicPr>
        <p:blipFill>
          <a:blip r:embed="rId3" cstate="print"/>
          <a:stretch>
            <a:fillRect/>
          </a:stretch>
        </p:blipFill>
        <p:spPr>
          <a:xfrm>
            <a:off x="-476" y="857250"/>
            <a:ext cx="9144000" cy="5143500"/>
          </a:xfrm>
          <a:prstGeom prst="rect">
            <a:avLst/>
          </a:prstGeom>
          <a:ln w="12700">
            <a:miter lim="400000"/>
            <a:headEnd/>
            <a:tailEnd/>
          </a:ln>
        </p:spPr>
      </p:pic>
      <p:pic>
        <p:nvPicPr>
          <p:cNvPr id="9" name="fgyyh.png" descr="fgyyh.png"/>
          <p:cNvPicPr>
            <a:picLocks noChangeAspect="1"/>
          </p:cNvPicPr>
          <p:nvPr>
            <p:custDataLst>
              <p:tags r:id="rId4"/>
            </p:custDataLst>
          </p:nvPr>
        </p:nvPicPr>
        <p:blipFill>
          <a:blip r:embed="rId5"/>
          <a:stretch>
            <a:fillRect/>
          </a:stretch>
        </p:blipFill>
        <p:spPr>
          <a:xfrm>
            <a:off x="7245506" y="857250"/>
            <a:ext cx="1898494" cy="1261830"/>
          </a:xfrm>
          <a:prstGeom prst="rect">
            <a:avLst/>
          </a:prstGeom>
          <a:ln w="12700">
            <a:miter lim="400000"/>
            <a:headEnd/>
            <a:tailEnd/>
          </a:ln>
        </p:spPr>
      </p:pic>
      <p:pic>
        <p:nvPicPr>
          <p:cNvPr id="8" name="123wrvf.png" descr="123wrvf.png"/>
          <p:cNvPicPr>
            <a:picLocks noChangeAspect="1"/>
          </p:cNvPicPr>
          <p:nvPr>
            <p:custDataLst>
              <p:tags r:id="rId6"/>
            </p:custDataLst>
          </p:nvPr>
        </p:nvPicPr>
        <p:blipFill>
          <a:blip r:embed="rId7"/>
          <a:stretch>
            <a:fillRect/>
          </a:stretch>
        </p:blipFill>
        <p:spPr>
          <a:xfrm>
            <a:off x="0" y="5142897"/>
            <a:ext cx="992066" cy="857853"/>
          </a:xfrm>
          <a:prstGeom prst="rect">
            <a:avLst/>
          </a:prstGeom>
          <a:ln w="12700">
            <a:miter lim="400000"/>
            <a:headEnd/>
            <a:tailEnd/>
          </a:ln>
        </p:spPr>
      </p:pic>
      <p:sp>
        <p:nvSpPr>
          <p:cNvPr id="2" name="标题 1"/>
          <p:cNvSpPr>
            <a:spLocks noGrp="1"/>
          </p:cNvSpPr>
          <p:nvPr>
            <p:ph type="title"/>
            <p:custDataLst>
              <p:tags r:id="rId8"/>
            </p:custDataLst>
          </p:nvPr>
        </p:nvSpPr>
        <p:spPr>
          <a:xfrm>
            <a:off x="502448" y="118967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8" y="157163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571631"/>
            <a:ext cx="3962432" cy="4041680"/>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像" descr="图像"/>
          <p:cNvPicPr>
            <a:picLocks noChangeAspect="1"/>
          </p:cNvPicPr>
          <p:nvPr>
            <p:custDataLst>
              <p:tags r:id="rId2"/>
            </p:custDataLst>
          </p:nvPr>
        </p:nvPicPr>
        <p:blipFill>
          <a:blip r:embed="rId3" cstate="print"/>
          <a:stretch>
            <a:fillRect/>
          </a:stretch>
        </p:blipFill>
        <p:spPr>
          <a:xfrm>
            <a:off x="-476" y="857250"/>
            <a:ext cx="9144000" cy="5143500"/>
          </a:xfrm>
          <a:prstGeom prst="rect">
            <a:avLst/>
          </a:prstGeom>
          <a:ln w="12700">
            <a:miter lim="400000"/>
            <a:headEnd/>
            <a:tailEnd/>
          </a:ln>
        </p:spPr>
      </p:pic>
      <p:pic>
        <p:nvPicPr>
          <p:cNvPr id="8" name="fgyyh.png" descr="fgyyh.png"/>
          <p:cNvPicPr>
            <a:picLocks noChangeAspect="1"/>
          </p:cNvPicPr>
          <p:nvPr>
            <p:custDataLst>
              <p:tags r:id="rId4"/>
            </p:custDataLst>
          </p:nvPr>
        </p:nvPicPr>
        <p:blipFill>
          <a:blip r:embed="rId5"/>
          <a:stretch>
            <a:fillRect/>
          </a:stretch>
        </p:blipFill>
        <p:spPr>
          <a:xfrm>
            <a:off x="7245506" y="857250"/>
            <a:ext cx="1898494" cy="1261830"/>
          </a:xfrm>
          <a:prstGeom prst="rect">
            <a:avLst/>
          </a:prstGeom>
          <a:ln w="12700">
            <a:miter lim="400000"/>
            <a:headEnd/>
            <a:tailEnd/>
          </a:ln>
        </p:spPr>
      </p:pic>
      <p:pic>
        <p:nvPicPr>
          <p:cNvPr id="7" name="123wrvf.png" descr="123wrvf.png"/>
          <p:cNvPicPr>
            <a:picLocks noChangeAspect="1"/>
          </p:cNvPicPr>
          <p:nvPr>
            <p:custDataLst>
              <p:tags r:id="rId6"/>
            </p:custDataLst>
          </p:nvPr>
        </p:nvPicPr>
        <p:blipFill>
          <a:blip r:embed="rId7"/>
          <a:stretch>
            <a:fillRect/>
          </a:stretch>
        </p:blipFill>
        <p:spPr>
          <a:xfrm>
            <a:off x="0" y="5142897"/>
            <a:ext cx="992066" cy="857853"/>
          </a:xfrm>
          <a:prstGeom prst="rect">
            <a:avLst/>
          </a:prstGeom>
          <a:ln w="12700">
            <a:miter lim="400000"/>
            <a:headEnd/>
            <a:tailEnd/>
          </a:ln>
        </p:spPr>
      </p:pic>
      <p:sp>
        <p:nvSpPr>
          <p:cNvPr id="2" name="竖排标题 1"/>
          <p:cNvSpPr>
            <a:spLocks noGrp="1"/>
          </p:cNvSpPr>
          <p:nvPr>
            <p:ph type="title" orient="vert"/>
            <p:custDataLst>
              <p:tags r:id="rId8"/>
            </p:custDataLst>
          </p:nvPr>
        </p:nvSpPr>
        <p:spPr>
          <a:xfrm>
            <a:off x="7928351" y="157163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汉仪文黑-55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571625"/>
            <a:ext cx="7371076" cy="4041680"/>
          </a:xfrm>
        </p:spPr>
        <p:txBody>
          <a:bodyPr vert="eaVert"/>
          <a:lstStyle>
            <a:lvl1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1pPr>
            <a:lvl2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2pPr>
            <a:lvl3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3pPr>
            <a:lvl4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4pPr>
            <a:lvl5pPr indent="0" eaLnBrk="1" fontAlgn="auto" latinLnBrk="0" hangingPunct="1">
              <a:defRPr>
                <a:solidFill>
                  <a:schemeClr val="dk1">
                    <a:lumMod val="85000"/>
                    <a:lumOff val="15000"/>
                  </a:schemeClr>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857250"/>
            <a:ext cx="9144000" cy="5143500"/>
          </a:xfrm>
          <a:prstGeom prst="rect">
            <a:avLst/>
          </a:prstGeom>
          <a:ln w="12700">
            <a:miter lim="400000"/>
            <a:headEnd/>
            <a:tailEnd/>
          </a:ln>
        </p:spPr>
      </p:pic>
      <p:pic>
        <p:nvPicPr>
          <p:cNvPr id="6" name="fgyyh.png" descr="fgyyh.png"/>
          <p:cNvPicPr>
            <a:picLocks noChangeAspect="1"/>
          </p:cNvPicPr>
          <p:nvPr>
            <p:custDataLst>
              <p:tags r:id="rId4"/>
            </p:custDataLst>
          </p:nvPr>
        </p:nvPicPr>
        <p:blipFill>
          <a:blip r:embed="rId5"/>
          <a:stretch>
            <a:fillRect/>
          </a:stretch>
        </p:blipFill>
        <p:spPr>
          <a:xfrm>
            <a:off x="7245506" y="857250"/>
            <a:ext cx="1898494" cy="1261830"/>
          </a:xfrm>
          <a:prstGeom prst="rect">
            <a:avLst/>
          </a:prstGeom>
          <a:ln w="12700">
            <a:miter lim="400000"/>
            <a:headEnd/>
            <a:tailEnd/>
          </a:ln>
        </p:spPr>
      </p:pic>
      <p:pic>
        <p:nvPicPr>
          <p:cNvPr id="2" name="123wrvf.png" descr="123wrvf.png"/>
          <p:cNvPicPr>
            <a:picLocks noChangeAspect="1"/>
          </p:cNvPicPr>
          <p:nvPr>
            <p:custDataLst>
              <p:tags r:id="rId6"/>
            </p:custDataLst>
          </p:nvPr>
        </p:nvPicPr>
        <p:blipFill>
          <a:blip r:embed="rId7"/>
          <a:stretch>
            <a:fillRect/>
          </a:stretch>
        </p:blipFill>
        <p:spPr>
          <a:xfrm>
            <a:off x="0" y="5142897"/>
            <a:ext cx="992066" cy="857853"/>
          </a:xfrm>
          <a:prstGeom prst="rect">
            <a:avLst/>
          </a:prstGeom>
          <a:ln w="12700">
            <a:miter lim="400000"/>
            <a:headEnd/>
            <a:tailEnd/>
          </a:ln>
        </p:spPr>
      </p:pic>
      <p:sp>
        <p:nvSpPr>
          <p:cNvPr id="3" name="日期占位符 2"/>
          <p:cNvSpPr>
            <a:spLocks noGrp="1"/>
          </p:cNvSpPr>
          <p:nvPr>
            <p:ph type="dt" sz="half" idx="10"/>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8" y="1571631"/>
            <a:ext cx="8139178" cy="4041680"/>
          </a:xfrm>
        </p:spPr>
        <p:txBody>
          <a:bodyPr/>
          <a:lstStyle>
            <a:lvl1pPr>
              <a:defRPr>
                <a:solidFill>
                  <a:schemeClr val="tx1"/>
                </a:solidFill>
                <a:latin typeface="Arial" panose="020B0604020202020204" pitchFamily="34" charset="0"/>
                <a:ea typeface="汉仪文黑-55简" panose="00020600040101010101" charset="-122"/>
              </a:defRPr>
            </a:lvl1pPr>
            <a:lvl2pPr>
              <a:defRPr>
                <a:solidFill>
                  <a:schemeClr val="tx1"/>
                </a:solidFill>
                <a:latin typeface="Arial" panose="020B0604020202020204" pitchFamily="34" charset="0"/>
                <a:ea typeface="汉仪文黑-55简" panose="00020600040101010101" charset="-122"/>
              </a:defRPr>
            </a:lvl2pPr>
            <a:lvl3pPr>
              <a:defRPr>
                <a:solidFill>
                  <a:schemeClr val="tx1"/>
                </a:solidFill>
                <a:latin typeface="Arial" panose="020B0604020202020204" pitchFamily="34" charset="0"/>
                <a:ea typeface="汉仪文黑-55简" panose="00020600040101010101" charset="-122"/>
              </a:defRPr>
            </a:lvl3pPr>
            <a:lvl4pPr>
              <a:defRPr>
                <a:solidFill>
                  <a:schemeClr val="tx1"/>
                </a:solidFill>
                <a:latin typeface="Arial" panose="020B0604020202020204" pitchFamily="34" charset="0"/>
                <a:ea typeface="汉仪文黑-55简" panose="00020600040101010101" charset="-122"/>
              </a:defRPr>
            </a:lvl4pPr>
            <a:lvl5pPr>
              <a:defRPr>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像" descr="图像"/>
          <p:cNvPicPr>
            <a:picLocks noChangeAspect="1"/>
          </p:cNvPicPr>
          <p:nvPr>
            <p:custDataLst>
              <p:tags r:id="rId2"/>
            </p:custDataLst>
          </p:nvPr>
        </p:nvPicPr>
        <p:blipFill>
          <a:blip r:embed="rId3" cstate="print"/>
          <a:stretch>
            <a:fillRect/>
          </a:stretch>
        </p:blipFill>
        <p:spPr>
          <a:xfrm>
            <a:off x="0" y="857250"/>
            <a:ext cx="9144000" cy="5143262"/>
          </a:xfrm>
          <a:prstGeom prst="rect">
            <a:avLst/>
          </a:prstGeom>
          <a:ln w="12700">
            <a:miter lim="400000"/>
            <a:headEnd/>
            <a:tailEnd/>
          </a:ln>
        </p:spPr>
      </p:pic>
      <p:sp>
        <p:nvSpPr>
          <p:cNvPr id="2" name="矩形 7"/>
          <p:cNvSpPr/>
          <p:nvPr>
            <p:custDataLst>
              <p:tags r:id="rId4"/>
            </p:custDataLst>
          </p:nvPr>
        </p:nvSpPr>
        <p:spPr>
          <a:xfrm>
            <a:off x="471250" y="1852704"/>
            <a:ext cx="8206264" cy="3157355"/>
          </a:xfrm>
          <a:prstGeom prst="rect">
            <a:avLst/>
          </a:prstGeom>
          <a:solidFill>
            <a:srgbClr val="EAF8FE"/>
          </a:solidFill>
          <a:ln w="12700">
            <a:miter lim="400000"/>
          </a:ln>
        </p:spPr>
        <p:txBody>
          <a:bodyPr lIns="34289" rIns="34289" anchor="ctr"/>
          <a:p>
            <a:pPr algn="ctr">
              <a:defRPr>
                <a:solidFill>
                  <a:srgbClr val="FFFFFF"/>
                </a:solidFill>
              </a:defRPr>
            </a:pPr>
            <a:endParaRPr sz="1350"/>
          </a:p>
        </p:txBody>
      </p:sp>
      <p:pic>
        <p:nvPicPr>
          <p:cNvPr id="7" name="drty.png" descr="drty.png"/>
          <p:cNvPicPr>
            <a:picLocks noChangeAspect="1"/>
          </p:cNvPicPr>
          <p:nvPr>
            <p:custDataLst>
              <p:tags r:id="rId5"/>
            </p:custDataLst>
          </p:nvPr>
        </p:nvPicPr>
        <p:blipFill>
          <a:blip r:embed="rId6"/>
          <a:stretch>
            <a:fillRect/>
          </a:stretch>
        </p:blipFill>
        <p:spPr>
          <a:xfrm>
            <a:off x="1152525" y="2376987"/>
            <a:ext cx="2015493" cy="2108789"/>
          </a:xfrm>
          <a:prstGeom prst="rect">
            <a:avLst/>
          </a:prstGeom>
          <a:ln w="12700">
            <a:miter lim="400000"/>
            <a:headEnd/>
            <a:tailEnd/>
          </a:ln>
        </p:spPr>
      </p:pic>
      <p:sp>
        <p:nvSpPr>
          <p:cNvPr id="3" name="日期占位符 2"/>
          <p:cNvSpPr>
            <a:spLocks noGrp="1"/>
          </p:cNvSpPr>
          <p:nvPr>
            <p:ph type="dt" sz="half" idx="10"/>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a:p>
        </p:txBody>
      </p:sp>
      <p:sp>
        <p:nvSpPr>
          <p:cNvPr id="8" name="标题 3"/>
          <p:cNvSpPr/>
          <p:nvPr>
            <p:ph type="title" idx="1" hasCustomPrompt="1"/>
            <p:custDataLst>
              <p:tags r:id="rId10"/>
            </p:custDataLst>
          </p:nvPr>
        </p:nvSpPr>
        <p:spPr>
          <a:xfrm>
            <a:off x="4571999" y="2340749"/>
            <a:ext cx="3899383" cy="935831"/>
          </a:xfrm>
        </p:spPr>
        <p:txBody>
          <a:bodyPr vert="horz" wrap="square" lIns="90000" tIns="46800" rIns="90000" bIns="46800" rtlCol="0" anchor="ctr" anchorCtr="0">
            <a:normAutofit/>
          </a:bodyPr>
          <a:lstStyle>
            <a:lvl1pPr marL="0" marR="0" algn="l" defTabSz="914400" rtl="0" eaLnBrk="1" fontAlgn="auto" latinLnBrk="0" hangingPunct="0">
              <a:lnSpc>
                <a:spcPct val="109000"/>
              </a:lnSpc>
              <a:spcBef>
                <a:spcPts val="0"/>
              </a:spcBef>
              <a:spcAft>
                <a:spcPts val="0"/>
              </a:spcAft>
              <a:buClrTx/>
              <a:buSzTx/>
              <a:buFontTx/>
              <a:buNone/>
              <a:defRPr kumimoji="0" lang="zh-CN" altLang="en-US" sz="6600" b="0" i="0" u="none" strike="noStrike" kern="0" cap="none" spc="300" normalizeH="0" baseline="0" noProof="1" dirty="0">
                <a:ln>
                  <a:noFill/>
                </a:ln>
                <a:solidFill>
                  <a:schemeClr val="accent1">
                    <a:lumMod val="50000"/>
                  </a:schemeClr>
                </a:solidFill>
                <a:effectLst/>
                <a:uFillTx/>
                <a:latin typeface="Arial" panose="020B0604020202020204" pitchFamily="34" charset="0"/>
                <a:ea typeface="汉仪文黑-85简" panose="00020600040101010101"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857250"/>
            <a:ext cx="9144000" cy="5143500"/>
          </a:xfrm>
          <a:prstGeom prst="rect">
            <a:avLst/>
          </a:prstGeom>
          <a:ln w="12700">
            <a:miter lim="400000"/>
            <a:headEnd/>
            <a:tailEnd/>
          </a:ln>
        </p:spPr>
      </p:pic>
      <p:pic>
        <p:nvPicPr>
          <p:cNvPr id="7" name="fgyyh.png" descr="fgyyh.png"/>
          <p:cNvPicPr>
            <a:picLocks noChangeAspect="1"/>
          </p:cNvPicPr>
          <p:nvPr>
            <p:custDataLst>
              <p:tags r:id="rId4"/>
            </p:custDataLst>
          </p:nvPr>
        </p:nvPicPr>
        <p:blipFill>
          <a:blip r:embed="rId5"/>
          <a:stretch>
            <a:fillRect/>
          </a:stretch>
        </p:blipFill>
        <p:spPr>
          <a:xfrm>
            <a:off x="7245506" y="857250"/>
            <a:ext cx="1898494" cy="1261830"/>
          </a:xfrm>
          <a:prstGeom prst="rect">
            <a:avLst/>
          </a:prstGeom>
          <a:ln w="12700">
            <a:miter lim="400000"/>
            <a:headEnd/>
            <a:tailEnd/>
          </a:ln>
        </p:spPr>
      </p:pic>
      <p:pic>
        <p:nvPicPr>
          <p:cNvPr id="6" name="123wrvf.png" descr="123wrvf.png"/>
          <p:cNvPicPr>
            <a:picLocks noChangeAspect="1"/>
          </p:cNvPicPr>
          <p:nvPr>
            <p:custDataLst>
              <p:tags r:id="rId6"/>
            </p:custDataLst>
          </p:nvPr>
        </p:nvPicPr>
        <p:blipFill>
          <a:blip r:embed="rId7"/>
          <a:stretch>
            <a:fillRect/>
          </a:stretch>
        </p:blipFill>
        <p:spPr>
          <a:xfrm>
            <a:off x="0" y="5142897"/>
            <a:ext cx="992066" cy="857853"/>
          </a:xfrm>
          <a:prstGeom prst="rect">
            <a:avLst/>
          </a:prstGeom>
          <a:ln w="12700">
            <a:miter lim="400000"/>
            <a:headEnd/>
            <a:tailEnd/>
          </a:ln>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文黑-5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9" name="图像" descr="图像"/>
          <p:cNvPicPr>
            <a:picLocks noChangeAspect="1"/>
          </p:cNvPicPr>
          <p:nvPr>
            <p:custDataLst>
              <p:tags r:id="rId2"/>
            </p:custDataLst>
          </p:nvPr>
        </p:nvPicPr>
        <p:blipFill>
          <a:blip r:embed="rId3" cstate="print"/>
          <a:stretch>
            <a:fillRect/>
          </a:stretch>
        </p:blipFill>
        <p:spPr>
          <a:xfrm>
            <a:off x="596" y="857489"/>
            <a:ext cx="9144000" cy="5143262"/>
          </a:xfrm>
          <a:prstGeom prst="rect">
            <a:avLst/>
          </a:prstGeom>
          <a:ln w="12700">
            <a:miter lim="400000"/>
            <a:headEnd/>
            <a:tailEnd/>
          </a:ln>
        </p:spPr>
      </p:pic>
      <p:sp>
        <p:nvSpPr>
          <p:cNvPr id="8" name="矩形 7"/>
          <p:cNvSpPr/>
          <p:nvPr>
            <p:custDataLst>
              <p:tags r:id="rId4"/>
            </p:custDataLst>
          </p:nvPr>
        </p:nvSpPr>
        <p:spPr>
          <a:xfrm>
            <a:off x="220196" y="1085400"/>
            <a:ext cx="8704800" cy="46872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pic>
        <p:nvPicPr>
          <p:cNvPr id="6" name="123wrvf.png" descr="123wrvf.png"/>
          <p:cNvPicPr>
            <a:picLocks noChangeAspect="1"/>
          </p:cNvPicPr>
          <p:nvPr>
            <p:custDataLst>
              <p:tags r:id="rId5"/>
            </p:custDataLst>
          </p:nvPr>
        </p:nvPicPr>
        <p:blipFill>
          <a:blip r:embed="rId6"/>
          <a:stretch>
            <a:fillRect/>
          </a:stretch>
        </p:blipFill>
        <p:spPr>
          <a:xfrm>
            <a:off x="953" y="4841966"/>
            <a:ext cx="1316394" cy="1138305"/>
          </a:xfrm>
          <a:prstGeom prst="rect">
            <a:avLst/>
          </a:prstGeom>
          <a:ln w="12700">
            <a:miter lim="400000"/>
            <a:headEnd/>
            <a:tailEnd/>
          </a:ln>
        </p:spPr>
      </p:pic>
      <p:sp>
        <p:nvSpPr>
          <p:cNvPr id="2" name="标题 1"/>
          <p:cNvSpPr>
            <a:spLocks noGrp="1"/>
          </p:cNvSpPr>
          <p:nvPr>
            <p:ph type="title" hasCustomPrompt="1"/>
            <p:custDataLst>
              <p:tags r:id="rId7"/>
            </p:custDataLst>
          </p:nvPr>
        </p:nvSpPr>
        <p:spPr>
          <a:xfrm>
            <a:off x="961200" y="1794150"/>
            <a:ext cx="7219800" cy="542700"/>
          </a:xfrm>
        </p:spPr>
        <p:txBody>
          <a:bodyPr anchor="ctr"/>
          <a:lstStyle>
            <a:lvl1pPr>
              <a:defRPr sz="3200" baseline="0">
                <a:solidFill>
                  <a:schemeClr val="tx1"/>
                </a:solidFill>
                <a:latin typeface="Arial" panose="020B0604020202020204" pitchFamily="34" charset="0"/>
                <a:ea typeface="汉仪文黑-55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960835" y="2479950"/>
            <a:ext cx="7219950" cy="25839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857250"/>
            <a:ext cx="9143524" cy="5143500"/>
          </a:xfrm>
          <a:prstGeom prst="rect">
            <a:avLst/>
          </a:prstGeom>
          <a:ln w="12700">
            <a:miter lim="400000"/>
            <a:headEnd/>
            <a:tailEnd/>
          </a:ln>
        </p:spPr>
      </p:pic>
      <p:sp>
        <p:nvSpPr>
          <p:cNvPr id="6" name="矩形 5"/>
          <p:cNvSpPr/>
          <p:nvPr>
            <p:custDataLst>
              <p:tags r:id="rId4"/>
            </p:custDataLst>
          </p:nvPr>
        </p:nvSpPr>
        <p:spPr>
          <a:xfrm>
            <a:off x="0" y="857250"/>
            <a:ext cx="3617595" cy="5149691"/>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dirty="0">
              <a:solidFill>
                <a:schemeClr val="lt1"/>
              </a:solidFill>
              <a:sym typeface="+mn-ea"/>
            </a:endParaRPr>
          </a:p>
        </p:txBody>
      </p:sp>
      <p:sp>
        <p:nvSpPr>
          <p:cNvPr id="2" name="标题 1"/>
          <p:cNvSpPr>
            <a:spLocks noGrp="1"/>
          </p:cNvSpPr>
          <p:nvPr>
            <p:ph type="title" hasCustomPrompt="1"/>
            <p:custDataLst>
              <p:tags r:id="rId5"/>
            </p:custDataLst>
          </p:nvPr>
        </p:nvSpPr>
        <p:spPr>
          <a:xfrm>
            <a:off x="437400" y="1435050"/>
            <a:ext cx="2970000" cy="661500"/>
          </a:xfrm>
        </p:spPr>
        <p:txBody>
          <a:bodyPr anchor="ctr" anchorCtr="0"/>
          <a:lstStyle>
            <a:lvl1pPr>
              <a:defRPr sz="3600" baseline="0">
                <a:solidFill>
                  <a:schemeClr val="tx1"/>
                </a:solidFill>
                <a:latin typeface="Arial" panose="020B0604020202020204" pitchFamily="34" charset="0"/>
                <a:ea typeface="汉仪文黑-55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180250"/>
            <a:ext cx="2967300" cy="30699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34704"/>
            <a:ext cx="4860000" cy="3815953"/>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119" y="857012"/>
            <a:ext cx="9144000" cy="5143262"/>
          </a:xfrm>
          <a:prstGeom prst="rect">
            <a:avLst/>
          </a:prstGeom>
          <a:ln w="12700">
            <a:miter lim="400000"/>
            <a:headEnd/>
            <a:tailEnd/>
          </a:ln>
        </p:spPr>
      </p:pic>
      <p:sp>
        <p:nvSpPr>
          <p:cNvPr id="6" name="矩形 5"/>
          <p:cNvSpPr/>
          <p:nvPr>
            <p:custDataLst>
              <p:tags r:id="rId4"/>
            </p:custDataLst>
          </p:nvPr>
        </p:nvSpPr>
        <p:spPr>
          <a:xfrm>
            <a:off x="596" y="857250"/>
            <a:ext cx="9144000" cy="199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sym typeface="+mn-ea"/>
            </a:endParaRPr>
          </a:p>
        </p:txBody>
      </p:sp>
      <p:sp>
        <p:nvSpPr>
          <p:cNvPr id="2" name="标题 1"/>
          <p:cNvSpPr>
            <a:spLocks noGrp="1"/>
          </p:cNvSpPr>
          <p:nvPr>
            <p:ph type="title"/>
            <p:custDataLst>
              <p:tags r:id="rId5"/>
            </p:custDataLst>
          </p:nvPr>
        </p:nvSpPr>
        <p:spPr>
          <a:xfrm>
            <a:off x="459000" y="1443150"/>
            <a:ext cx="8232300" cy="469800"/>
          </a:xfrm>
        </p:spPr>
        <p:txBody>
          <a:bodyPr anchor="ctr"/>
          <a:lstStyle>
            <a:lvl1pPr algn="ctr">
              <a:defRPr sz="3600" baseline="0">
                <a:solidFill>
                  <a:schemeClr val="tx1"/>
                </a:solidFill>
                <a:latin typeface="Arial" panose="020B0604020202020204" pitchFamily="34" charset="0"/>
                <a:ea typeface="汉仪文黑-5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2101950"/>
            <a:ext cx="8231981" cy="621000"/>
          </a:xfrm>
        </p:spPr>
        <p:txBody>
          <a:bodyPr/>
          <a:lstStyle>
            <a:lvl1pPr algn="ct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2963250"/>
            <a:ext cx="8224200" cy="25731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9551" y="870109"/>
            <a:ext cx="9148763" cy="5143500"/>
          </a:xfrm>
          <a:prstGeom prst="rect">
            <a:avLst/>
          </a:prstGeom>
          <a:ln w="12700">
            <a:miter lim="400000"/>
            <a:headEnd/>
            <a:tailEnd/>
          </a:ln>
        </p:spPr>
      </p:pic>
      <p:sp>
        <p:nvSpPr>
          <p:cNvPr id="6" name="矩形 5"/>
          <p:cNvSpPr/>
          <p:nvPr>
            <p:custDataLst>
              <p:tags r:id="rId4"/>
            </p:custDataLst>
          </p:nvPr>
        </p:nvSpPr>
        <p:spPr>
          <a:xfrm>
            <a:off x="0" y="4629151"/>
            <a:ext cx="9144000" cy="1371599"/>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sym typeface="+mn-ea"/>
            </a:endParaRPr>
          </a:p>
        </p:txBody>
      </p:sp>
      <p:sp>
        <p:nvSpPr>
          <p:cNvPr id="2" name="标题 1"/>
          <p:cNvSpPr>
            <a:spLocks noGrp="1"/>
          </p:cNvSpPr>
          <p:nvPr>
            <p:ph type="title"/>
            <p:custDataLst>
              <p:tags r:id="rId5"/>
            </p:custDataLst>
          </p:nvPr>
        </p:nvSpPr>
        <p:spPr>
          <a:xfrm>
            <a:off x="453600" y="1359450"/>
            <a:ext cx="8232300" cy="423900"/>
          </a:xfrm>
        </p:spPr>
        <p:txBody>
          <a:bodyPr anchor="ctr" anchorCtr="0"/>
          <a:lstStyle>
            <a:lvl1pPr algn="ctr">
              <a:defRPr sz="3200" baseline="0">
                <a:solidFill>
                  <a:schemeClr val="tx1"/>
                </a:solidFill>
                <a:latin typeface="Arial" panose="020B0604020202020204" pitchFamily="34" charset="0"/>
                <a:ea typeface="汉仪文黑-5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118150"/>
            <a:ext cx="8243100" cy="24084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4742550"/>
            <a:ext cx="8251200" cy="758700"/>
          </a:xfrm>
        </p:spPr>
        <p:txBody>
          <a:bodyPr/>
          <a:lstStyle>
            <a:lvl1pP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119" y="857012"/>
            <a:ext cx="9144000" cy="5143262"/>
          </a:xfrm>
          <a:prstGeom prst="rect">
            <a:avLst/>
          </a:prstGeom>
          <a:ln w="12700">
            <a:miter lim="400000"/>
            <a:headEnd/>
            <a:tailEnd/>
          </a:ln>
        </p:spPr>
      </p:pic>
      <p:sp>
        <p:nvSpPr>
          <p:cNvPr id="6" name="矩形 5"/>
          <p:cNvSpPr/>
          <p:nvPr>
            <p:custDataLst>
              <p:tags r:id="rId4"/>
            </p:custDataLst>
          </p:nvPr>
        </p:nvSpPr>
        <p:spPr>
          <a:xfrm>
            <a:off x="596" y="857250"/>
            <a:ext cx="9144000" cy="6858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sym typeface="+mn-ea"/>
            </a:endParaRPr>
          </a:p>
        </p:txBody>
      </p:sp>
      <p:sp>
        <p:nvSpPr>
          <p:cNvPr id="2" name="标题 1"/>
          <p:cNvSpPr>
            <a:spLocks noGrp="1"/>
          </p:cNvSpPr>
          <p:nvPr>
            <p:ph type="title"/>
            <p:custDataLst>
              <p:tags r:id="rId5"/>
            </p:custDataLst>
          </p:nvPr>
        </p:nvSpPr>
        <p:spPr>
          <a:xfrm>
            <a:off x="434700" y="1035450"/>
            <a:ext cx="8278200" cy="331473"/>
          </a:xfrm>
        </p:spPr>
        <p:txBody>
          <a:bodyPr/>
          <a:lstStyle>
            <a:lvl1pPr>
              <a:defRPr baseline="0">
                <a:solidFill>
                  <a:schemeClr val="tx1"/>
                </a:solidFill>
                <a:latin typeface="Arial" panose="020B0604020202020204" pitchFamily="34" charset="0"/>
                <a:ea typeface="汉仪文黑-5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34700" y="2104650"/>
            <a:ext cx="4006800" cy="21708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4681800" y="2104650"/>
            <a:ext cx="4025700" cy="2170800"/>
          </a:xfrm>
        </p:spPr>
        <p:txBody>
          <a:bodyPr/>
          <a:lstStyle>
            <a:lvl1pPr>
              <a:defRPr baseline="0">
                <a:solidFill>
                  <a:schemeClr val="tx1"/>
                </a:solidFill>
                <a:latin typeface="Arial" panose="020B0604020202020204" pitchFamily="34" charset="0"/>
                <a:ea typeface="汉仪文黑-55简" panose="00020600040101010101" charset="-122"/>
              </a:defRPr>
            </a:lvl1pPr>
            <a:lvl2pPr>
              <a:defRPr baseline="0">
                <a:solidFill>
                  <a:schemeClr val="tx1"/>
                </a:solidFill>
                <a:latin typeface="Arial" panose="020B0604020202020204" pitchFamily="34" charset="0"/>
                <a:ea typeface="汉仪文黑-55简" panose="00020600040101010101" charset="-122"/>
              </a:defRPr>
            </a:lvl2pPr>
            <a:lvl3pPr>
              <a:defRPr baseline="0">
                <a:solidFill>
                  <a:schemeClr val="tx1"/>
                </a:solidFill>
                <a:latin typeface="Arial" panose="020B0604020202020204" pitchFamily="34" charset="0"/>
                <a:ea typeface="汉仪文黑-55简" panose="00020600040101010101" charset="-122"/>
              </a:defRPr>
            </a:lvl3pPr>
            <a:lvl4pPr>
              <a:defRPr baseline="0">
                <a:solidFill>
                  <a:schemeClr val="tx1"/>
                </a:solidFill>
                <a:latin typeface="Arial" panose="020B0604020202020204" pitchFamily="34" charset="0"/>
                <a:ea typeface="汉仪文黑-55简" panose="00020600040101010101" charset="-122"/>
              </a:defRPr>
            </a:lvl4pPr>
            <a:lvl5pPr>
              <a:defRPr baseline="0">
                <a:solidFill>
                  <a:schemeClr val="tx1"/>
                </a:solidFill>
                <a:latin typeface="Arial" panose="020B0604020202020204" pitchFamily="34" charset="0"/>
                <a:ea typeface="汉仪文黑-5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429300" y="4469850"/>
            <a:ext cx="4006800" cy="585900"/>
          </a:xfrm>
        </p:spPr>
        <p:txBody>
          <a:bodyPr/>
          <a:lstStyle>
            <a:lvl1pP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467150"/>
            <a:ext cx="4025700" cy="585900"/>
          </a:xfrm>
        </p:spPr>
        <p:txBody>
          <a:bodyPr/>
          <a:lstStyle>
            <a:lvl1pP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像" descr="图像"/>
          <p:cNvPicPr>
            <a:picLocks noChangeAspect="1"/>
          </p:cNvPicPr>
          <p:nvPr>
            <p:custDataLst>
              <p:tags r:id="rId2"/>
            </p:custDataLst>
          </p:nvPr>
        </p:nvPicPr>
        <p:blipFill>
          <a:blip r:embed="rId3" cstate="print"/>
          <a:stretch>
            <a:fillRect/>
          </a:stretch>
        </p:blipFill>
        <p:spPr>
          <a:xfrm>
            <a:off x="476" y="857250"/>
            <a:ext cx="9144896" cy="5143500"/>
          </a:xfrm>
          <a:prstGeom prst="rect">
            <a:avLst/>
          </a:prstGeom>
          <a:ln w="12700">
            <a:miter lim="400000"/>
            <a:headEnd/>
            <a:tailEnd/>
          </a:ln>
        </p:spPr>
      </p:pic>
      <p:sp>
        <p:nvSpPr>
          <p:cNvPr id="6" name="矩形 5"/>
          <p:cNvSpPr/>
          <p:nvPr>
            <p:custDataLst>
              <p:tags r:id="rId4"/>
            </p:custDataLst>
          </p:nvPr>
        </p:nvSpPr>
        <p:spPr>
          <a:xfrm>
            <a:off x="0" y="1576668"/>
            <a:ext cx="9144000" cy="3704665"/>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sym typeface="+mn-ea"/>
            </a:endParaRPr>
          </a:p>
        </p:txBody>
      </p:sp>
      <p:sp>
        <p:nvSpPr>
          <p:cNvPr id="2" name="标题 1"/>
          <p:cNvSpPr>
            <a:spLocks noGrp="1"/>
          </p:cNvSpPr>
          <p:nvPr>
            <p:ph type="title" hasCustomPrompt="1"/>
            <p:custDataLst>
              <p:tags r:id="rId5"/>
            </p:custDataLst>
          </p:nvPr>
        </p:nvSpPr>
        <p:spPr>
          <a:xfrm>
            <a:off x="1142100" y="1861650"/>
            <a:ext cx="6858000" cy="1790100"/>
          </a:xfrm>
        </p:spPr>
        <p:txBody>
          <a:bodyPr anchor="b"/>
          <a:lstStyle>
            <a:lvl1pPr algn="ctr">
              <a:defRPr sz="6000" baseline="0">
                <a:solidFill>
                  <a:schemeClr val="tx1"/>
                </a:solidFill>
                <a:latin typeface="Arial" panose="020B0604020202020204" pitchFamily="34" charset="0"/>
                <a:ea typeface="汉仪文黑-55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文黑-55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141810" y="3754350"/>
            <a:ext cx="6858000" cy="1242000"/>
          </a:xfrm>
        </p:spPr>
        <p:txBody>
          <a:bodyPr/>
          <a:lstStyle>
            <a:lvl1pPr algn="ctr">
              <a:defRPr baseline="0">
                <a:solidFill>
                  <a:schemeClr val="tx1"/>
                </a:solidFill>
                <a:latin typeface="Arial" panose="020B0604020202020204" pitchFamily="34" charset="0"/>
                <a:ea typeface="汉仪文黑-55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13.xml"/><Relationship Id="rId19" Type="http://schemas.openxmlformats.org/officeDocument/2006/relationships/tags" Target="../tags/tag139.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88.xml"/><Relationship Id="rId23" Type="http://schemas.openxmlformats.org/officeDocument/2006/relationships/tags" Target="../tags/tag287.xml"/><Relationship Id="rId22" Type="http://schemas.openxmlformats.org/officeDocument/2006/relationships/tags" Target="../tags/tag286.xml"/><Relationship Id="rId21" Type="http://schemas.openxmlformats.org/officeDocument/2006/relationships/tags" Target="../tags/tag285.xml"/><Relationship Id="rId20" Type="http://schemas.openxmlformats.org/officeDocument/2006/relationships/tags" Target="../tags/tag284.xml"/><Relationship Id="rId2" Type="http://schemas.openxmlformats.org/officeDocument/2006/relationships/slideLayout" Target="../slideLayouts/slideLayout31.xml"/><Relationship Id="rId19" Type="http://schemas.openxmlformats.org/officeDocument/2006/relationships/tags" Target="../tags/tag283.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dk1">
              <a:lumMod val="85000"/>
              <a:lumOff val="15000"/>
            </a:schemeClr>
          </a:solidFill>
          <a:uFillTx/>
          <a:latin typeface="Arial" panose="020B0604020202020204" pitchFamily="34" charset="0"/>
          <a:ea typeface="汉仪文黑-55简" panose="00020600040101010101"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1200">
                <a:solidFill>
                  <a:schemeClr val="dk1">
                    <a:tint val="75000"/>
                    <a:lumMod val="85000"/>
                    <a:lumOff val="15000"/>
                  </a:schemeClr>
                </a:solidFill>
                <a:latin typeface="Arial" panose="020B0604020202020204" pitchFamily="34" charset="0"/>
                <a:ea typeface="汉仪文黑-5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1200">
                <a:solidFill>
                  <a:schemeClr val="dk1">
                    <a:tint val="75000"/>
                    <a:lumMod val="85000"/>
                    <a:lumOff val="15000"/>
                  </a:schemeClr>
                </a:solidFill>
                <a:latin typeface="Arial" panose="020B0604020202020204" pitchFamily="34" charset="0"/>
                <a:ea typeface="汉仪文黑-55简"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1200">
                <a:solidFill>
                  <a:schemeClr val="dk1">
                    <a:tint val="75000"/>
                    <a:lumMod val="85000"/>
                    <a:lumOff val="15000"/>
                  </a:schemeClr>
                </a:solidFill>
                <a:latin typeface="Arial" panose="020B0604020202020204" pitchFamily="34" charset="0"/>
                <a:ea typeface="汉仪文黑-55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dk1">
              <a:lumMod val="85000"/>
              <a:lumOff val="15000"/>
            </a:schemeClr>
          </a:solidFill>
          <a:uFillTx/>
          <a:latin typeface="Arial" panose="020B0604020202020204" pitchFamily="34" charset="0"/>
          <a:ea typeface="汉仪文黑-55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汉仪文黑-55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1" Type="http://schemas.openxmlformats.org/officeDocument/2006/relationships/notesSlide" Target="../notesSlides/notesSlide1.xml"/><Relationship Id="rId20" Type="http://schemas.openxmlformats.org/officeDocument/2006/relationships/slideLayout" Target="../slideLayouts/slideLayout17.xml"/><Relationship Id="rId2" Type="http://schemas.openxmlformats.org/officeDocument/2006/relationships/tags" Target="../tags/tag290.xml"/><Relationship Id="rId19" Type="http://schemas.openxmlformats.org/officeDocument/2006/relationships/tags" Target="../tags/tag307.xml"/><Relationship Id="rId18" Type="http://schemas.openxmlformats.org/officeDocument/2006/relationships/tags" Target="../tags/tag306.xml"/><Relationship Id="rId17" Type="http://schemas.openxmlformats.org/officeDocument/2006/relationships/tags" Target="../tags/tag305.xml"/><Relationship Id="rId16" Type="http://schemas.openxmlformats.org/officeDocument/2006/relationships/tags" Target="../tags/tag304.xml"/><Relationship Id="rId15" Type="http://schemas.openxmlformats.org/officeDocument/2006/relationships/tags" Target="../tags/tag303.xml"/><Relationship Id="rId14" Type="http://schemas.openxmlformats.org/officeDocument/2006/relationships/tags" Target="../tags/tag302.xml"/><Relationship Id="rId13" Type="http://schemas.openxmlformats.org/officeDocument/2006/relationships/tags" Target="../tags/tag301.xml"/><Relationship Id="rId12" Type="http://schemas.openxmlformats.org/officeDocument/2006/relationships/tags" Target="../tags/tag300.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89.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52.xml"/><Relationship Id="rId2" Type="http://schemas.openxmlformats.org/officeDocument/2006/relationships/image" Target="../media/image29.png"/><Relationship Id="rId1" Type="http://schemas.openxmlformats.org/officeDocument/2006/relationships/tags" Target="../tags/tag35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image" Target="../media/image5.png"/><Relationship Id="rId5" Type="http://schemas.openxmlformats.org/officeDocument/2006/relationships/tags" Target="../tags/tag355.xml"/><Relationship Id="rId4" Type="http://schemas.openxmlformats.org/officeDocument/2006/relationships/image" Target="../media/image4.png"/><Relationship Id="rId3" Type="http://schemas.openxmlformats.org/officeDocument/2006/relationships/tags" Target="../tags/tag354.xml"/><Relationship Id="rId2" Type="http://schemas.openxmlformats.org/officeDocument/2006/relationships/image" Target="../media/image3.tiff"/><Relationship Id="rId1" Type="http://schemas.openxmlformats.org/officeDocument/2006/relationships/tags" Target="../tags/tag35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358.xml"/><Relationship Id="rId2" Type="http://schemas.openxmlformats.org/officeDocument/2006/relationships/image" Target="../media/image31.png"/><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359.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360.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361.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36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tags" Target="../tags/tag363.xml"/><Relationship Id="rId1" Type="http://schemas.openxmlformats.org/officeDocument/2006/relationships/image" Target="../media/image4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64.xml"/><Relationship Id="rId2" Type="http://schemas.openxmlformats.org/officeDocument/2006/relationships/image" Target="../media/image44.png"/><Relationship Id="rId1" Type="http://schemas.openxmlformats.org/officeDocument/2006/relationships/image" Target="../media/image43.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365.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2.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image" Target="../media/image13.png"/><Relationship Id="rId7" Type="http://schemas.openxmlformats.org/officeDocument/2006/relationships/tags" Target="../tags/tag311.xml"/><Relationship Id="rId6" Type="http://schemas.openxmlformats.org/officeDocument/2006/relationships/image" Target="../media/image5.png"/><Relationship Id="rId5" Type="http://schemas.openxmlformats.org/officeDocument/2006/relationships/tags" Target="../tags/tag310.xml"/><Relationship Id="rId4" Type="http://schemas.openxmlformats.org/officeDocument/2006/relationships/image" Target="../media/image4.png"/><Relationship Id="rId3" Type="http://schemas.openxmlformats.org/officeDocument/2006/relationships/tags" Target="../tags/tag309.xml"/><Relationship Id="rId2" Type="http://schemas.openxmlformats.org/officeDocument/2006/relationships/image" Target="../media/image3.tiff"/><Relationship Id="rId10" Type="http://schemas.openxmlformats.org/officeDocument/2006/relationships/slideLayout" Target="../slideLayouts/slideLayout18.xml"/><Relationship Id="rId1" Type="http://schemas.openxmlformats.org/officeDocument/2006/relationships/tags" Target="../tags/tag308.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tags" Target="../tags/tag367.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tags" Target="../tags/tag366.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68.xml"/><Relationship Id="rId2" Type="http://schemas.openxmlformats.org/officeDocument/2006/relationships/image" Target="../media/image51.png"/><Relationship Id="rId1" Type="http://schemas.openxmlformats.org/officeDocument/2006/relationships/image" Target="../media/image50.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69.xml"/><Relationship Id="rId2" Type="http://schemas.openxmlformats.org/officeDocument/2006/relationships/image" Target="../media/image53.png"/><Relationship Id="rId1" Type="http://schemas.openxmlformats.org/officeDocument/2006/relationships/image" Target="../media/image52.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image" Target="../media/image5.png"/><Relationship Id="rId5" Type="http://schemas.openxmlformats.org/officeDocument/2006/relationships/tags" Target="../tags/tag315.xml"/><Relationship Id="rId4" Type="http://schemas.openxmlformats.org/officeDocument/2006/relationships/image" Target="../media/image4.png"/><Relationship Id="rId3" Type="http://schemas.openxmlformats.org/officeDocument/2006/relationships/tags" Target="../tags/tag314.xml"/><Relationship Id="rId2" Type="http://schemas.openxmlformats.org/officeDocument/2006/relationships/image" Target="../media/image3.tiff"/><Relationship Id="rId1" Type="http://schemas.openxmlformats.org/officeDocument/2006/relationships/tags" Target="../tags/tag313.xml"/></Relationships>
</file>

<file path=ppt/slides/_rels/slide4.xml.rels><?xml version="1.0" encoding="UTF-8" standalone="yes"?>
<Relationships xmlns="http://schemas.openxmlformats.org/package/2006/relationships"><Relationship Id="rId9" Type="http://schemas.openxmlformats.org/officeDocument/2006/relationships/image" Target="../media/image15.svg"/><Relationship Id="rId8" Type="http://schemas.openxmlformats.org/officeDocument/2006/relationships/image" Target="../media/image14.png"/><Relationship Id="rId7" Type="http://schemas.openxmlformats.org/officeDocument/2006/relationships/tags" Target="../tags/tag321.xml"/><Relationship Id="rId6" Type="http://schemas.openxmlformats.org/officeDocument/2006/relationships/image" Target="../media/image5.png"/><Relationship Id="rId5" Type="http://schemas.openxmlformats.org/officeDocument/2006/relationships/tags" Target="../tags/tag320.xml"/><Relationship Id="rId4" Type="http://schemas.openxmlformats.org/officeDocument/2006/relationships/image" Target="../media/image4.png"/><Relationship Id="rId3" Type="http://schemas.openxmlformats.org/officeDocument/2006/relationships/tags" Target="../tags/tag319.xml"/><Relationship Id="rId2" Type="http://schemas.openxmlformats.org/officeDocument/2006/relationships/image" Target="../media/image3.tiff"/><Relationship Id="rId15" Type="http://schemas.openxmlformats.org/officeDocument/2006/relationships/slideLayout" Target="../slideLayouts/slideLayout18.xml"/><Relationship Id="rId14" Type="http://schemas.openxmlformats.org/officeDocument/2006/relationships/tags" Target="../tags/tag322.xml"/><Relationship Id="rId13" Type="http://schemas.openxmlformats.org/officeDocument/2006/relationships/image" Target="../media/image19.svg"/><Relationship Id="rId12" Type="http://schemas.openxmlformats.org/officeDocument/2006/relationships/image" Target="../media/image18.png"/><Relationship Id="rId11" Type="http://schemas.openxmlformats.org/officeDocument/2006/relationships/image" Target="../media/image17.svg"/><Relationship Id="rId10" Type="http://schemas.openxmlformats.org/officeDocument/2006/relationships/image" Target="../media/image16.png"/><Relationship Id="rId1" Type="http://schemas.openxmlformats.org/officeDocument/2006/relationships/tags" Target="../tags/tag318.xml"/></Relationships>
</file>

<file path=ppt/slides/_rels/slide5.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tags" Target="../tags/tag326.xml"/><Relationship Id="rId6" Type="http://schemas.openxmlformats.org/officeDocument/2006/relationships/image" Target="../media/image5.png"/><Relationship Id="rId5" Type="http://schemas.openxmlformats.org/officeDocument/2006/relationships/tags" Target="../tags/tag325.xml"/><Relationship Id="rId4" Type="http://schemas.openxmlformats.org/officeDocument/2006/relationships/image" Target="../media/image4.png"/><Relationship Id="rId3" Type="http://schemas.openxmlformats.org/officeDocument/2006/relationships/tags" Target="../tags/tag324.xml"/><Relationship Id="rId2" Type="http://schemas.openxmlformats.org/officeDocument/2006/relationships/image" Target="../media/image3.tiff"/><Relationship Id="rId11" Type="http://schemas.openxmlformats.org/officeDocument/2006/relationships/slideLayout" Target="../slideLayouts/slideLayout18.xml"/><Relationship Id="rId10" Type="http://schemas.openxmlformats.org/officeDocument/2006/relationships/tags" Target="../tags/tag327.xml"/><Relationship Id="rId1" Type="http://schemas.openxmlformats.org/officeDocument/2006/relationships/tags" Target="../tags/tag323.xml"/></Relationships>
</file>

<file path=ppt/slides/_rels/slide6.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tags" Target="../tags/tag331.xml"/><Relationship Id="rId6" Type="http://schemas.openxmlformats.org/officeDocument/2006/relationships/image" Target="../media/image5.png"/><Relationship Id="rId5" Type="http://schemas.openxmlformats.org/officeDocument/2006/relationships/tags" Target="../tags/tag330.xml"/><Relationship Id="rId4" Type="http://schemas.openxmlformats.org/officeDocument/2006/relationships/image" Target="../media/image4.png"/><Relationship Id="rId3" Type="http://schemas.openxmlformats.org/officeDocument/2006/relationships/tags" Target="../tags/tag329.xml"/><Relationship Id="rId2" Type="http://schemas.openxmlformats.org/officeDocument/2006/relationships/image" Target="../media/image3.tiff"/><Relationship Id="rId14" Type="http://schemas.openxmlformats.org/officeDocument/2006/relationships/comments" Target="../comments/comment1.xml"/><Relationship Id="rId13" Type="http://schemas.openxmlformats.org/officeDocument/2006/relationships/slideLayout" Target="../slideLayouts/slideLayout18.xml"/><Relationship Id="rId12" Type="http://schemas.openxmlformats.org/officeDocument/2006/relationships/tags" Target="../tags/tag332.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tags" Target="../tags/tag328.xml"/></Relationships>
</file>

<file path=ppt/slides/_rels/slide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media/image26.png"/><Relationship Id="rId7" Type="http://schemas.openxmlformats.org/officeDocument/2006/relationships/tags" Target="../tags/tag336.xml"/><Relationship Id="rId6" Type="http://schemas.openxmlformats.org/officeDocument/2006/relationships/image" Target="../media/image5.png"/><Relationship Id="rId5" Type="http://schemas.openxmlformats.org/officeDocument/2006/relationships/tags" Target="../tags/tag335.xml"/><Relationship Id="rId4" Type="http://schemas.openxmlformats.org/officeDocument/2006/relationships/image" Target="../media/image4.png"/><Relationship Id="rId3" Type="http://schemas.openxmlformats.org/officeDocument/2006/relationships/tags" Target="../tags/tag334.xml"/><Relationship Id="rId2" Type="http://schemas.openxmlformats.org/officeDocument/2006/relationships/image" Target="../media/image3.tiff"/><Relationship Id="rId10" Type="http://schemas.openxmlformats.org/officeDocument/2006/relationships/slideLayout" Target="../slideLayouts/slideLayout18.xml"/><Relationship Id="rId1" Type="http://schemas.openxmlformats.org/officeDocument/2006/relationships/tags" Target="../tags/tag333.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41.xml"/><Relationship Id="rId7" Type="http://schemas.openxmlformats.org/officeDocument/2006/relationships/image" Target="../media/image27.png"/><Relationship Id="rId6" Type="http://schemas.openxmlformats.org/officeDocument/2006/relationships/image" Target="../media/image5.png"/><Relationship Id="rId5" Type="http://schemas.openxmlformats.org/officeDocument/2006/relationships/tags" Target="../tags/tag340.xml"/><Relationship Id="rId4" Type="http://schemas.openxmlformats.org/officeDocument/2006/relationships/image" Target="../media/image4.png"/><Relationship Id="rId3" Type="http://schemas.openxmlformats.org/officeDocument/2006/relationships/tags" Target="../tags/tag339.xml"/><Relationship Id="rId2" Type="http://schemas.openxmlformats.org/officeDocument/2006/relationships/image" Target="../media/image3.tiff"/><Relationship Id="rId1" Type="http://schemas.openxmlformats.org/officeDocument/2006/relationships/tags" Target="../tags/tag338.xml"/></Relationships>
</file>

<file path=ppt/slides/_rels/slide9.xml.rels><?xml version="1.0" encoding="UTF-8" standalone="yes"?>
<Relationships xmlns="http://schemas.openxmlformats.org/package/2006/relationships"><Relationship Id="rId9" Type="http://schemas.openxmlformats.org/officeDocument/2006/relationships/tags" Target="../tags/tag347.xml"/><Relationship Id="rId8" Type="http://schemas.openxmlformats.org/officeDocument/2006/relationships/tags" Target="../tags/tag346.xml"/><Relationship Id="rId7" Type="http://schemas.openxmlformats.org/officeDocument/2006/relationships/tags" Target="../tags/tag345.xml"/><Relationship Id="rId6" Type="http://schemas.openxmlformats.org/officeDocument/2006/relationships/image" Target="../media/image5.png"/><Relationship Id="rId5" Type="http://schemas.openxmlformats.org/officeDocument/2006/relationships/tags" Target="../tags/tag344.xml"/><Relationship Id="rId4" Type="http://schemas.openxmlformats.org/officeDocument/2006/relationships/image" Target="../media/image4.png"/><Relationship Id="rId3" Type="http://schemas.openxmlformats.org/officeDocument/2006/relationships/tags" Target="../tags/tag343.xml"/><Relationship Id="rId2" Type="http://schemas.openxmlformats.org/officeDocument/2006/relationships/image" Target="../media/image3.tiff"/><Relationship Id="rId14" Type="http://schemas.openxmlformats.org/officeDocument/2006/relationships/slideLayout" Target="../slideLayouts/slideLayout36.xml"/><Relationship Id="rId13" Type="http://schemas.openxmlformats.org/officeDocument/2006/relationships/tags" Target="../tags/tag350.xml"/><Relationship Id="rId12" Type="http://schemas.openxmlformats.org/officeDocument/2006/relationships/tags" Target="../tags/tag349.xml"/><Relationship Id="rId11" Type="http://schemas.openxmlformats.org/officeDocument/2006/relationships/tags" Target="../tags/tag348.xml"/><Relationship Id="rId10" Type="http://schemas.openxmlformats.org/officeDocument/2006/relationships/image" Target="../media/image28.jpeg"/><Relationship Id="rId1" Type="http://schemas.openxmlformats.org/officeDocument/2006/relationships/tags" Target="../tags/tag3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5492800" y="1200150"/>
            <a:ext cx="1244600" cy="800100"/>
          </a:xfrm>
          <a:prstGeom prst="rect">
            <a:avLst/>
          </a:prstGeom>
          <a:noFill/>
        </p:spPr>
        <p:txBody>
          <a:bodyPr wrap="square" lIns="0" rtlCol="0" anchor="ctr" anchorCtr="0">
            <a:normAutofit/>
          </a:bodyPr>
          <a:p>
            <a:pPr algn="ctr">
              <a:lnSpc>
                <a:spcPct val="120000"/>
              </a:lnSpc>
            </a:pPr>
            <a:r>
              <a:rPr lang="zh-CN" altLang="en-US" sz="3600" b="1" spc="600" dirty="0">
                <a:solidFill>
                  <a:schemeClr val="accent1">
                    <a:lumMod val="50000"/>
                  </a:schemeClr>
                </a:solidFill>
                <a:uFillTx/>
                <a:latin typeface="Arial" panose="020B0604020202020204" pitchFamily="34" charset="0"/>
                <a:ea typeface="汉仪旗黑-85S" panose="00020600040101010101" pitchFamily="18" charset="-122"/>
                <a:sym typeface="Arial" panose="020B0604020202020204" pitchFamily="34" charset="0"/>
              </a:rPr>
              <a:t>目录</a:t>
            </a:r>
            <a:endParaRPr lang="zh-CN" altLang="en-US" sz="3600" b="1" spc="600" dirty="0">
              <a:solidFill>
                <a:schemeClr val="accent1">
                  <a:lumMod val="50000"/>
                </a:schemeClr>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8" name="TextBox 4"/>
          <p:cNvSpPr/>
          <p:nvPr>
            <p:custDataLst>
              <p:tags r:id="rId2"/>
            </p:custDataLst>
          </p:nvPr>
        </p:nvSpPr>
        <p:spPr>
          <a:xfrm>
            <a:off x="590840" y="1855645"/>
            <a:ext cx="565821" cy="3179677"/>
          </a:xfrm>
          <a:custGeom>
            <a:avLst/>
            <a:gdLst/>
            <a:ahLst/>
            <a:cxnLst/>
            <a:rect l="l" t="t" r="r" b="b"/>
            <a:pathLst>
              <a:path w="754428" h="4239569">
                <a:moveTo>
                  <a:pt x="510583" y="3594623"/>
                </a:moveTo>
                <a:cubicBezTo>
                  <a:pt x="589874" y="3614860"/>
                  <a:pt x="650338" y="3651271"/>
                  <a:pt x="691974" y="3703856"/>
                </a:cubicBezTo>
                <a:cubicBezTo>
                  <a:pt x="733610" y="3756440"/>
                  <a:pt x="754428" y="3820719"/>
                  <a:pt x="754428" y="3896693"/>
                </a:cubicBezTo>
                <a:cubicBezTo>
                  <a:pt x="754428" y="3975321"/>
                  <a:pt x="738421" y="4039268"/>
                  <a:pt x="706406" y="4088535"/>
                </a:cubicBezTo>
                <a:cubicBezTo>
                  <a:pt x="674390" y="4137801"/>
                  <a:pt x="628027" y="4175290"/>
                  <a:pt x="567314" y="4201002"/>
                </a:cubicBezTo>
                <a:cubicBezTo>
                  <a:pt x="506601" y="4226714"/>
                  <a:pt x="441410" y="4239569"/>
                  <a:pt x="371740" y="4239569"/>
                </a:cubicBezTo>
                <a:cubicBezTo>
                  <a:pt x="295766" y="4239569"/>
                  <a:pt x="229497" y="4225055"/>
                  <a:pt x="172931" y="4196026"/>
                </a:cubicBezTo>
                <a:cubicBezTo>
                  <a:pt x="116366" y="4166996"/>
                  <a:pt x="73402" y="4125692"/>
                  <a:pt x="44041" y="4072112"/>
                </a:cubicBezTo>
                <a:cubicBezTo>
                  <a:pt x="14680" y="4018533"/>
                  <a:pt x="0" y="3959562"/>
                  <a:pt x="0" y="3895200"/>
                </a:cubicBezTo>
                <a:cubicBezTo>
                  <a:pt x="0" y="3822212"/>
                  <a:pt x="18579" y="3760836"/>
                  <a:pt x="55736" y="3711071"/>
                </a:cubicBezTo>
                <a:cubicBezTo>
                  <a:pt x="92893" y="3661307"/>
                  <a:pt x="145146" y="3626638"/>
                  <a:pt x="212494" y="3607064"/>
                </a:cubicBezTo>
                <a:lnTo>
                  <a:pt x="234888" y="3702114"/>
                </a:lnTo>
                <a:cubicBezTo>
                  <a:pt x="181806" y="3719034"/>
                  <a:pt x="143155" y="3743584"/>
                  <a:pt x="118937" y="3775765"/>
                </a:cubicBezTo>
                <a:cubicBezTo>
                  <a:pt x="94718" y="3807946"/>
                  <a:pt x="82609" y="3848421"/>
                  <a:pt x="82609" y="3897190"/>
                </a:cubicBezTo>
                <a:cubicBezTo>
                  <a:pt x="82609" y="3953258"/>
                  <a:pt x="96045" y="4000120"/>
                  <a:pt x="122918" y="4037775"/>
                </a:cubicBezTo>
                <a:cubicBezTo>
                  <a:pt x="149791" y="4075430"/>
                  <a:pt x="185870" y="4101888"/>
                  <a:pt x="231155" y="4117149"/>
                </a:cubicBezTo>
                <a:cubicBezTo>
                  <a:pt x="276441" y="4132410"/>
                  <a:pt x="323137" y="4140041"/>
                  <a:pt x="371242" y="4140041"/>
                </a:cubicBezTo>
                <a:cubicBezTo>
                  <a:pt x="433282" y="4140041"/>
                  <a:pt x="487442" y="4131000"/>
                  <a:pt x="533723" y="4112919"/>
                </a:cubicBezTo>
                <a:cubicBezTo>
                  <a:pt x="580004" y="4094838"/>
                  <a:pt x="614590" y="4066721"/>
                  <a:pt x="637482" y="4028568"/>
                </a:cubicBezTo>
                <a:cubicBezTo>
                  <a:pt x="660373" y="3990416"/>
                  <a:pt x="671819" y="3949111"/>
                  <a:pt x="671819" y="3904655"/>
                </a:cubicBezTo>
                <a:cubicBezTo>
                  <a:pt x="671819" y="3850578"/>
                  <a:pt x="656226" y="3804794"/>
                  <a:pt x="625041" y="3767305"/>
                </a:cubicBezTo>
                <a:cubicBezTo>
                  <a:pt x="593855" y="3729816"/>
                  <a:pt x="547574" y="3704436"/>
                  <a:pt x="486198" y="3691166"/>
                </a:cubicBezTo>
                <a:close/>
                <a:moveTo>
                  <a:pt x="474752" y="3119973"/>
                </a:moveTo>
                <a:cubicBezTo>
                  <a:pt x="409395" y="3119973"/>
                  <a:pt x="359879" y="3134819"/>
                  <a:pt x="326205" y="3164512"/>
                </a:cubicBezTo>
                <a:cubicBezTo>
                  <a:pt x="292532" y="3194205"/>
                  <a:pt x="275695" y="3231113"/>
                  <a:pt x="275695" y="3275238"/>
                </a:cubicBezTo>
                <a:cubicBezTo>
                  <a:pt x="275695" y="3320026"/>
                  <a:pt x="292449" y="3357183"/>
                  <a:pt x="325957" y="3386710"/>
                </a:cubicBezTo>
                <a:cubicBezTo>
                  <a:pt x="359465" y="3416237"/>
                  <a:pt x="410059" y="3431000"/>
                  <a:pt x="477738" y="3431000"/>
                </a:cubicBezTo>
                <a:cubicBezTo>
                  <a:pt x="545418" y="3431000"/>
                  <a:pt x="596094" y="3416237"/>
                  <a:pt x="629768" y="3386710"/>
                </a:cubicBezTo>
                <a:cubicBezTo>
                  <a:pt x="663442" y="3357183"/>
                  <a:pt x="680279" y="3320026"/>
                  <a:pt x="680279" y="3275238"/>
                </a:cubicBezTo>
                <a:cubicBezTo>
                  <a:pt x="680279" y="3230781"/>
                  <a:pt x="663359" y="3193790"/>
                  <a:pt x="629520" y="3164263"/>
                </a:cubicBezTo>
                <a:cubicBezTo>
                  <a:pt x="595680" y="3134736"/>
                  <a:pt x="544091" y="3119973"/>
                  <a:pt x="474752" y="3119973"/>
                </a:cubicBezTo>
                <a:close/>
                <a:moveTo>
                  <a:pt x="470273" y="3027908"/>
                </a:moveTo>
                <a:cubicBezTo>
                  <a:pt x="538285" y="3027908"/>
                  <a:pt x="591782" y="3038110"/>
                  <a:pt x="630764" y="3058514"/>
                </a:cubicBezTo>
                <a:cubicBezTo>
                  <a:pt x="669746" y="3078917"/>
                  <a:pt x="700019" y="3108610"/>
                  <a:pt x="721584" y="3147592"/>
                </a:cubicBezTo>
                <a:cubicBezTo>
                  <a:pt x="743148" y="3186574"/>
                  <a:pt x="753931" y="3229123"/>
                  <a:pt x="753931" y="3275238"/>
                </a:cubicBezTo>
                <a:cubicBezTo>
                  <a:pt x="753931" y="3349221"/>
                  <a:pt x="730210" y="3409021"/>
                  <a:pt x="682767" y="3454638"/>
                </a:cubicBezTo>
                <a:cubicBezTo>
                  <a:pt x="635325" y="3500256"/>
                  <a:pt x="566982" y="3523064"/>
                  <a:pt x="477738" y="3523064"/>
                </a:cubicBezTo>
                <a:cubicBezTo>
                  <a:pt x="379868" y="3523064"/>
                  <a:pt x="307378" y="3495860"/>
                  <a:pt x="260268" y="3441451"/>
                </a:cubicBezTo>
                <a:cubicBezTo>
                  <a:pt x="221120" y="3395999"/>
                  <a:pt x="201546" y="3340595"/>
                  <a:pt x="201546" y="3275238"/>
                </a:cubicBezTo>
                <a:cubicBezTo>
                  <a:pt x="201546" y="3202582"/>
                  <a:pt x="225350" y="3143196"/>
                  <a:pt x="272958" y="3097081"/>
                </a:cubicBezTo>
                <a:cubicBezTo>
                  <a:pt x="320566" y="3050966"/>
                  <a:pt x="386337" y="3027908"/>
                  <a:pt x="470273" y="3027908"/>
                </a:cubicBezTo>
                <a:close/>
                <a:moveTo>
                  <a:pt x="417026" y="2488755"/>
                </a:moveTo>
                <a:lnTo>
                  <a:pt x="741987" y="2488755"/>
                </a:lnTo>
                <a:lnTo>
                  <a:pt x="741987" y="2578331"/>
                </a:lnTo>
                <a:lnTo>
                  <a:pt x="420509" y="2578331"/>
                </a:lnTo>
                <a:cubicBezTo>
                  <a:pt x="384015" y="2578331"/>
                  <a:pt x="356728" y="2581815"/>
                  <a:pt x="338647" y="2588782"/>
                </a:cubicBezTo>
                <a:cubicBezTo>
                  <a:pt x="320566" y="2595749"/>
                  <a:pt x="306134" y="2608107"/>
                  <a:pt x="295352" y="2625856"/>
                </a:cubicBezTo>
                <a:cubicBezTo>
                  <a:pt x="284569" y="2643606"/>
                  <a:pt x="279178" y="2664424"/>
                  <a:pt x="279178" y="2688311"/>
                </a:cubicBezTo>
                <a:cubicBezTo>
                  <a:pt x="279178" y="2726463"/>
                  <a:pt x="291287" y="2759391"/>
                  <a:pt x="315506" y="2787093"/>
                </a:cubicBezTo>
                <a:cubicBezTo>
                  <a:pt x="339725" y="2814795"/>
                  <a:pt x="385674" y="2828646"/>
                  <a:pt x="453353" y="2828646"/>
                </a:cubicBezTo>
                <a:lnTo>
                  <a:pt x="741987" y="2828646"/>
                </a:lnTo>
                <a:lnTo>
                  <a:pt x="741987" y="2918222"/>
                </a:lnTo>
                <a:lnTo>
                  <a:pt x="213489" y="2918222"/>
                </a:lnTo>
                <a:lnTo>
                  <a:pt x="213489" y="2837604"/>
                </a:lnTo>
                <a:lnTo>
                  <a:pt x="288633" y="2837604"/>
                </a:lnTo>
                <a:cubicBezTo>
                  <a:pt x="230575" y="2798788"/>
                  <a:pt x="201546" y="2742720"/>
                  <a:pt x="201546" y="2669400"/>
                </a:cubicBezTo>
                <a:cubicBezTo>
                  <a:pt x="201546" y="2637551"/>
                  <a:pt x="207269" y="2608273"/>
                  <a:pt x="218714" y="2581566"/>
                </a:cubicBezTo>
                <a:cubicBezTo>
                  <a:pt x="230160" y="2554859"/>
                  <a:pt x="245172" y="2534870"/>
                  <a:pt x="263751" y="2521600"/>
                </a:cubicBezTo>
                <a:cubicBezTo>
                  <a:pt x="282330" y="2508329"/>
                  <a:pt x="304392" y="2499040"/>
                  <a:pt x="329938" y="2493732"/>
                </a:cubicBezTo>
                <a:cubicBezTo>
                  <a:pt x="346526" y="2490414"/>
                  <a:pt x="375555" y="2488755"/>
                  <a:pt x="417026" y="2488755"/>
                </a:cubicBezTo>
                <a:close/>
                <a:moveTo>
                  <a:pt x="740992" y="2138209"/>
                </a:moveTo>
                <a:cubicBezTo>
                  <a:pt x="746300" y="2163423"/>
                  <a:pt x="748954" y="2185983"/>
                  <a:pt x="748954" y="2205889"/>
                </a:cubicBezTo>
                <a:cubicBezTo>
                  <a:pt x="748954" y="2238402"/>
                  <a:pt x="743812" y="2263616"/>
                  <a:pt x="733527" y="2281531"/>
                </a:cubicBezTo>
                <a:cubicBezTo>
                  <a:pt x="723243" y="2299446"/>
                  <a:pt x="709723" y="2312053"/>
                  <a:pt x="692969" y="2319352"/>
                </a:cubicBezTo>
                <a:cubicBezTo>
                  <a:pt x="676215" y="2326651"/>
                  <a:pt x="640965" y="2330300"/>
                  <a:pt x="587220" y="2330300"/>
                </a:cubicBezTo>
                <a:lnTo>
                  <a:pt x="283159" y="2330300"/>
                </a:lnTo>
                <a:lnTo>
                  <a:pt x="283159" y="2395989"/>
                </a:lnTo>
                <a:lnTo>
                  <a:pt x="213489" y="2395989"/>
                </a:lnTo>
                <a:lnTo>
                  <a:pt x="213489" y="2330300"/>
                </a:lnTo>
                <a:lnTo>
                  <a:pt x="82609" y="2330300"/>
                </a:lnTo>
                <a:lnTo>
                  <a:pt x="28863" y="2241222"/>
                </a:lnTo>
                <a:lnTo>
                  <a:pt x="213489" y="2241222"/>
                </a:lnTo>
                <a:lnTo>
                  <a:pt x="213489" y="2151148"/>
                </a:lnTo>
                <a:lnTo>
                  <a:pt x="283159" y="2151148"/>
                </a:lnTo>
                <a:lnTo>
                  <a:pt x="283159" y="2241222"/>
                </a:lnTo>
                <a:lnTo>
                  <a:pt x="592196" y="2241222"/>
                </a:lnTo>
                <a:cubicBezTo>
                  <a:pt x="617742" y="2241222"/>
                  <a:pt x="634164" y="2239646"/>
                  <a:pt x="641463" y="2236494"/>
                </a:cubicBezTo>
                <a:cubicBezTo>
                  <a:pt x="648762" y="2233342"/>
                  <a:pt x="654568" y="2228200"/>
                  <a:pt x="658881" y="2221067"/>
                </a:cubicBezTo>
                <a:cubicBezTo>
                  <a:pt x="663193" y="2213934"/>
                  <a:pt x="665350" y="2203732"/>
                  <a:pt x="665350" y="2190462"/>
                </a:cubicBezTo>
                <a:cubicBezTo>
                  <a:pt x="665350" y="2180509"/>
                  <a:pt x="664189" y="2167404"/>
                  <a:pt x="661866" y="2151148"/>
                </a:cubicBezTo>
                <a:close/>
                <a:moveTo>
                  <a:pt x="426978" y="1698190"/>
                </a:moveTo>
                <a:cubicBezTo>
                  <a:pt x="382522" y="1702171"/>
                  <a:pt x="349180" y="1713451"/>
                  <a:pt x="326952" y="1732029"/>
                </a:cubicBezTo>
                <a:cubicBezTo>
                  <a:pt x="292449" y="1760561"/>
                  <a:pt x="275197" y="1797552"/>
                  <a:pt x="275197" y="1843004"/>
                </a:cubicBezTo>
                <a:cubicBezTo>
                  <a:pt x="275197" y="1884143"/>
                  <a:pt x="288965" y="1918729"/>
                  <a:pt x="316501" y="1946763"/>
                </a:cubicBezTo>
                <a:cubicBezTo>
                  <a:pt x="344038" y="1974797"/>
                  <a:pt x="380863" y="1990307"/>
                  <a:pt x="426978" y="1993293"/>
                </a:cubicBezTo>
                <a:close/>
                <a:moveTo>
                  <a:pt x="476743" y="1603637"/>
                </a:moveTo>
                <a:cubicBezTo>
                  <a:pt x="482051" y="1603637"/>
                  <a:pt x="490013" y="1603803"/>
                  <a:pt x="500630" y="1604135"/>
                </a:cubicBezTo>
                <a:lnTo>
                  <a:pt x="500630" y="1998269"/>
                </a:lnTo>
                <a:cubicBezTo>
                  <a:pt x="558688" y="1994951"/>
                  <a:pt x="603144" y="1978529"/>
                  <a:pt x="633998" y="1949003"/>
                </a:cubicBezTo>
                <a:cubicBezTo>
                  <a:pt x="664852" y="1919476"/>
                  <a:pt x="680279" y="1882650"/>
                  <a:pt x="680279" y="1838525"/>
                </a:cubicBezTo>
                <a:cubicBezTo>
                  <a:pt x="680279" y="1805681"/>
                  <a:pt x="671653" y="1777647"/>
                  <a:pt x="654402" y="1754423"/>
                </a:cubicBezTo>
                <a:cubicBezTo>
                  <a:pt x="637150" y="1731200"/>
                  <a:pt x="609614" y="1712787"/>
                  <a:pt x="571793" y="1699185"/>
                </a:cubicBezTo>
                <a:lnTo>
                  <a:pt x="583239" y="1606623"/>
                </a:lnTo>
                <a:cubicBezTo>
                  <a:pt x="637316" y="1621221"/>
                  <a:pt x="679284" y="1648259"/>
                  <a:pt x="709143" y="1687739"/>
                </a:cubicBezTo>
                <a:cubicBezTo>
                  <a:pt x="739001" y="1727219"/>
                  <a:pt x="753931" y="1777647"/>
                  <a:pt x="753931" y="1839023"/>
                </a:cubicBezTo>
                <a:cubicBezTo>
                  <a:pt x="753931" y="1916324"/>
                  <a:pt x="730127" y="1977617"/>
                  <a:pt x="682519" y="2022903"/>
                </a:cubicBezTo>
                <a:cubicBezTo>
                  <a:pt x="634911" y="2068188"/>
                  <a:pt x="568143" y="2090831"/>
                  <a:pt x="482217" y="2090831"/>
                </a:cubicBezTo>
                <a:cubicBezTo>
                  <a:pt x="393304" y="2090831"/>
                  <a:pt x="324298" y="2067939"/>
                  <a:pt x="275197" y="2022156"/>
                </a:cubicBezTo>
                <a:cubicBezTo>
                  <a:pt x="226096" y="1976373"/>
                  <a:pt x="201546" y="1916987"/>
                  <a:pt x="201546" y="1843999"/>
                </a:cubicBezTo>
                <a:cubicBezTo>
                  <a:pt x="201546" y="1773334"/>
                  <a:pt x="225599" y="1715607"/>
                  <a:pt x="273704" y="1670819"/>
                </a:cubicBezTo>
                <a:cubicBezTo>
                  <a:pt x="321810" y="1626031"/>
                  <a:pt x="389489" y="1603637"/>
                  <a:pt x="476743" y="1603637"/>
                </a:cubicBezTo>
                <a:close/>
                <a:moveTo>
                  <a:pt x="417026" y="1060005"/>
                </a:moveTo>
                <a:lnTo>
                  <a:pt x="741987" y="1060005"/>
                </a:lnTo>
                <a:lnTo>
                  <a:pt x="741987" y="1149581"/>
                </a:lnTo>
                <a:lnTo>
                  <a:pt x="420509" y="1149581"/>
                </a:lnTo>
                <a:cubicBezTo>
                  <a:pt x="384015" y="1149581"/>
                  <a:pt x="356728" y="1153065"/>
                  <a:pt x="338647" y="1160032"/>
                </a:cubicBezTo>
                <a:cubicBezTo>
                  <a:pt x="320566" y="1166999"/>
                  <a:pt x="306134" y="1179357"/>
                  <a:pt x="295352" y="1197106"/>
                </a:cubicBezTo>
                <a:cubicBezTo>
                  <a:pt x="284569" y="1214855"/>
                  <a:pt x="279178" y="1235674"/>
                  <a:pt x="279178" y="1259561"/>
                </a:cubicBezTo>
                <a:cubicBezTo>
                  <a:pt x="279178" y="1297713"/>
                  <a:pt x="291287" y="1330641"/>
                  <a:pt x="315506" y="1358343"/>
                </a:cubicBezTo>
                <a:cubicBezTo>
                  <a:pt x="339725" y="1386045"/>
                  <a:pt x="385674" y="1399896"/>
                  <a:pt x="453353" y="1399896"/>
                </a:cubicBezTo>
                <a:lnTo>
                  <a:pt x="741987" y="1399896"/>
                </a:lnTo>
                <a:lnTo>
                  <a:pt x="741987" y="1489472"/>
                </a:lnTo>
                <a:lnTo>
                  <a:pt x="213489" y="1489472"/>
                </a:lnTo>
                <a:lnTo>
                  <a:pt x="213489" y="1408854"/>
                </a:lnTo>
                <a:lnTo>
                  <a:pt x="288633" y="1408854"/>
                </a:lnTo>
                <a:cubicBezTo>
                  <a:pt x="230575" y="1370038"/>
                  <a:pt x="201546" y="1313970"/>
                  <a:pt x="201546" y="1240650"/>
                </a:cubicBezTo>
                <a:cubicBezTo>
                  <a:pt x="201546" y="1208801"/>
                  <a:pt x="207269" y="1179523"/>
                  <a:pt x="218714" y="1152816"/>
                </a:cubicBezTo>
                <a:cubicBezTo>
                  <a:pt x="230160" y="1126109"/>
                  <a:pt x="245172" y="1106120"/>
                  <a:pt x="263751" y="1092850"/>
                </a:cubicBezTo>
                <a:cubicBezTo>
                  <a:pt x="282330" y="1079579"/>
                  <a:pt x="304392" y="1070290"/>
                  <a:pt x="329938" y="1064982"/>
                </a:cubicBezTo>
                <a:cubicBezTo>
                  <a:pt x="346526" y="1061664"/>
                  <a:pt x="375555" y="1060005"/>
                  <a:pt x="417026" y="1060005"/>
                </a:cubicBezTo>
                <a:close/>
                <a:moveTo>
                  <a:pt x="740992" y="709459"/>
                </a:moveTo>
                <a:cubicBezTo>
                  <a:pt x="746300" y="734673"/>
                  <a:pt x="748954" y="757233"/>
                  <a:pt x="748954" y="777139"/>
                </a:cubicBezTo>
                <a:cubicBezTo>
                  <a:pt x="748954" y="809652"/>
                  <a:pt x="743812" y="834866"/>
                  <a:pt x="733527" y="852781"/>
                </a:cubicBezTo>
                <a:cubicBezTo>
                  <a:pt x="723243" y="870696"/>
                  <a:pt x="709723" y="883303"/>
                  <a:pt x="692969" y="890602"/>
                </a:cubicBezTo>
                <a:cubicBezTo>
                  <a:pt x="676215" y="897901"/>
                  <a:pt x="640965" y="901550"/>
                  <a:pt x="587220" y="901550"/>
                </a:cubicBezTo>
                <a:lnTo>
                  <a:pt x="283159" y="901550"/>
                </a:lnTo>
                <a:lnTo>
                  <a:pt x="283159" y="967239"/>
                </a:lnTo>
                <a:lnTo>
                  <a:pt x="213489" y="967239"/>
                </a:lnTo>
                <a:lnTo>
                  <a:pt x="213489" y="901550"/>
                </a:lnTo>
                <a:lnTo>
                  <a:pt x="82609" y="901550"/>
                </a:lnTo>
                <a:lnTo>
                  <a:pt x="28863" y="812472"/>
                </a:lnTo>
                <a:lnTo>
                  <a:pt x="213489" y="812472"/>
                </a:lnTo>
                <a:lnTo>
                  <a:pt x="213489" y="722398"/>
                </a:lnTo>
                <a:lnTo>
                  <a:pt x="283159" y="722398"/>
                </a:lnTo>
                <a:lnTo>
                  <a:pt x="283159" y="812472"/>
                </a:lnTo>
                <a:lnTo>
                  <a:pt x="592196" y="812472"/>
                </a:lnTo>
                <a:cubicBezTo>
                  <a:pt x="617742" y="812472"/>
                  <a:pt x="634164" y="810896"/>
                  <a:pt x="641463" y="807744"/>
                </a:cubicBezTo>
                <a:cubicBezTo>
                  <a:pt x="648762" y="804592"/>
                  <a:pt x="654568" y="799450"/>
                  <a:pt x="658881" y="792317"/>
                </a:cubicBezTo>
                <a:cubicBezTo>
                  <a:pt x="663193" y="785184"/>
                  <a:pt x="665350" y="774983"/>
                  <a:pt x="665350" y="761712"/>
                </a:cubicBezTo>
                <a:cubicBezTo>
                  <a:pt x="665350" y="751759"/>
                  <a:pt x="664189" y="738655"/>
                  <a:pt x="661866" y="722398"/>
                </a:cubicBezTo>
                <a:close/>
                <a:moveTo>
                  <a:pt x="586722" y="229131"/>
                </a:moveTo>
                <a:cubicBezTo>
                  <a:pt x="616581" y="229131"/>
                  <a:pt x="644698" y="237839"/>
                  <a:pt x="671073" y="255257"/>
                </a:cubicBezTo>
                <a:cubicBezTo>
                  <a:pt x="697448" y="272674"/>
                  <a:pt x="717851" y="297805"/>
                  <a:pt x="732283" y="330650"/>
                </a:cubicBezTo>
                <a:cubicBezTo>
                  <a:pt x="746715" y="363494"/>
                  <a:pt x="753931" y="400652"/>
                  <a:pt x="753931" y="442122"/>
                </a:cubicBezTo>
                <a:cubicBezTo>
                  <a:pt x="753931" y="510797"/>
                  <a:pt x="739665" y="563133"/>
                  <a:pt x="711133" y="599129"/>
                </a:cubicBezTo>
                <a:cubicBezTo>
                  <a:pt x="682602" y="635125"/>
                  <a:pt x="640302" y="658100"/>
                  <a:pt x="584234" y="668053"/>
                </a:cubicBezTo>
                <a:lnTo>
                  <a:pt x="570300" y="579472"/>
                </a:lnTo>
                <a:cubicBezTo>
                  <a:pt x="605799" y="574495"/>
                  <a:pt x="633003" y="560645"/>
                  <a:pt x="651914" y="537919"/>
                </a:cubicBezTo>
                <a:cubicBezTo>
                  <a:pt x="670824" y="515193"/>
                  <a:pt x="680279" y="483427"/>
                  <a:pt x="680279" y="442620"/>
                </a:cubicBezTo>
                <a:cubicBezTo>
                  <a:pt x="680279" y="401481"/>
                  <a:pt x="671902" y="370959"/>
                  <a:pt x="655148" y="351053"/>
                </a:cubicBezTo>
                <a:cubicBezTo>
                  <a:pt x="638394" y="331148"/>
                  <a:pt x="618737" y="321195"/>
                  <a:pt x="596177" y="321195"/>
                </a:cubicBezTo>
                <a:cubicBezTo>
                  <a:pt x="575940" y="321195"/>
                  <a:pt x="560015" y="329987"/>
                  <a:pt x="548404" y="347570"/>
                </a:cubicBezTo>
                <a:cubicBezTo>
                  <a:pt x="540441" y="359845"/>
                  <a:pt x="530322" y="390367"/>
                  <a:pt x="518047" y="439136"/>
                </a:cubicBezTo>
                <a:cubicBezTo>
                  <a:pt x="501459" y="504825"/>
                  <a:pt x="487110" y="550360"/>
                  <a:pt x="475001" y="575740"/>
                </a:cubicBezTo>
                <a:cubicBezTo>
                  <a:pt x="462892" y="601119"/>
                  <a:pt x="446138" y="620362"/>
                  <a:pt x="424739" y="633466"/>
                </a:cubicBezTo>
                <a:cubicBezTo>
                  <a:pt x="403340" y="646571"/>
                  <a:pt x="379702" y="653123"/>
                  <a:pt x="353825" y="653123"/>
                </a:cubicBezTo>
                <a:cubicBezTo>
                  <a:pt x="330270" y="653123"/>
                  <a:pt x="308456" y="647732"/>
                  <a:pt x="288385" y="636950"/>
                </a:cubicBezTo>
                <a:cubicBezTo>
                  <a:pt x="268313" y="626168"/>
                  <a:pt x="251642" y="611487"/>
                  <a:pt x="238371" y="592908"/>
                </a:cubicBezTo>
                <a:cubicBezTo>
                  <a:pt x="228087" y="578974"/>
                  <a:pt x="219378" y="559981"/>
                  <a:pt x="212245" y="535928"/>
                </a:cubicBezTo>
                <a:cubicBezTo>
                  <a:pt x="205112" y="511875"/>
                  <a:pt x="201546" y="486081"/>
                  <a:pt x="201546" y="458544"/>
                </a:cubicBezTo>
                <a:cubicBezTo>
                  <a:pt x="201546" y="417074"/>
                  <a:pt x="207517" y="380663"/>
                  <a:pt x="219461" y="349312"/>
                </a:cubicBezTo>
                <a:cubicBezTo>
                  <a:pt x="231404" y="317960"/>
                  <a:pt x="247578" y="294820"/>
                  <a:pt x="267981" y="279890"/>
                </a:cubicBezTo>
                <a:cubicBezTo>
                  <a:pt x="288385" y="264961"/>
                  <a:pt x="315672" y="254676"/>
                  <a:pt x="349844" y="249036"/>
                </a:cubicBezTo>
                <a:lnTo>
                  <a:pt x="361787" y="336622"/>
                </a:lnTo>
                <a:cubicBezTo>
                  <a:pt x="334582" y="340603"/>
                  <a:pt x="313350" y="352132"/>
                  <a:pt x="298089" y="371208"/>
                </a:cubicBezTo>
                <a:cubicBezTo>
                  <a:pt x="282827" y="390284"/>
                  <a:pt x="275197" y="417240"/>
                  <a:pt x="275197" y="452075"/>
                </a:cubicBezTo>
                <a:cubicBezTo>
                  <a:pt x="275197" y="493213"/>
                  <a:pt x="281998" y="522575"/>
                  <a:pt x="295600" y="540158"/>
                </a:cubicBezTo>
                <a:cubicBezTo>
                  <a:pt x="309203" y="557742"/>
                  <a:pt x="325127" y="566533"/>
                  <a:pt x="343374" y="566533"/>
                </a:cubicBezTo>
                <a:cubicBezTo>
                  <a:pt x="354986" y="566533"/>
                  <a:pt x="365436" y="562884"/>
                  <a:pt x="374726" y="555585"/>
                </a:cubicBezTo>
                <a:cubicBezTo>
                  <a:pt x="384347" y="548286"/>
                  <a:pt x="392309" y="536840"/>
                  <a:pt x="398613" y="521248"/>
                </a:cubicBezTo>
                <a:cubicBezTo>
                  <a:pt x="401930" y="512290"/>
                  <a:pt x="409561" y="485915"/>
                  <a:pt x="421504" y="442122"/>
                </a:cubicBezTo>
                <a:cubicBezTo>
                  <a:pt x="438424" y="378755"/>
                  <a:pt x="452275" y="334548"/>
                  <a:pt x="463058" y="309500"/>
                </a:cubicBezTo>
                <a:cubicBezTo>
                  <a:pt x="473840" y="284452"/>
                  <a:pt x="489516" y="264795"/>
                  <a:pt x="510085" y="250529"/>
                </a:cubicBezTo>
                <a:cubicBezTo>
                  <a:pt x="530654" y="236264"/>
                  <a:pt x="556200" y="229131"/>
                  <a:pt x="586722" y="229131"/>
                </a:cubicBezTo>
                <a:close/>
                <a:moveTo>
                  <a:pt x="639970" y="0"/>
                </a:moveTo>
                <a:lnTo>
                  <a:pt x="741987" y="0"/>
                </a:lnTo>
                <a:lnTo>
                  <a:pt x="741987" y="102017"/>
                </a:lnTo>
                <a:lnTo>
                  <a:pt x="639970" y="102017"/>
                </a:lnTo>
                <a:close/>
              </a:path>
            </a:pathLst>
          </a:custGeom>
          <a:noFill/>
        </p:spPr>
        <p:txBody>
          <a:bodyPr rot="0" spcFirstLastPara="0" vertOverflow="overflow" horzOverflow="overflow" vert="eaVert" wrap="square" lIns="0" tIns="34290" rIns="0" bIns="34290" numCol="1" spcCol="0" rtlCol="0" fromWordArt="0" anchor="t" anchorCtr="0" forceAA="0" compatLnSpc="1">
            <a:normAutofit fontScale="60000"/>
          </a:bodyPr>
          <a:p>
            <a:pPr algn="ctr"/>
            <a:r>
              <a:rPr lang="en-US" altLang="zh-CN" sz="6000">
                <a:ln w="19050">
                  <a:solidFill>
                    <a:schemeClr val="dk1">
                      <a:lumMod val="85000"/>
                      <a:lumOff val="15000"/>
                    </a:schemeClr>
                  </a:solidFill>
                </a:ln>
                <a:noFill/>
                <a:latin typeface="汉仪文黑-75简" panose="00020600040101010101" charset="-122"/>
                <a:ea typeface="汉仪文黑-55简" panose="00020600040101010101" charset="-122"/>
              </a:rPr>
              <a:t>Contents.</a:t>
            </a:r>
            <a:endParaRPr lang="en-US" altLang="zh-CN" sz="6000">
              <a:ln w="19050">
                <a:solidFill>
                  <a:schemeClr val="dk1">
                    <a:lumMod val="85000"/>
                    <a:lumOff val="15000"/>
                  </a:schemeClr>
                </a:solidFill>
              </a:ln>
              <a:noFill/>
              <a:latin typeface="汉仪文黑-75简" panose="00020600040101010101" charset="-122"/>
              <a:ea typeface="汉仪文黑-55简" panose="00020600040101010101" charset="-122"/>
            </a:endParaRPr>
          </a:p>
        </p:txBody>
      </p:sp>
      <p:sp>
        <p:nvSpPr>
          <p:cNvPr id="10" name="文本框 9"/>
          <p:cNvSpPr txBox="1"/>
          <p:nvPr>
            <p:custDataLst>
              <p:tags r:id="rId3"/>
            </p:custDataLst>
          </p:nvPr>
        </p:nvSpPr>
        <p:spPr>
          <a:xfrm>
            <a:off x="2065742" y="1816650"/>
            <a:ext cx="571976" cy="414814"/>
          </a:xfrm>
          <a:prstGeom prst="rect">
            <a:avLst/>
          </a:prstGeom>
          <a:noFill/>
        </p:spPr>
        <p:txBody>
          <a:bodyPr wrap="square" lIns="0" tIns="0" rIns="0" bIns="0" rtlCol="0" anchor="b" anchorCtr="0">
            <a:normAutofit/>
          </a:bodyPr>
          <a:p>
            <a:r>
              <a:rPr lang="en-US" altLang="zh-CN" sz="2400" dirty="0">
                <a:ln w="15875">
                  <a:noFill/>
                </a:ln>
                <a:solidFill>
                  <a:schemeClr val="dk1">
                    <a:lumMod val="85000"/>
                    <a:lumOff val="15000"/>
                  </a:schemeClr>
                </a:solidFill>
                <a:latin typeface="汉仪文黑-75简" panose="00020600040101010101" charset="-122"/>
                <a:ea typeface="汉仪文黑-55简" panose="00020600040101010101" charset="-122"/>
              </a:rPr>
              <a:t>01.</a:t>
            </a:r>
            <a:endParaRPr lang="en-US" altLang="zh-CN" sz="2400" dirty="0">
              <a:ln w="15875">
                <a:noFill/>
              </a:ln>
              <a:solidFill>
                <a:schemeClr val="dk1">
                  <a:lumMod val="85000"/>
                  <a:lumOff val="15000"/>
                </a:schemeClr>
              </a:solidFill>
              <a:latin typeface="汉仪文黑-75简" panose="00020600040101010101" charset="-122"/>
              <a:ea typeface="汉仪文黑-55简" panose="00020600040101010101" charset="-122"/>
            </a:endParaRPr>
          </a:p>
        </p:txBody>
      </p:sp>
      <p:sp>
        <p:nvSpPr>
          <p:cNvPr id="11" name="文本框 10"/>
          <p:cNvSpPr txBox="1"/>
          <p:nvPr>
            <p:custDataLst>
              <p:tags r:id="rId4"/>
            </p:custDataLst>
          </p:nvPr>
        </p:nvSpPr>
        <p:spPr>
          <a:xfrm>
            <a:off x="2065742" y="2262420"/>
            <a:ext cx="1254919" cy="250508"/>
          </a:xfrm>
          <a:prstGeom prst="rect">
            <a:avLst/>
          </a:prstGeom>
          <a:noFill/>
        </p:spPr>
        <p:txBody>
          <a:bodyPr wrap="square" lIns="0" tIns="0" rIns="0" bIns="35100" rtlCol="0" anchor="b" anchorCtr="0">
            <a:normAutofit/>
          </a:bodyPr>
          <a:p>
            <a:r>
              <a:rPr lang="zh-CN" altLang="en-US" sz="1300" b="1" spc="300" dirty="0">
                <a:solidFill>
                  <a:schemeClr val="dk1">
                    <a:lumMod val="85000"/>
                    <a:lumOff val="15000"/>
                  </a:schemeClr>
                </a:solidFill>
                <a:latin typeface="汉仪文黑-75简" panose="00020600040101010101" charset="-122"/>
                <a:ea typeface="汉仪文黑-55简" panose="00020600040101010101" charset="-122"/>
              </a:rPr>
              <a:t>项目背景</a:t>
            </a:r>
            <a:endParaRPr lang="zh-CN" altLang="en-US" sz="1300" b="1" spc="300" dirty="0">
              <a:solidFill>
                <a:schemeClr val="dk1">
                  <a:lumMod val="85000"/>
                  <a:lumOff val="15000"/>
                </a:schemeClr>
              </a:solidFill>
              <a:latin typeface="汉仪文黑-75简" panose="00020600040101010101" charset="-122"/>
              <a:ea typeface="汉仪文黑-55简" panose="00020600040101010101" charset="-122"/>
            </a:endParaRPr>
          </a:p>
        </p:txBody>
      </p:sp>
      <p:sp>
        <p:nvSpPr>
          <p:cNvPr id="13" name="文本框 12"/>
          <p:cNvSpPr txBox="1"/>
          <p:nvPr>
            <p:custDataLst>
              <p:tags r:id="rId5"/>
            </p:custDataLst>
          </p:nvPr>
        </p:nvSpPr>
        <p:spPr>
          <a:xfrm>
            <a:off x="2065742" y="2527215"/>
            <a:ext cx="1269206" cy="175736"/>
          </a:xfrm>
          <a:prstGeom prst="rect">
            <a:avLst/>
          </a:prstGeom>
          <a:noFill/>
        </p:spPr>
        <p:txBody>
          <a:bodyPr wrap="square" lIns="0" tIns="0" rIns="0" bIns="0" rtlCol="0" anchor="t" anchorCtr="0">
            <a:normAutofit fontScale="25000"/>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rPr>
              <a:t>添加标题</a:t>
            </a:r>
            <a:endPar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endParaRPr>
          </a:p>
          <a:p>
            <a:pPr marL="285750" lvl="1" indent="0" algn="l">
              <a:lnSpc>
                <a:spcPct val="100000"/>
              </a:lnSpc>
              <a:spcBef>
                <a:spcPts val="0"/>
              </a:spcBef>
              <a:spcAft>
                <a:spcPts val="0"/>
              </a:spcAft>
              <a:buSzPct val="100000"/>
              <a:buNone/>
            </a:pPr>
            <a:r>
              <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rPr>
              <a:t>点击此处添加正文，文字是您思想的提炼，请言简意赅的阐述您的观点</a:t>
            </a:r>
            <a:endPar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endParaRPr>
          </a:p>
        </p:txBody>
      </p:sp>
      <p:cxnSp>
        <p:nvCxnSpPr>
          <p:cNvPr id="14" name="直接连接符 13"/>
          <p:cNvCxnSpPr/>
          <p:nvPr>
            <p:custDataLst>
              <p:tags r:id="rId6"/>
            </p:custDataLst>
          </p:nvPr>
        </p:nvCxnSpPr>
        <p:spPr>
          <a:xfrm>
            <a:off x="2065742" y="2789152"/>
            <a:ext cx="1137761" cy="0"/>
          </a:xfrm>
          <a:prstGeom prst="line">
            <a:avLst/>
          </a:prstGeom>
          <a:ln>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7"/>
            </p:custDataLst>
          </p:nvPr>
        </p:nvSpPr>
        <p:spPr>
          <a:xfrm>
            <a:off x="2065742" y="3965490"/>
            <a:ext cx="571976" cy="414814"/>
          </a:xfrm>
          <a:prstGeom prst="rect">
            <a:avLst/>
          </a:prstGeom>
          <a:noFill/>
        </p:spPr>
        <p:txBody>
          <a:bodyPr wrap="square" lIns="0" tIns="0" rIns="0" bIns="0" rtlCol="0" anchor="b" anchorCtr="0">
            <a:normAutofit/>
          </a:bodyPr>
          <a:p>
            <a:r>
              <a:rPr lang="en-US" altLang="zh-CN" sz="2400" dirty="0">
                <a:ln w="15875">
                  <a:noFill/>
                </a:ln>
                <a:solidFill>
                  <a:schemeClr val="dk1">
                    <a:lumMod val="85000"/>
                    <a:lumOff val="15000"/>
                  </a:schemeClr>
                </a:solidFill>
                <a:latin typeface="汉仪文黑-75简" panose="00020600040101010101" charset="-122"/>
                <a:ea typeface="汉仪文黑-55简" panose="00020600040101010101" charset="-122"/>
              </a:rPr>
              <a:t>03.</a:t>
            </a:r>
            <a:endParaRPr lang="en-US" altLang="zh-CN" sz="2400" dirty="0">
              <a:ln w="15875">
                <a:noFill/>
              </a:ln>
              <a:solidFill>
                <a:schemeClr val="dk1">
                  <a:lumMod val="85000"/>
                  <a:lumOff val="15000"/>
                </a:schemeClr>
              </a:solidFill>
              <a:latin typeface="汉仪文黑-75简" panose="00020600040101010101" charset="-122"/>
              <a:ea typeface="汉仪文黑-55简" panose="00020600040101010101" charset="-122"/>
            </a:endParaRPr>
          </a:p>
        </p:txBody>
      </p:sp>
      <p:sp>
        <p:nvSpPr>
          <p:cNvPr id="17" name="文本框 16"/>
          <p:cNvSpPr txBox="1"/>
          <p:nvPr>
            <p:custDataLst>
              <p:tags r:id="rId8"/>
            </p:custDataLst>
          </p:nvPr>
        </p:nvSpPr>
        <p:spPr>
          <a:xfrm>
            <a:off x="2065742" y="4411260"/>
            <a:ext cx="1254919" cy="250508"/>
          </a:xfrm>
          <a:prstGeom prst="rect">
            <a:avLst/>
          </a:prstGeom>
          <a:noFill/>
        </p:spPr>
        <p:txBody>
          <a:bodyPr wrap="square" lIns="0" tIns="0" rIns="0" bIns="35100" rtlCol="0" anchor="b" anchorCtr="0">
            <a:normAutofit/>
          </a:bodyPr>
          <a:p>
            <a:r>
              <a:rPr lang="zh-CN" altLang="en-US" sz="1300" b="1" spc="300" dirty="0">
                <a:solidFill>
                  <a:schemeClr val="dk1">
                    <a:lumMod val="85000"/>
                    <a:lumOff val="15000"/>
                  </a:schemeClr>
                </a:solidFill>
                <a:latin typeface="汉仪文黑-75简" panose="00020600040101010101" charset="-122"/>
                <a:ea typeface="汉仪文黑-55简" panose="00020600040101010101" charset="-122"/>
              </a:rPr>
              <a:t>产品与服务</a:t>
            </a:r>
            <a:endParaRPr lang="zh-CN" altLang="en-US" sz="1300" b="1" spc="300" dirty="0">
              <a:solidFill>
                <a:schemeClr val="dk1">
                  <a:lumMod val="85000"/>
                  <a:lumOff val="15000"/>
                </a:schemeClr>
              </a:solidFill>
              <a:latin typeface="汉仪文黑-75简" panose="00020600040101010101" charset="-122"/>
              <a:ea typeface="汉仪文黑-55简" panose="00020600040101010101" charset="-122"/>
            </a:endParaRPr>
          </a:p>
        </p:txBody>
      </p:sp>
      <p:sp>
        <p:nvSpPr>
          <p:cNvPr id="18" name="文本框 17"/>
          <p:cNvSpPr txBox="1"/>
          <p:nvPr>
            <p:custDataLst>
              <p:tags r:id="rId9"/>
            </p:custDataLst>
          </p:nvPr>
        </p:nvSpPr>
        <p:spPr>
          <a:xfrm>
            <a:off x="2065742" y="4676055"/>
            <a:ext cx="1269206" cy="175736"/>
          </a:xfrm>
          <a:prstGeom prst="rect">
            <a:avLst/>
          </a:prstGeom>
          <a:noFill/>
        </p:spPr>
        <p:txBody>
          <a:bodyPr wrap="square" lIns="0" tIns="0" rIns="0" bIns="0" rtlCol="0" anchor="t" anchorCtr="0">
            <a:normAutofit fontScale="25000"/>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rPr>
              <a:t>添加标题</a:t>
            </a:r>
            <a:endPar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endParaRPr>
          </a:p>
          <a:p>
            <a:pPr marL="285750" lvl="1" indent="0" algn="l">
              <a:lnSpc>
                <a:spcPct val="100000"/>
              </a:lnSpc>
              <a:spcBef>
                <a:spcPts val="0"/>
              </a:spcBef>
              <a:spcAft>
                <a:spcPts val="0"/>
              </a:spcAft>
              <a:buSzPct val="100000"/>
              <a:buNone/>
            </a:pPr>
            <a:r>
              <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rPr>
              <a:t>点击此处添加正文，文字是您思想的提炼，请言简意赅的阐述您的观点</a:t>
            </a:r>
            <a:endPar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endParaRPr>
          </a:p>
        </p:txBody>
      </p:sp>
      <p:cxnSp>
        <p:nvCxnSpPr>
          <p:cNvPr id="19" name="直接连接符 18"/>
          <p:cNvCxnSpPr/>
          <p:nvPr>
            <p:custDataLst>
              <p:tags r:id="rId10"/>
            </p:custDataLst>
          </p:nvPr>
        </p:nvCxnSpPr>
        <p:spPr>
          <a:xfrm>
            <a:off x="2065742" y="4946565"/>
            <a:ext cx="1137761" cy="0"/>
          </a:xfrm>
          <a:prstGeom prst="line">
            <a:avLst/>
          </a:prstGeom>
          <a:ln>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11"/>
            </p:custDataLst>
          </p:nvPr>
        </p:nvSpPr>
        <p:spPr>
          <a:xfrm>
            <a:off x="4257921" y="1816650"/>
            <a:ext cx="571976" cy="414814"/>
          </a:xfrm>
          <a:prstGeom prst="rect">
            <a:avLst/>
          </a:prstGeom>
          <a:noFill/>
        </p:spPr>
        <p:txBody>
          <a:bodyPr wrap="square" lIns="0" tIns="0" rIns="0" bIns="0" rtlCol="0" anchor="b" anchorCtr="0">
            <a:normAutofit/>
          </a:bodyPr>
          <a:p>
            <a:r>
              <a:rPr lang="en-US" altLang="zh-CN" sz="2400" dirty="0">
                <a:ln w="15875">
                  <a:noFill/>
                </a:ln>
                <a:solidFill>
                  <a:schemeClr val="dk1">
                    <a:lumMod val="85000"/>
                    <a:lumOff val="15000"/>
                  </a:schemeClr>
                </a:solidFill>
                <a:latin typeface="汉仪文黑-75简" panose="00020600040101010101" charset="-122"/>
                <a:ea typeface="汉仪文黑-55简" panose="00020600040101010101" charset="-122"/>
              </a:rPr>
              <a:t>02.</a:t>
            </a:r>
            <a:endParaRPr lang="en-US" altLang="zh-CN" sz="2400" dirty="0">
              <a:ln w="15875">
                <a:noFill/>
              </a:ln>
              <a:solidFill>
                <a:schemeClr val="dk1">
                  <a:lumMod val="85000"/>
                  <a:lumOff val="15000"/>
                </a:schemeClr>
              </a:solidFill>
              <a:latin typeface="汉仪文黑-75简" panose="00020600040101010101" charset="-122"/>
              <a:ea typeface="汉仪文黑-55简" panose="00020600040101010101" charset="-122"/>
            </a:endParaRPr>
          </a:p>
        </p:txBody>
      </p:sp>
      <p:sp>
        <p:nvSpPr>
          <p:cNvPr id="29" name="文本框 28"/>
          <p:cNvSpPr txBox="1"/>
          <p:nvPr>
            <p:custDataLst>
              <p:tags r:id="rId12"/>
            </p:custDataLst>
          </p:nvPr>
        </p:nvSpPr>
        <p:spPr>
          <a:xfrm>
            <a:off x="4257921" y="2262420"/>
            <a:ext cx="1254919" cy="250508"/>
          </a:xfrm>
          <a:prstGeom prst="rect">
            <a:avLst/>
          </a:prstGeom>
          <a:noFill/>
        </p:spPr>
        <p:txBody>
          <a:bodyPr wrap="square" lIns="0" tIns="0" rIns="0" bIns="35100" rtlCol="0" anchor="b" anchorCtr="0">
            <a:normAutofit/>
          </a:bodyPr>
          <a:p>
            <a:r>
              <a:rPr lang="zh-CN" altLang="en-US" sz="1300" b="1" spc="300" dirty="0">
                <a:solidFill>
                  <a:schemeClr val="dk1">
                    <a:lumMod val="85000"/>
                    <a:lumOff val="15000"/>
                  </a:schemeClr>
                </a:solidFill>
                <a:latin typeface="汉仪文黑-75简" panose="00020600040101010101" charset="-122"/>
                <a:ea typeface="汉仪文黑-55简" panose="00020600040101010101" charset="-122"/>
              </a:rPr>
              <a:t>项目概况</a:t>
            </a:r>
            <a:endParaRPr lang="zh-CN" altLang="en-US" sz="1300" b="1" spc="300" dirty="0">
              <a:solidFill>
                <a:schemeClr val="dk1">
                  <a:lumMod val="85000"/>
                  <a:lumOff val="15000"/>
                </a:schemeClr>
              </a:solidFill>
              <a:latin typeface="汉仪文黑-75简" panose="00020600040101010101" charset="-122"/>
              <a:ea typeface="汉仪文黑-55简" panose="00020600040101010101" charset="-122"/>
            </a:endParaRPr>
          </a:p>
        </p:txBody>
      </p:sp>
      <p:sp>
        <p:nvSpPr>
          <p:cNvPr id="30" name="文本框 29"/>
          <p:cNvSpPr txBox="1"/>
          <p:nvPr>
            <p:custDataLst>
              <p:tags r:id="rId13"/>
            </p:custDataLst>
          </p:nvPr>
        </p:nvSpPr>
        <p:spPr>
          <a:xfrm>
            <a:off x="4257921" y="2527215"/>
            <a:ext cx="1269206" cy="175736"/>
          </a:xfrm>
          <a:prstGeom prst="rect">
            <a:avLst/>
          </a:prstGeom>
          <a:noFill/>
        </p:spPr>
        <p:txBody>
          <a:bodyPr wrap="square" lIns="0" tIns="0" rIns="0" bIns="0" rtlCol="0" anchor="t" anchorCtr="0">
            <a:normAutofit fontScale="25000"/>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rPr>
              <a:t>添加标题</a:t>
            </a:r>
            <a:endPar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endParaRPr>
          </a:p>
          <a:p>
            <a:pPr marL="285750" lvl="1" indent="0" algn="l">
              <a:lnSpc>
                <a:spcPct val="100000"/>
              </a:lnSpc>
              <a:spcBef>
                <a:spcPts val="0"/>
              </a:spcBef>
              <a:spcAft>
                <a:spcPts val="0"/>
              </a:spcAft>
              <a:buSzPct val="100000"/>
              <a:buNone/>
            </a:pPr>
            <a:r>
              <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rPr>
              <a:t>点击此处添加正文，文字是您思想的提炼，请言简意赅的阐述您的观点</a:t>
            </a:r>
            <a:endPar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endParaRPr>
          </a:p>
        </p:txBody>
      </p:sp>
      <p:cxnSp>
        <p:nvCxnSpPr>
          <p:cNvPr id="31" name="直接连接符 30"/>
          <p:cNvCxnSpPr/>
          <p:nvPr>
            <p:custDataLst>
              <p:tags r:id="rId14"/>
            </p:custDataLst>
          </p:nvPr>
        </p:nvCxnSpPr>
        <p:spPr>
          <a:xfrm>
            <a:off x="4257921" y="2789152"/>
            <a:ext cx="1137761" cy="0"/>
          </a:xfrm>
          <a:prstGeom prst="line">
            <a:avLst/>
          </a:prstGeom>
          <a:ln>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custDataLst>
              <p:tags r:id="rId15"/>
            </p:custDataLst>
          </p:nvPr>
        </p:nvSpPr>
        <p:spPr>
          <a:xfrm>
            <a:off x="4257921" y="3965490"/>
            <a:ext cx="571976" cy="414814"/>
          </a:xfrm>
          <a:prstGeom prst="rect">
            <a:avLst/>
          </a:prstGeom>
          <a:noFill/>
        </p:spPr>
        <p:txBody>
          <a:bodyPr wrap="square" lIns="0" tIns="0" rIns="0" bIns="0" rtlCol="0" anchor="b" anchorCtr="0">
            <a:normAutofit/>
          </a:bodyPr>
          <a:p>
            <a:r>
              <a:rPr lang="en-US" altLang="zh-CN" sz="2400" dirty="0">
                <a:ln w="15875">
                  <a:noFill/>
                </a:ln>
                <a:solidFill>
                  <a:schemeClr val="dk1">
                    <a:lumMod val="85000"/>
                    <a:lumOff val="15000"/>
                  </a:schemeClr>
                </a:solidFill>
                <a:latin typeface="汉仪文黑-75简" panose="00020600040101010101" charset="-122"/>
                <a:ea typeface="汉仪文黑-55简" panose="00020600040101010101" charset="-122"/>
              </a:rPr>
              <a:t>04.</a:t>
            </a:r>
            <a:endParaRPr lang="en-US" altLang="zh-CN" sz="2400" dirty="0">
              <a:ln w="15875">
                <a:noFill/>
              </a:ln>
              <a:solidFill>
                <a:schemeClr val="dk1">
                  <a:lumMod val="85000"/>
                  <a:lumOff val="15000"/>
                </a:schemeClr>
              </a:solidFill>
              <a:latin typeface="汉仪文黑-75简" panose="00020600040101010101" charset="-122"/>
              <a:ea typeface="汉仪文黑-55简" panose="00020600040101010101" charset="-122"/>
            </a:endParaRPr>
          </a:p>
        </p:txBody>
      </p:sp>
      <p:sp>
        <p:nvSpPr>
          <p:cNvPr id="34" name="文本框 33"/>
          <p:cNvSpPr txBox="1"/>
          <p:nvPr>
            <p:custDataLst>
              <p:tags r:id="rId16"/>
            </p:custDataLst>
          </p:nvPr>
        </p:nvSpPr>
        <p:spPr>
          <a:xfrm>
            <a:off x="4257921" y="4411260"/>
            <a:ext cx="1254919" cy="250508"/>
          </a:xfrm>
          <a:prstGeom prst="rect">
            <a:avLst/>
          </a:prstGeom>
          <a:noFill/>
        </p:spPr>
        <p:txBody>
          <a:bodyPr wrap="square" lIns="0" tIns="0" rIns="0" bIns="35100" rtlCol="0" anchor="b" anchorCtr="0">
            <a:normAutofit/>
          </a:bodyPr>
          <a:p>
            <a:r>
              <a:rPr lang="zh-CN" altLang="en-US" sz="1300" b="1" spc="300" dirty="0">
                <a:solidFill>
                  <a:schemeClr val="dk1">
                    <a:lumMod val="85000"/>
                    <a:lumOff val="15000"/>
                  </a:schemeClr>
                </a:solidFill>
                <a:latin typeface="汉仪文黑-75简" panose="00020600040101010101" charset="-122"/>
                <a:ea typeface="汉仪文黑-55简" panose="00020600040101010101" charset="-122"/>
              </a:rPr>
              <a:t>市场分析</a:t>
            </a:r>
            <a:endParaRPr lang="zh-CN" altLang="en-US" sz="1300" b="1" spc="300" dirty="0">
              <a:solidFill>
                <a:schemeClr val="dk1">
                  <a:lumMod val="85000"/>
                  <a:lumOff val="15000"/>
                </a:schemeClr>
              </a:solidFill>
              <a:latin typeface="汉仪文黑-75简" panose="00020600040101010101" charset="-122"/>
              <a:ea typeface="汉仪文黑-55简" panose="00020600040101010101" charset="-122"/>
            </a:endParaRPr>
          </a:p>
        </p:txBody>
      </p:sp>
      <p:sp>
        <p:nvSpPr>
          <p:cNvPr id="35" name="文本框 34"/>
          <p:cNvSpPr txBox="1"/>
          <p:nvPr>
            <p:custDataLst>
              <p:tags r:id="rId17"/>
            </p:custDataLst>
          </p:nvPr>
        </p:nvSpPr>
        <p:spPr>
          <a:xfrm>
            <a:off x="4257921" y="4676055"/>
            <a:ext cx="1269206" cy="175736"/>
          </a:xfrm>
          <a:prstGeom prst="rect">
            <a:avLst/>
          </a:prstGeom>
          <a:noFill/>
        </p:spPr>
        <p:txBody>
          <a:bodyPr wrap="square" lIns="0" tIns="0" rIns="0" bIns="0" rtlCol="0" anchor="t" anchorCtr="0">
            <a:normAutofit fontScale="25000"/>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rPr>
              <a:t>添加标题</a:t>
            </a:r>
            <a:endPar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endParaRPr>
          </a:p>
          <a:p>
            <a:pPr marL="285750" lvl="1" indent="0" algn="l">
              <a:lnSpc>
                <a:spcPct val="100000"/>
              </a:lnSpc>
              <a:spcBef>
                <a:spcPts val="0"/>
              </a:spcBef>
              <a:spcAft>
                <a:spcPts val="0"/>
              </a:spcAft>
              <a:buSzPct val="100000"/>
              <a:buNone/>
            </a:pPr>
            <a:r>
              <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rPr>
              <a:t>点击此处添加正文，文字是您思想的提炼，请言简意赅的阐述您的观点</a:t>
            </a:r>
            <a:endParaRPr lang="zh-CN" altLang="en-US" sz="1000" spc="200">
              <a:solidFill>
                <a:schemeClr val="dk1">
                  <a:lumMod val="85000"/>
                  <a:lumOff val="15000"/>
                </a:schemeClr>
              </a:solidFill>
              <a:uFillTx/>
              <a:latin typeface="汉仪文黑-75简" panose="00020600040101010101" charset="-122"/>
              <a:ea typeface="汉仪文黑-55简" panose="00020600040101010101" charset="-122"/>
              <a:sym typeface="Arial" panose="020B0604020202020204" pitchFamily="34" charset="0"/>
            </a:endParaRPr>
          </a:p>
        </p:txBody>
      </p:sp>
      <p:cxnSp>
        <p:nvCxnSpPr>
          <p:cNvPr id="38" name="直接连接符 37"/>
          <p:cNvCxnSpPr/>
          <p:nvPr>
            <p:custDataLst>
              <p:tags r:id="rId18"/>
            </p:custDataLst>
          </p:nvPr>
        </p:nvCxnSpPr>
        <p:spPr>
          <a:xfrm>
            <a:off x="4257921" y="4946565"/>
            <a:ext cx="1137761" cy="0"/>
          </a:xfrm>
          <a:prstGeom prst="line">
            <a:avLst/>
          </a:prstGeom>
          <a:ln>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spTree>
    <p:custDataLst>
      <p:tags r:id="rId19"/>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449580" y="260350"/>
            <a:ext cx="8244205" cy="417195"/>
          </a:xfrm>
          <a:prstGeom prst="rect">
            <a:avLst/>
          </a:prstGeom>
          <a:noFill/>
          <a:ln w="9525">
            <a:noFill/>
          </a:ln>
        </p:spPr>
        <p:txBody>
          <a:bodyPr vert="horz" wrap="square" lIns="90170" tIns="46990" rIns="90170" bIns="46990" rtlCol="0"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l">
              <a:buClrTx/>
              <a:buSzTx/>
              <a:buFont typeface="+mj-ea"/>
            </a:pPr>
            <a:r>
              <a:rPr lang="zh-CN" altLang="en-US" sz="1400">
                <a:solidFill>
                  <a:schemeClr val="dk1">
                    <a:lumMod val="85000"/>
                    <a:lumOff val="15000"/>
                  </a:schemeClr>
                </a:solidFill>
                <a:latin typeface="汉仪文黑-85简" charset="0"/>
                <a:cs typeface="汉仪文黑-85简" charset="0"/>
                <a:sym typeface="+mn-ea"/>
              </a:rPr>
              <a:t>一.</a:t>
            </a:r>
            <a:r>
              <a:rPr lang="en-US" altLang="zh-CN" sz="1400">
                <a:solidFill>
                  <a:schemeClr val="dk1">
                    <a:lumMod val="85000"/>
                    <a:lumOff val="15000"/>
                  </a:schemeClr>
                </a:solidFill>
                <a:latin typeface="汉仪文黑-85简" charset="0"/>
                <a:cs typeface="汉仪文黑-85简" charset="0"/>
                <a:sym typeface="+mn-ea"/>
              </a:rPr>
              <a:t>Devtools</a:t>
            </a:r>
            <a:r>
              <a:rPr lang="zh-CN" altLang="en-US" sz="1400">
                <a:solidFill>
                  <a:schemeClr val="dk1">
                    <a:lumMod val="85000"/>
                    <a:lumOff val="15000"/>
                  </a:schemeClr>
                </a:solidFill>
                <a:latin typeface="汉仪文黑-55简" charset="0"/>
                <a:ea typeface="汉仪文黑-55简" charset="0"/>
                <a:sym typeface="+mn-ea"/>
              </a:rPr>
              <a:t>控制是否生成，以及如何生成 source map。</a:t>
            </a:r>
            <a:endParaRPr lang="en-US" altLang="zh-CN" sz="1400">
              <a:solidFill>
                <a:schemeClr val="dk1">
                  <a:lumMod val="85000"/>
                  <a:lumOff val="15000"/>
                </a:schemeClr>
              </a:solidFill>
              <a:latin typeface="汉仪文黑-85简" charset="0"/>
              <a:cs typeface="汉仪文黑-85简" charset="0"/>
              <a:sym typeface="+mn-ea"/>
            </a:endParaRPr>
          </a:p>
        </p:txBody>
      </p:sp>
      <p:sp>
        <p:nvSpPr>
          <p:cNvPr id="6" name="文本框 5"/>
          <p:cNvSpPr txBox="1"/>
          <p:nvPr>
            <p:custDataLst>
              <p:tags r:id="rId1"/>
            </p:custDataLst>
          </p:nvPr>
        </p:nvSpPr>
        <p:spPr>
          <a:xfrm>
            <a:off x="449580" y="677545"/>
            <a:ext cx="7683500" cy="306705"/>
          </a:xfrm>
          <a:prstGeom prst="rect">
            <a:avLst/>
          </a:prstGeom>
          <a:noFill/>
        </p:spPr>
        <p:txBody>
          <a:bodyPr wrap="square" rtlCol="0">
            <a:spAutoFit/>
          </a:bodyPr>
          <a:p>
            <a:pPr>
              <a:buFont typeface="+mj-ea"/>
            </a:pPr>
            <a:r>
              <a:rPr lang="zh-CN" altLang="en-US" sz="1400">
                <a:solidFill>
                  <a:schemeClr val="dk1">
                    <a:lumMod val="85000"/>
                    <a:lumOff val="15000"/>
                  </a:schemeClr>
                </a:solidFill>
                <a:latin typeface="汉仪文黑-55简" charset="0"/>
                <a:ea typeface="汉仪文黑-55简" charset="0"/>
                <a:sym typeface="+mn-ea"/>
              </a:rPr>
              <a:t> source map 常用的模式</a:t>
            </a:r>
            <a:endParaRPr lang="zh-CN" altLang="en-US" sz="1400">
              <a:solidFill>
                <a:schemeClr val="dk1">
                  <a:lumMod val="85000"/>
                  <a:lumOff val="15000"/>
                </a:schemeClr>
              </a:solidFill>
              <a:latin typeface="汉仪文黑-55简" charset="0"/>
              <a:ea typeface="汉仪文黑-55简" charset="0"/>
              <a:sym typeface="+mn-ea"/>
            </a:endParaRPr>
          </a:p>
        </p:txBody>
      </p:sp>
      <p:pic>
        <p:nvPicPr>
          <p:cNvPr id="5" name="图片 4"/>
          <p:cNvPicPr>
            <a:picLocks noChangeAspect="1"/>
          </p:cNvPicPr>
          <p:nvPr/>
        </p:nvPicPr>
        <p:blipFill>
          <a:blip r:embed="rId2"/>
          <a:stretch>
            <a:fillRect/>
          </a:stretch>
        </p:blipFill>
        <p:spPr>
          <a:xfrm>
            <a:off x="323215" y="2924810"/>
            <a:ext cx="7297420" cy="3363595"/>
          </a:xfrm>
          <a:prstGeom prst="rect">
            <a:avLst/>
          </a:prstGeom>
        </p:spPr>
      </p:pic>
      <p:sp>
        <p:nvSpPr>
          <p:cNvPr id="7" name="文本框 6"/>
          <p:cNvSpPr txBox="1"/>
          <p:nvPr/>
        </p:nvSpPr>
        <p:spPr>
          <a:xfrm>
            <a:off x="360680" y="1231900"/>
            <a:ext cx="8100060" cy="798830"/>
          </a:xfrm>
          <a:prstGeom prst="rect">
            <a:avLst/>
          </a:prstGeom>
          <a:noFill/>
        </p:spPr>
        <p:txBody>
          <a:bodyPr wrap="square" rtlCol="0">
            <a:spAutoFit/>
          </a:bodyPr>
          <a:p>
            <a:r>
              <a:rPr lang="zh-CN" altLang="en-US" sz="1400"/>
              <a:t>Source map 想必大家都不陌生。线上的代码多是压缩后的，如果线上有报错却只能调试那个代码多半是个噩梦。因此我们需要有一个桥梁帮助我们搭建起源代码及压缩后代码的联系，source map 就是起了这个作用</a:t>
            </a:r>
            <a:r>
              <a:rPr lang="zh-CN" altLang="en-US"/>
              <a:t>。</a:t>
            </a:r>
            <a:endParaRPr lang="zh-CN" altLang="en-US"/>
          </a:p>
        </p:txBody>
      </p:sp>
      <p:sp>
        <p:nvSpPr>
          <p:cNvPr id="8" name="文本框 7"/>
          <p:cNvSpPr txBox="1"/>
          <p:nvPr/>
        </p:nvSpPr>
        <p:spPr>
          <a:xfrm>
            <a:off x="323215" y="2072640"/>
            <a:ext cx="8728710" cy="737235"/>
          </a:xfrm>
          <a:prstGeom prst="rect">
            <a:avLst/>
          </a:prstGeom>
          <a:noFill/>
        </p:spPr>
        <p:txBody>
          <a:bodyPr wrap="square" rtlCol="0">
            <a:spAutoFit/>
          </a:bodyPr>
          <a:p>
            <a:r>
              <a:rPr lang="zh-CN" altLang="en-US" sz="1400"/>
              <a:t>MDN 对于 source map 的解释：</a:t>
            </a:r>
            <a:endParaRPr lang="zh-CN" altLang="en-US" sz="1400"/>
          </a:p>
          <a:p>
            <a:r>
              <a:rPr lang="zh-CN" altLang="en-US" sz="1400"/>
              <a:t>调试原始源代码会比浏览器下载的转换后的代码更加容易。 source map[1] 是从已转换的代码映射到原始源的文件，使浏览器能够重构原始源并在调试器中显示重建的原始源。</a:t>
            </a:r>
            <a:endParaRPr lang="zh-CN" altLang="en-US" sz="14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4" name="图像" descr="图像"/>
          <p:cNvPicPr>
            <a:picLocks noChangeAspect="1"/>
          </p:cNvPicPr>
          <p:nvPr>
            <p:custDataLst>
              <p:tags r:id="rId1"/>
            </p:custDataLst>
          </p:nvPr>
        </p:nvPicPr>
        <p:blipFill>
          <a:blip r:embed="rId2" cstate="print"/>
          <a:stretch>
            <a:fillRect/>
          </a:stretch>
        </p:blipFill>
        <p:spPr>
          <a:xfrm>
            <a:off x="-476" y="0"/>
            <a:ext cx="9144000" cy="6858000"/>
          </a:xfrm>
          <a:prstGeom prst="rect">
            <a:avLst/>
          </a:prstGeom>
          <a:ln w="12700">
            <a:miter lim="400000"/>
            <a:headEnd/>
            <a:tailEnd/>
          </a:ln>
        </p:spPr>
      </p:pic>
      <p:pic>
        <p:nvPicPr>
          <p:cNvPr id="7" name="fgyyh.png" descr="fgyyh.png"/>
          <p:cNvPicPr>
            <a:picLocks noChangeAspect="1"/>
          </p:cNvPicPr>
          <p:nvPr>
            <p:custDataLst>
              <p:tags r:id="rId3"/>
            </p:custDataLst>
          </p:nvPr>
        </p:nvPicPr>
        <p:blipFill>
          <a:blip r:embed="rId4"/>
          <a:stretch>
            <a:fillRect/>
          </a:stretch>
        </p:blipFill>
        <p:spPr>
          <a:xfrm>
            <a:off x="7245506" y="0"/>
            <a:ext cx="1898494" cy="1682440"/>
          </a:xfrm>
          <a:prstGeom prst="rect">
            <a:avLst/>
          </a:prstGeom>
          <a:ln w="12700">
            <a:miter lim="400000"/>
            <a:headEnd/>
            <a:tailEnd/>
          </a:ln>
        </p:spPr>
      </p:pic>
      <p:pic>
        <p:nvPicPr>
          <p:cNvPr id="5" name="123wrvf.png" descr="123wrvf.png"/>
          <p:cNvPicPr>
            <a:picLocks noChangeAspect="1"/>
          </p:cNvPicPr>
          <p:nvPr>
            <p:custDataLst>
              <p:tags r:id="rId5"/>
            </p:custDataLst>
          </p:nvPr>
        </p:nvPicPr>
        <p:blipFill>
          <a:blip r:embed="rId6"/>
          <a:stretch>
            <a:fillRect/>
          </a:stretch>
        </p:blipFill>
        <p:spPr>
          <a:xfrm>
            <a:off x="0" y="5714196"/>
            <a:ext cx="992066" cy="1143804"/>
          </a:xfrm>
          <a:prstGeom prst="rect">
            <a:avLst/>
          </a:prstGeom>
          <a:ln w="12700">
            <a:miter lim="400000"/>
            <a:headEnd/>
            <a:tailEnd/>
          </a:ln>
        </p:spPr>
      </p:pic>
      <p:sp>
        <p:nvSpPr>
          <p:cNvPr id="8" name="文本框 7"/>
          <p:cNvSpPr txBox="1"/>
          <p:nvPr/>
        </p:nvSpPr>
        <p:spPr>
          <a:xfrm>
            <a:off x="323215" y="1196340"/>
            <a:ext cx="8046085" cy="521970"/>
          </a:xfrm>
          <a:prstGeom prst="rect">
            <a:avLst/>
          </a:prstGeom>
          <a:noFill/>
        </p:spPr>
        <p:txBody>
          <a:bodyPr wrap="square" rtlCol="0">
            <a:spAutoFit/>
          </a:bodyPr>
          <a:p>
            <a:r>
              <a:rPr lang="zh-CN" altLang="en-US" sz="1400">
                <a:solidFill>
                  <a:srgbClr val="000000"/>
                </a:solidFill>
                <a:latin typeface="汉仪文黑-55简" charset="0"/>
                <a:cs typeface="汉仪文黑-55简" charset="0"/>
              </a:rPr>
              <a:t>根据</a:t>
            </a:r>
            <a:r>
              <a:rPr lang="en-US" altLang="zh-CN" sz="1400">
                <a:solidFill>
                  <a:srgbClr val="000000"/>
                </a:solidFill>
                <a:latin typeface="汉仪文黑-55简" charset="0"/>
                <a:cs typeface="汉仪文黑-55简" charset="0"/>
              </a:rPr>
              <a:t> npx webpack --env production </a:t>
            </a:r>
            <a:r>
              <a:rPr lang="zh-CN" altLang="en-US" sz="1400">
                <a:solidFill>
                  <a:srgbClr val="000000"/>
                </a:solidFill>
                <a:latin typeface="汉仪文黑-55简" charset="0"/>
                <a:cs typeface="汉仪文黑-55简" charset="0"/>
              </a:rPr>
              <a:t>或者</a:t>
            </a:r>
            <a:r>
              <a:rPr lang="en-US" altLang="zh-CN" sz="1400">
                <a:solidFill>
                  <a:srgbClr val="000000"/>
                </a:solidFill>
                <a:latin typeface="汉仪文黑-55简" charset="0"/>
                <a:cs typeface="汉仪文黑-55简" charset="0"/>
              </a:rPr>
              <a:t> </a:t>
            </a:r>
            <a:r>
              <a:rPr lang="en-US" altLang="zh-CN" sz="1400">
                <a:solidFill>
                  <a:srgbClr val="000000"/>
                </a:solidFill>
                <a:latin typeface="汉仪文黑-55简" charset="0"/>
                <a:cs typeface="汉仪文黑-55简" charset="0"/>
                <a:sym typeface="+mn-ea"/>
              </a:rPr>
              <a:t> npx webpack --env development</a:t>
            </a:r>
            <a:r>
              <a:rPr lang="zh-CN" altLang="en-US" sz="1400">
                <a:solidFill>
                  <a:srgbClr val="000000"/>
                </a:solidFill>
                <a:latin typeface="汉仪文黑-55简" charset="0"/>
                <a:cs typeface="汉仪文黑-55简" charset="0"/>
                <a:sym typeface="+mn-ea"/>
              </a:rPr>
              <a:t>来区分开发环境和生产环境</a:t>
            </a:r>
            <a:endParaRPr lang="zh-CN" altLang="en-US" sz="1400">
              <a:solidFill>
                <a:srgbClr val="000000"/>
              </a:solidFill>
              <a:latin typeface="汉仪文黑-55简" charset="0"/>
              <a:cs typeface="汉仪文黑-55简" charset="0"/>
              <a:sym typeface="+mn-ea"/>
            </a:endParaRPr>
          </a:p>
        </p:txBody>
      </p:sp>
      <p:sp>
        <p:nvSpPr>
          <p:cNvPr id="3" name="文本框 2"/>
          <p:cNvSpPr txBox="1"/>
          <p:nvPr/>
        </p:nvSpPr>
        <p:spPr>
          <a:xfrm>
            <a:off x="539750" y="1915795"/>
            <a:ext cx="7115175" cy="1599565"/>
          </a:xfrm>
          <a:prstGeom prst="rect">
            <a:avLst/>
          </a:prstGeom>
          <a:noFill/>
        </p:spPr>
        <p:txBody>
          <a:bodyPr wrap="square" rtlCol="0">
            <a:spAutoFit/>
          </a:bodyPr>
          <a:p>
            <a:r>
              <a:rPr lang="zh-CN" altLang="en-US" sz="1400"/>
              <a:t>module.exports = (env)=&gt;{</a:t>
            </a:r>
            <a:endParaRPr lang="zh-CN" altLang="en-US" sz="1400"/>
          </a:p>
          <a:p>
            <a:r>
              <a:rPr lang="en-US" altLang="zh-CN" sz="1400"/>
              <a:t>      if(env.production){</a:t>
            </a:r>
            <a:endParaRPr lang="en-US" altLang="zh-CN" sz="1400"/>
          </a:p>
          <a:p>
            <a:r>
              <a:rPr lang="en-US" altLang="zh-CN" sz="1400"/>
              <a:t>      }</a:t>
            </a:r>
            <a:endParaRPr lang="en-US" altLang="zh-CN" sz="1400"/>
          </a:p>
          <a:p>
            <a:r>
              <a:rPr lang="en-US" altLang="zh-CN" sz="1400"/>
              <a:t>      if(env.development){</a:t>
            </a:r>
            <a:endParaRPr lang="en-US" altLang="zh-CN" sz="1400"/>
          </a:p>
          <a:p>
            <a:r>
              <a:rPr lang="en-US" altLang="zh-CN" sz="1400"/>
              <a:t>           devtool:“eval-source-map”</a:t>
            </a:r>
            <a:endParaRPr lang="en-US" altLang="zh-CN" sz="1400"/>
          </a:p>
          <a:p>
            <a:r>
              <a:rPr lang="en-US" altLang="zh-CN" sz="1400"/>
              <a:t>       }</a:t>
            </a:r>
            <a:endParaRPr lang="zh-CN" altLang="en-US" sz="1400"/>
          </a:p>
          <a:p>
            <a:r>
              <a:rPr lang="en-US" altLang="zh-CN" sz="1400"/>
              <a:t>}</a:t>
            </a:r>
            <a:endParaRPr lang="en-US" altLang="zh-CN" sz="1400"/>
          </a:p>
        </p:txBody>
      </p:sp>
      <p:sp>
        <p:nvSpPr>
          <p:cNvPr id="9" name="文本框 8"/>
          <p:cNvSpPr txBox="1"/>
          <p:nvPr/>
        </p:nvSpPr>
        <p:spPr>
          <a:xfrm>
            <a:off x="539750" y="3712845"/>
            <a:ext cx="8213725" cy="2399665"/>
          </a:xfrm>
          <a:prstGeom prst="rect">
            <a:avLst/>
          </a:prstGeom>
          <a:noFill/>
        </p:spPr>
        <p:txBody>
          <a:bodyPr wrap="square" rtlCol="0">
            <a:spAutoFit/>
          </a:bodyPr>
          <a:p>
            <a:r>
              <a:rPr lang="zh-CN" altLang="en-US" sz="1000"/>
              <a:t>对于</a:t>
            </a:r>
            <a:r>
              <a:rPr lang="zh-CN" altLang="en-US" sz="1000" b="1"/>
              <a:t>开发环境</a:t>
            </a:r>
            <a:endParaRPr lang="zh-CN" altLang="en-US" sz="1000" b="1"/>
          </a:p>
          <a:p>
            <a:r>
              <a:rPr lang="zh-CN" altLang="en-US" sz="1000"/>
              <a:t>以下选项非常适合开发环境：</a:t>
            </a:r>
            <a:endParaRPr lang="zh-CN" altLang="en-US" sz="1000"/>
          </a:p>
          <a:p>
            <a:endParaRPr lang="zh-CN" altLang="en-US" sz="1000"/>
          </a:p>
          <a:p>
            <a:r>
              <a:rPr lang="zh-CN" altLang="en-US" sz="1000"/>
              <a:t>eval - 每个模块都使用 eval() 执行，并且都有 //@ sourceURL。此选项会非常快地构建。主要缺点是，由于会映射到转换后的代码，而不是映射到原始代码（没有从 loader 中获取 source map），所以不能正确的显示行数。</a:t>
            </a:r>
            <a:endParaRPr lang="zh-CN" altLang="en-US" sz="1000"/>
          </a:p>
          <a:p>
            <a:endParaRPr lang="zh-CN" altLang="en-US" sz="1000"/>
          </a:p>
          <a:p>
            <a:r>
              <a:rPr lang="zh-CN" altLang="en-US" sz="1000"/>
              <a:t>eval-source-map - 每个模块使用 eval() 执行，并且 source map 转换为 DataUrl 后添加到 eval() 中。初始化 source map 时比较慢，但是会在重新构建时提供比较快的速度，并且生成实际的文件。行数能够正确映射，因为会映射到原始代码中。它会生成用于开发环境的最佳品质的 source map。</a:t>
            </a:r>
            <a:endParaRPr lang="zh-CN" altLang="en-US" sz="1000"/>
          </a:p>
          <a:p>
            <a:endParaRPr lang="zh-CN" altLang="en-US" sz="1000"/>
          </a:p>
          <a:p>
            <a:r>
              <a:rPr lang="zh-CN" altLang="en-US" sz="1000"/>
              <a:t>eval-cheap-source-map - 类似 eval-source-map，每个模块使用 eval() 执行。这是 "cheap(低开销)" 的 source map，因为它没有生成列映射(column mapping)，只是映射行数。它会忽略源自 loader 的 source map，并且仅显示转译后的代码，就像 eval devtool。</a:t>
            </a:r>
            <a:endParaRPr lang="zh-CN" altLang="en-US" sz="1000"/>
          </a:p>
          <a:p>
            <a:endParaRPr lang="zh-CN" altLang="en-US" sz="1000"/>
          </a:p>
          <a:p>
            <a:r>
              <a:rPr lang="zh-CN" altLang="en-US" sz="1000"/>
              <a:t>eval-cheap-module-source-map - 类似 eval-cheap-source-map，并且，在这种情况下，源自 loader 的 source map 会得到更好的处理结果。然而，loader source map 会被简化为每行一个映射(mapping)。</a:t>
            </a:r>
            <a:endParaRPr lang="zh-CN" altLang="en-US" sz="1000"/>
          </a:p>
        </p:txBody>
      </p:sp>
      <p:sp>
        <p:nvSpPr>
          <p:cNvPr id="10" name="文本框 9"/>
          <p:cNvSpPr txBox="1"/>
          <p:nvPr>
            <p:custDataLst>
              <p:tags r:id="rId7"/>
            </p:custDataLst>
          </p:nvPr>
        </p:nvSpPr>
        <p:spPr>
          <a:xfrm>
            <a:off x="419100" y="353060"/>
            <a:ext cx="7713980" cy="306705"/>
          </a:xfrm>
          <a:prstGeom prst="rect">
            <a:avLst/>
          </a:prstGeom>
          <a:noFill/>
        </p:spPr>
        <p:txBody>
          <a:bodyPr wrap="square" rtlCol="0">
            <a:spAutoFit/>
          </a:bodyPr>
          <a:p>
            <a:pPr>
              <a:buFont typeface="+mj-ea"/>
            </a:pPr>
            <a:r>
              <a:rPr lang="zh-CN" altLang="en-US" sz="1400">
                <a:solidFill>
                  <a:schemeClr val="dk1">
                    <a:lumMod val="85000"/>
                    <a:lumOff val="15000"/>
                  </a:schemeClr>
                </a:solidFill>
                <a:latin typeface="汉仪文黑-55简" charset="0"/>
                <a:ea typeface="汉仪文黑-55简" charset="0"/>
                <a:sym typeface="+mn-ea"/>
              </a:rPr>
              <a:t> source map 作为一个单独的文件生成，用来锁定代码行数</a:t>
            </a:r>
            <a:endParaRPr lang="zh-CN" altLang="en-US" sz="1400">
              <a:solidFill>
                <a:schemeClr val="dk1">
                  <a:lumMod val="85000"/>
                  <a:lumOff val="15000"/>
                </a:schemeClr>
              </a:solidFill>
              <a:latin typeface="汉仪文黑-55简" charset="0"/>
              <a:ea typeface="汉仪文黑-55简" charset="0"/>
              <a:sym typeface="+mn-ea"/>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9740" y="876300"/>
            <a:ext cx="8000365" cy="368300"/>
          </a:xfrm>
          <a:prstGeom prst="rect">
            <a:avLst/>
          </a:prstGeom>
          <a:noFill/>
        </p:spPr>
        <p:txBody>
          <a:bodyPr wrap="square" rtlCol="0">
            <a:spAutoFit/>
          </a:bodyPr>
          <a:p>
            <a:endParaRPr lang="zh-CN" altLang="en-US"/>
          </a:p>
        </p:txBody>
      </p:sp>
      <p:sp>
        <p:nvSpPr>
          <p:cNvPr id="9" name="文本框 8"/>
          <p:cNvSpPr txBox="1"/>
          <p:nvPr/>
        </p:nvSpPr>
        <p:spPr>
          <a:xfrm>
            <a:off x="251460" y="116205"/>
            <a:ext cx="8213725" cy="1783715"/>
          </a:xfrm>
          <a:prstGeom prst="rect">
            <a:avLst/>
          </a:prstGeom>
          <a:noFill/>
        </p:spPr>
        <p:txBody>
          <a:bodyPr wrap="square" rtlCol="0">
            <a:spAutoFit/>
          </a:bodyPr>
          <a:p>
            <a:r>
              <a:rPr lang="zh-CN" altLang="en-US" sz="1000"/>
              <a:t>以下选项非常适合</a:t>
            </a:r>
            <a:r>
              <a:rPr lang="zh-CN" altLang="en-US" sz="1000" b="1">
                <a:sym typeface="+mn-ea"/>
              </a:rPr>
              <a:t>生产环境</a:t>
            </a:r>
            <a:r>
              <a:rPr lang="zh-CN" altLang="en-US" sz="1000"/>
              <a:t>：</a:t>
            </a:r>
            <a:endParaRPr lang="zh-CN" altLang="en-US" sz="1000"/>
          </a:p>
          <a:p>
            <a:endParaRPr lang="zh-CN" altLang="en-US" sz="1000"/>
          </a:p>
          <a:p>
            <a:r>
              <a:rPr lang="zh-CN" altLang="en-US" sz="1000"/>
              <a:t>(none)（省略 devtool 选项） - 不生成 source map。这是一个不错的选择。</a:t>
            </a:r>
            <a:endParaRPr lang="zh-CN" altLang="en-US" sz="1000"/>
          </a:p>
          <a:p>
            <a:endParaRPr lang="zh-CN" altLang="en-US" sz="1000"/>
          </a:p>
          <a:p>
            <a:r>
              <a:rPr lang="zh-CN" altLang="en-US" sz="1000"/>
              <a:t>source-map整个 source map 作为一个单独的文件生成。它为 bundle 添加了一个引用注释，以便开发工具知道在哪里可以找到它。</a:t>
            </a:r>
            <a:endParaRPr lang="zh-CN" altLang="en-US" sz="1000"/>
          </a:p>
          <a:p>
            <a:endParaRPr lang="zh-CN" altLang="en-US" sz="1000"/>
          </a:p>
          <a:p>
            <a:r>
              <a:rPr lang="zh-CN" altLang="en-US" sz="1000"/>
              <a:t>hidden-source-map - 与 source-map 相同，但不会为 bundle 添加引用注释。如果你只想 source map 映射那些源自错误报告的错误堆栈跟踪信息，但不想为浏览器开发工具暴露你的 source map，这个选项会很有用。</a:t>
            </a:r>
            <a:endParaRPr lang="zh-CN" altLang="en-US" sz="1000"/>
          </a:p>
          <a:p>
            <a:endParaRPr lang="zh-CN" altLang="en-US" sz="1000"/>
          </a:p>
          <a:p>
            <a:r>
              <a:rPr lang="zh-CN" altLang="en-US" sz="1000"/>
              <a:t>nosources-source-map - 创建的 source map 不包含 sourcesContent(源代码内容)。它可以用来映射客户端上的堆栈跟踪，而无须暴露所有的源代码。你可以将 source map 文件部署到 web 服务器。</a:t>
            </a:r>
            <a:endParaRPr lang="zh-CN" altLang="en-US" sz="1000"/>
          </a:p>
        </p:txBody>
      </p:sp>
      <p:pic>
        <p:nvPicPr>
          <p:cNvPr id="14" name="图片 13"/>
          <p:cNvPicPr>
            <a:picLocks noChangeAspect="1"/>
          </p:cNvPicPr>
          <p:nvPr/>
        </p:nvPicPr>
        <p:blipFill>
          <a:blip r:embed="rId1"/>
          <a:stretch>
            <a:fillRect/>
          </a:stretch>
        </p:blipFill>
        <p:spPr>
          <a:xfrm>
            <a:off x="467360" y="1988820"/>
            <a:ext cx="3507740" cy="4383405"/>
          </a:xfrm>
          <a:prstGeom prst="rect">
            <a:avLst/>
          </a:prstGeom>
        </p:spPr>
      </p:pic>
      <p:sp>
        <p:nvSpPr>
          <p:cNvPr id="16" name="文本框 15"/>
          <p:cNvSpPr txBox="1"/>
          <p:nvPr/>
        </p:nvSpPr>
        <p:spPr>
          <a:xfrm>
            <a:off x="1331595" y="6525260"/>
            <a:ext cx="718185" cy="275590"/>
          </a:xfrm>
          <a:prstGeom prst="rect">
            <a:avLst/>
          </a:prstGeom>
          <a:noFill/>
        </p:spPr>
        <p:txBody>
          <a:bodyPr wrap="square" rtlCol="0">
            <a:spAutoFit/>
          </a:bodyPr>
          <a:p>
            <a:r>
              <a:rPr lang="en-US" altLang="zh-CN" sz="1200">
                <a:solidFill>
                  <a:srgbClr val="FF0000"/>
                </a:solidFill>
              </a:rPr>
              <a:t>index.js</a:t>
            </a:r>
            <a:endParaRPr lang="en-US" altLang="zh-CN" sz="1200">
              <a:solidFill>
                <a:srgbClr val="FF0000"/>
              </a:solidFill>
            </a:endParaRPr>
          </a:p>
        </p:txBody>
      </p:sp>
      <p:pic>
        <p:nvPicPr>
          <p:cNvPr id="18" name="图片 17"/>
          <p:cNvPicPr>
            <a:picLocks noChangeAspect="1"/>
          </p:cNvPicPr>
          <p:nvPr/>
        </p:nvPicPr>
        <p:blipFill>
          <a:blip r:embed="rId2"/>
          <a:stretch>
            <a:fillRect/>
          </a:stretch>
        </p:blipFill>
        <p:spPr>
          <a:xfrm>
            <a:off x="4643755" y="2318385"/>
            <a:ext cx="4181475" cy="3724275"/>
          </a:xfrm>
          <a:prstGeom prst="rect">
            <a:avLst/>
          </a:prstGeom>
        </p:spPr>
      </p:pic>
      <p:sp>
        <p:nvSpPr>
          <p:cNvPr id="20" name="文本框 19"/>
          <p:cNvSpPr txBox="1"/>
          <p:nvPr/>
        </p:nvSpPr>
        <p:spPr>
          <a:xfrm>
            <a:off x="6083935" y="6452870"/>
            <a:ext cx="1198880" cy="275590"/>
          </a:xfrm>
          <a:prstGeom prst="rect">
            <a:avLst/>
          </a:prstGeom>
          <a:noFill/>
        </p:spPr>
        <p:txBody>
          <a:bodyPr wrap="square" rtlCol="0">
            <a:spAutoFit/>
          </a:bodyPr>
          <a:p>
            <a:r>
              <a:rPr lang="en-US" altLang="zh-CN" sz="1200">
                <a:solidFill>
                  <a:srgbClr val="FF0000"/>
                </a:solidFill>
              </a:rPr>
              <a:t>helloWord.js</a:t>
            </a:r>
            <a:endParaRPr lang="en-US" altLang="zh-CN" sz="1200">
              <a:solidFill>
                <a:srgbClr val="FF0000"/>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95605" y="332105"/>
            <a:ext cx="3886835" cy="306705"/>
          </a:xfrm>
          <a:prstGeom prst="rect">
            <a:avLst/>
          </a:prstGeom>
          <a:noFill/>
        </p:spPr>
        <p:txBody>
          <a:bodyPr wrap="square" rtlCol="0">
            <a:spAutoFit/>
          </a:bodyPr>
          <a:p>
            <a:r>
              <a:rPr lang="zh-CN" altLang="en-US" sz="1400"/>
              <a:t>开发环境</a:t>
            </a:r>
            <a:r>
              <a:rPr lang="en-US" altLang="zh-CN" sz="1400"/>
              <a:t> </a:t>
            </a:r>
            <a:r>
              <a:rPr lang="zh-CN" altLang="en-US" sz="1400"/>
              <a:t>使用eval-cheap-module-source-map</a:t>
            </a:r>
            <a:endParaRPr lang="zh-CN" altLang="en-US" sz="1400"/>
          </a:p>
        </p:txBody>
      </p:sp>
      <p:sp>
        <p:nvSpPr>
          <p:cNvPr id="7" name="文本框 6"/>
          <p:cNvSpPr txBox="1"/>
          <p:nvPr/>
        </p:nvSpPr>
        <p:spPr>
          <a:xfrm>
            <a:off x="4428490" y="332105"/>
            <a:ext cx="3210560" cy="306705"/>
          </a:xfrm>
          <a:prstGeom prst="rect">
            <a:avLst/>
          </a:prstGeom>
          <a:noFill/>
        </p:spPr>
        <p:txBody>
          <a:bodyPr wrap="square" rtlCol="0">
            <a:spAutoFit/>
          </a:bodyPr>
          <a:p>
            <a:r>
              <a:rPr lang="zh-CN" altLang="en-US" sz="1400"/>
              <a:t>生产环境</a:t>
            </a:r>
            <a:r>
              <a:rPr lang="en-US" altLang="zh-CN" sz="1400"/>
              <a:t> </a:t>
            </a:r>
            <a:r>
              <a:rPr lang="zh-CN" altLang="en-US" sz="1400"/>
              <a:t>使用</a:t>
            </a:r>
            <a:r>
              <a:rPr lang="zh-CN" altLang="en-US" sz="1400">
                <a:sym typeface="+mn-ea"/>
              </a:rPr>
              <a:t>nosources-source-map</a:t>
            </a:r>
            <a:endParaRPr lang="zh-CN" altLang="en-US" sz="1400"/>
          </a:p>
        </p:txBody>
      </p:sp>
      <p:pic>
        <p:nvPicPr>
          <p:cNvPr id="5" name="图片 4"/>
          <p:cNvPicPr>
            <a:picLocks noChangeAspect="1"/>
          </p:cNvPicPr>
          <p:nvPr/>
        </p:nvPicPr>
        <p:blipFill>
          <a:blip r:embed="rId1"/>
          <a:stretch>
            <a:fillRect/>
          </a:stretch>
        </p:blipFill>
        <p:spPr>
          <a:xfrm>
            <a:off x="467360" y="4231640"/>
            <a:ext cx="3615055" cy="1313180"/>
          </a:xfrm>
          <a:prstGeom prst="rect">
            <a:avLst/>
          </a:prstGeom>
        </p:spPr>
      </p:pic>
      <p:pic>
        <p:nvPicPr>
          <p:cNvPr id="9" name="图片 8"/>
          <p:cNvPicPr>
            <a:picLocks noChangeAspect="1"/>
          </p:cNvPicPr>
          <p:nvPr/>
        </p:nvPicPr>
        <p:blipFill>
          <a:blip r:embed="rId2"/>
          <a:stretch>
            <a:fillRect/>
          </a:stretch>
        </p:blipFill>
        <p:spPr>
          <a:xfrm>
            <a:off x="4427855" y="985520"/>
            <a:ext cx="4523740" cy="2604770"/>
          </a:xfrm>
          <a:prstGeom prst="rect">
            <a:avLst/>
          </a:prstGeom>
        </p:spPr>
      </p:pic>
      <p:pic>
        <p:nvPicPr>
          <p:cNvPr id="15" name="图片 14"/>
          <p:cNvPicPr>
            <a:picLocks noChangeAspect="1"/>
          </p:cNvPicPr>
          <p:nvPr/>
        </p:nvPicPr>
        <p:blipFill>
          <a:blip r:embed="rId3"/>
          <a:stretch>
            <a:fillRect/>
          </a:stretch>
        </p:blipFill>
        <p:spPr>
          <a:xfrm>
            <a:off x="4788535" y="4178300"/>
            <a:ext cx="3389630" cy="1403350"/>
          </a:xfrm>
          <a:prstGeom prst="rect">
            <a:avLst/>
          </a:prstGeom>
        </p:spPr>
      </p:pic>
      <p:pic>
        <p:nvPicPr>
          <p:cNvPr id="16" name="图片 15"/>
          <p:cNvPicPr>
            <a:picLocks noChangeAspect="1"/>
          </p:cNvPicPr>
          <p:nvPr/>
        </p:nvPicPr>
        <p:blipFill>
          <a:blip r:embed="rId4"/>
          <a:stretch>
            <a:fillRect/>
          </a:stretch>
        </p:blipFill>
        <p:spPr>
          <a:xfrm>
            <a:off x="467360" y="968375"/>
            <a:ext cx="3305175" cy="275209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79070" y="1124585"/>
            <a:ext cx="5196840" cy="1826895"/>
          </a:xfrm>
          <a:prstGeom prst="rect">
            <a:avLst/>
          </a:prstGeom>
        </p:spPr>
      </p:pic>
      <p:pic>
        <p:nvPicPr>
          <p:cNvPr id="7" name="图片 6"/>
          <p:cNvPicPr>
            <a:picLocks noChangeAspect="1"/>
          </p:cNvPicPr>
          <p:nvPr/>
        </p:nvPicPr>
        <p:blipFill>
          <a:blip r:embed="rId2"/>
          <a:stretch>
            <a:fillRect/>
          </a:stretch>
        </p:blipFill>
        <p:spPr>
          <a:xfrm>
            <a:off x="179070" y="3284855"/>
            <a:ext cx="5247005" cy="1870075"/>
          </a:xfrm>
          <a:prstGeom prst="rect">
            <a:avLst/>
          </a:prstGeom>
        </p:spPr>
      </p:pic>
      <p:pic>
        <p:nvPicPr>
          <p:cNvPr id="9" name="图片 8"/>
          <p:cNvPicPr>
            <a:picLocks noChangeAspect="1"/>
          </p:cNvPicPr>
          <p:nvPr/>
        </p:nvPicPr>
        <p:blipFill>
          <a:blip r:embed="rId3"/>
          <a:stretch>
            <a:fillRect/>
          </a:stretch>
        </p:blipFill>
        <p:spPr>
          <a:xfrm>
            <a:off x="5580380" y="1268730"/>
            <a:ext cx="3454400" cy="1507490"/>
          </a:xfrm>
          <a:prstGeom prst="rect">
            <a:avLst/>
          </a:prstGeom>
        </p:spPr>
      </p:pic>
      <p:sp>
        <p:nvSpPr>
          <p:cNvPr id="16" name="文本框 15"/>
          <p:cNvSpPr txBox="1"/>
          <p:nvPr/>
        </p:nvSpPr>
        <p:spPr>
          <a:xfrm>
            <a:off x="179705" y="188595"/>
            <a:ext cx="6271895" cy="521970"/>
          </a:xfrm>
          <a:prstGeom prst="rect">
            <a:avLst/>
          </a:prstGeom>
          <a:noFill/>
        </p:spPr>
        <p:txBody>
          <a:bodyPr wrap="square" rtlCol="0">
            <a:spAutoFit/>
          </a:bodyPr>
          <a:p>
            <a:r>
              <a:rPr lang="en-US" altLang="zh-CN" sz="1400">
                <a:sym typeface="+mn-ea"/>
              </a:rPr>
              <a:t>devTools</a:t>
            </a:r>
            <a:r>
              <a:rPr lang="en-US" altLang="zh-CN" sz="1400">
                <a:sym typeface="+mn-ea"/>
              </a:rPr>
              <a:t>    </a:t>
            </a:r>
            <a:endParaRPr lang="en-US" altLang="zh-CN" sz="1400">
              <a:sym typeface="+mn-ea"/>
            </a:endParaRPr>
          </a:p>
          <a:p>
            <a:r>
              <a:rPr lang="zh-CN" altLang="en-US" sz="1400">
                <a:sym typeface="+mn-ea"/>
              </a:rPr>
              <a:t>eval-cheap-module-source-map</a:t>
            </a:r>
            <a:r>
              <a:rPr lang="zh-CN" altLang="en-US" sz="1400"/>
              <a:t>打包</a:t>
            </a:r>
            <a:r>
              <a:rPr lang="en-US" altLang="zh-CN" sz="1400"/>
              <a:t> </a:t>
            </a:r>
            <a:r>
              <a:rPr lang="zh-CN" altLang="en-US" sz="1400"/>
              <a:t>此时控制台显示的事类的源码</a:t>
            </a:r>
            <a:endParaRPr lang="zh-CN" altLang="en-US" sz="1400"/>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323850" y="188595"/>
            <a:ext cx="5803900" cy="583565"/>
          </a:xfrm>
          <a:prstGeom prst="rect">
            <a:avLst/>
          </a:prstGeom>
          <a:noFill/>
        </p:spPr>
        <p:txBody>
          <a:bodyPr wrap="square" rtlCol="0">
            <a:spAutoFit/>
          </a:bodyPr>
          <a:p>
            <a:r>
              <a:rPr lang="en-US" altLang="zh-CN" sz="1600">
                <a:sym typeface="+mn-ea"/>
              </a:rPr>
              <a:t>devTools    </a:t>
            </a:r>
            <a:r>
              <a:rPr lang="zh-CN" altLang="en-US" sz="1600">
                <a:sym typeface="+mn-ea"/>
              </a:rPr>
              <a:t>nosources-source-map</a:t>
            </a:r>
            <a:r>
              <a:rPr lang="zh-CN" altLang="en-US" sz="1600"/>
              <a:t>打包多一个</a:t>
            </a:r>
            <a:r>
              <a:rPr lang="en-US" altLang="zh-CN" sz="1600"/>
              <a:t>.map</a:t>
            </a:r>
            <a:r>
              <a:rPr lang="zh-CN" altLang="en-US" sz="1600"/>
              <a:t>文件可以告诉开发者输出在第几行，也不暴露源码</a:t>
            </a:r>
            <a:endParaRPr lang="zh-CN" altLang="en-US" sz="1600"/>
          </a:p>
        </p:txBody>
      </p:sp>
      <p:pic>
        <p:nvPicPr>
          <p:cNvPr id="15" name="图片 14"/>
          <p:cNvPicPr>
            <a:picLocks noChangeAspect="1"/>
          </p:cNvPicPr>
          <p:nvPr/>
        </p:nvPicPr>
        <p:blipFill>
          <a:blip r:embed="rId1"/>
          <a:stretch>
            <a:fillRect/>
          </a:stretch>
        </p:blipFill>
        <p:spPr>
          <a:xfrm>
            <a:off x="394970" y="2338070"/>
            <a:ext cx="3383280" cy="1515110"/>
          </a:xfrm>
          <a:prstGeom prst="rect">
            <a:avLst/>
          </a:prstGeom>
        </p:spPr>
      </p:pic>
      <p:pic>
        <p:nvPicPr>
          <p:cNvPr id="16" name="图片 15"/>
          <p:cNvPicPr>
            <a:picLocks noChangeAspect="1"/>
          </p:cNvPicPr>
          <p:nvPr/>
        </p:nvPicPr>
        <p:blipFill>
          <a:blip r:embed="rId2"/>
          <a:stretch>
            <a:fillRect/>
          </a:stretch>
        </p:blipFill>
        <p:spPr>
          <a:xfrm>
            <a:off x="323850" y="828675"/>
            <a:ext cx="3743325" cy="1285875"/>
          </a:xfrm>
          <a:prstGeom prst="rect">
            <a:avLst/>
          </a:prstGeom>
        </p:spPr>
      </p:pic>
      <p:sp>
        <p:nvSpPr>
          <p:cNvPr id="19" name="文本框 18"/>
          <p:cNvSpPr txBox="1"/>
          <p:nvPr/>
        </p:nvSpPr>
        <p:spPr>
          <a:xfrm>
            <a:off x="323215" y="3981450"/>
            <a:ext cx="8561705" cy="2861310"/>
          </a:xfrm>
          <a:prstGeom prst="rect">
            <a:avLst/>
          </a:prstGeom>
          <a:noFill/>
        </p:spPr>
        <p:txBody>
          <a:bodyPr wrap="square" rtlCol="0">
            <a:spAutoFit/>
          </a:bodyPr>
          <a:p>
            <a:r>
              <a:rPr lang="zh-CN" altLang="en-US" sz="900" b="1"/>
              <a:t>{"version":3,"file":"script/app.js","mappings":";;;;;;;;;;;;;;AAAA;AACA;AACA;AACA;AACA;;;;;;;;;;;;;;ACJA;AACA;AACA;AACA;AACA;AACA;AACA;AACA;AACA;AACA;AACA;AACA;AACA;AACA;AACA;AACA;AACA;AACA;;;;;;ACjBA;AACA;AACA;AACA;AACA;AACA;AACA;AACA;AACA;AACA;AACA;AACA;AACA;AACA;AACA;AACA;AACA;AACA;AACA;AACA;AACA;AACA;AACA;AACA;;;;ACvBA;AACA;AACA;AACA;AACA;AACA;AACA;AACA;;;;;ACPA;;;;;ACAA;AACA;AACA;AACA;AACA;AACA;AACA;;;;;;;;;;;;;ACNA;AACA;AACA;AACA;AACA;AACA;AACA;AACA;AACA;AACA;AACA;AACA;AACA;AACA;AACA;AACA;AACA;AACA;AACA;AACA;AACA;AACA;AACA","sources":["webpack://web/./node_modules/@babel/runtime/helpers/esm/classCallCheck.js","webpack://web/./node_modules/@babel/runtime/helpers/esm/createClass.js","webpack://web/webpack/bootstrap","webpack://web/webpack/runtime/define property getters","webpack://web/webpack/runtime/hasOwnProperty shorthand","webpack://web/webpack/runtime/make namespace object","webpack://web/./src/app.js"]__webpack_module_cache__[moduleId];\n\tif (cachedModule !== undefined) {\n\t\treturn cachedModule.exports;\n\t}\n\t// Create a new module (and put it into the cache)\n\tvar module = __webpack_module_cache__[moduleId] = {\n\t\t// no module.id needed\n\t\t// no module.loaded needed\n\t\texports: {}\n\t};\n\n\t// Execute the module function\n\t__webpack_modules__[moduleId](module, module.exports, __webpack_require__);\n\n\t// Return the exports of the module\n\treturn module.exports;\n}\n\n","// define getter functions for harmony exports\n__webpack_require__.d = (exports, definition) =&gt; {\n\tfor(var key in definition) {\n\t\tif(__webpack_require__.o(definition, key) &amp;&amp; !__webpack_require__.o(exports, key)) {\n\t\t\tObject.defineProperty(exports, key, { enumerable: true, get: definition[key] });\n\t\t}\n\t}\n};","__webpack_require__.o = (obj, prop) =&gt; (Object.prototype.hasOwnProperty.call(obj, prop))","// define __esModule on exports\n__webpack_require__.r = (exports) =&gt; {\n\tif(typeof Symbol !== 'undefined' &amp;&amp; Symbol.toStringTag) {\n\t\tObject.defineProperty(exports, Symbol.toStringTag, { value: 'Module' });\n\t}\n\tObject.defineProperty(exports, '__esModule', { value: true });\n};","import _classCallCheck from \"@babel/runtime/helpers/classCallCheck\";\nimport _createClass from \"@babel/runtime/helpers/createClass\";\n\nvar Point = /*#__PURE__*/function () {\n  function Point(x, y) {\n    _classCallCheck(this, Point);\n\n    this.x = x;\n    this.y = y;\n  }\n\n  _createClass(Point, [{\n    key: \"toString\",\n    value: function toString() {\n      return '(' + this.x + ', ' + this.y + ')';\n    }\n  }]);\n\n  return Point;\n}();\n\nvar p = new Point(1, 2);\nconsole.log(p.toString());"],"names":[],"sourceRoot":""}</a:t>
            </a:r>
            <a:endParaRPr lang="zh-CN" altLang="en-US" sz="900" b="1"/>
          </a:p>
        </p:txBody>
      </p:sp>
      <p:pic>
        <p:nvPicPr>
          <p:cNvPr id="21" name="图片 20"/>
          <p:cNvPicPr>
            <a:picLocks noChangeAspect="1"/>
          </p:cNvPicPr>
          <p:nvPr/>
        </p:nvPicPr>
        <p:blipFill>
          <a:blip r:embed="rId3"/>
          <a:stretch>
            <a:fillRect/>
          </a:stretch>
        </p:blipFill>
        <p:spPr>
          <a:xfrm>
            <a:off x="4211955" y="2564765"/>
            <a:ext cx="4827270" cy="94170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9705" y="3572510"/>
            <a:ext cx="8490585" cy="829945"/>
          </a:xfrm>
          <a:prstGeom prst="rect">
            <a:avLst/>
          </a:prstGeom>
          <a:noFill/>
        </p:spPr>
        <p:txBody>
          <a:bodyPr wrap="square" rtlCol="0">
            <a:spAutoFit/>
          </a:bodyPr>
          <a:p>
            <a:r>
              <a:rPr lang="en-US" altLang="zh-CN" sz="1200">
                <a:sym typeface="+mn-ea"/>
              </a:rPr>
              <a:t>一般来说 source map 的应用都是在监控系统中，开发者构建完应用后，通过插件将源代码及 source map 上传至平台中。一旦客户端上报错误后，我们就可以通过该库[9]来还原源代码的报错位置（具体 API 看文档即可），方便开发者快速定位线上问题。</a:t>
            </a:r>
            <a:endParaRPr lang="en-US" altLang="zh-CN" sz="1200"/>
          </a:p>
          <a:p>
            <a:endParaRPr lang="zh-CN" altLang="en-US" sz="1200"/>
          </a:p>
        </p:txBody>
      </p:sp>
      <p:sp>
        <p:nvSpPr>
          <p:cNvPr id="4" name="文本框 3"/>
          <p:cNvSpPr txBox="1"/>
          <p:nvPr/>
        </p:nvSpPr>
        <p:spPr>
          <a:xfrm>
            <a:off x="251460" y="476250"/>
            <a:ext cx="8493125" cy="2861310"/>
          </a:xfrm>
          <a:prstGeom prst="rect">
            <a:avLst/>
          </a:prstGeom>
          <a:noFill/>
        </p:spPr>
        <p:txBody>
          <a:bodyPr wrap="square" rtlCol="0">
            <a:spAutoFit/>
          </a:bodyPr>
          <a:p>
            <a:r>
              <a:rPr lang="en-US" altLang="zh-CN" sz="1200"/>
              <a:t>map</a:t>
            </a:r>
            <a:r>
              <a:rPr lang="zh-CN" altLang="en-US" sz="1200"/>
              <a:t>文件</a:t>
            </a:r>
            <a:r>
              <a:rPr lang="en-US" altLang="zh-CN" sz="1200"/>
              <a:t>  </a:t>
            </a:r>
            <a:r>
              <a:rPr lang="zh-CN" altLang="en-US" sz="1200"/>
              <a:t>{ sources:["webpack://webpack-source-demo/./src/index.js"], names:['console','log'], mappings:'AACAA,QAAQC,IADE',}</a:t>
            </a:r>
            <a:r>
              <a:rPr lang="en-US" altLang="zh-CN" sz="1200"/>
              <a:t>   </a:t>
            </a:r>
            <a:endParaRPr lang="en-US" altLang="zh-CN" sz="1200"/>
          </a:p>
          <a:p>
            <a:r>
              <a:rPr lang="en-US" altLang="zh-CN" sz="1200">
                <a:sym typeface="+mn-ea"/>
              </a:rPr>
              <a:t>mappings 的内容其实是 Base64 VLQ 的编码表示。</a:t>
            </a:r>
            <a:r>
              <a:rPr lang="en-US" altLang="zh-CN" sz="1200"/>
              <a:t>内容由三部分组成，分别为：</a:t>
            </a:r>
            <a:endParaRPr lang="en-US" altLang="zh-CN" sz="1200"/>
          </a:p>
          <a:p>
            <a:r>
              <a:rPr lang="en-US" altLang="zh-CN" sz="1200"/>
              <a:t>英文，表示源码及压缩代码的位置关联逗号，分隔一行代码中的内容。比如说 console.log(a) 就由 console 、log 及 a 三部分组成，所以存在两个逗号。分号，代表换行</a:t>
            </a:r>
            <a:endParaRPr lang="en-US" altLang="zh-CN" sz="1200"/>
          </a:p>
          <a:p>
            <a:endParaRPr lang="en-US" altLang="zh-CN" sz="1200"/>
          </a:p>
          <a:p>
            <a:r>
              <a:rPr lang="en-US" altLang="zh-CN" sz="1200"/>
              <a:t>每串英文中的字母都代表了一个位置：</a:t>
            </a:r>
            <a:endParaRPr lang="en-US" altLang="zh-CN" sz="1200"/>
          </a:p>
          <a:p>
            <a:endParaRPr lang="en-US" altLang="zh-CN" sz="1200"/>
          </a:p>
          <a:p>
            <a:r>
              <a:rPr lang="en-US" altLang="zh-CN" sz="1200"/>
              <a:t>1.压缩代码的第几列2.哪个源代码文件，毕竟可以多个文件打包成一个，对应 sources 字段3.源代码第几行4.源代码第几列5.names 字段里的索引</a:t>
            </a:r>
            <a:endParaRPr lang="en-US" altLang="zh-CN" sz="1200"/>
          </a:p>
          <a:p>
            <a:endParaRPr lang="en-US" altLang="zh-CN" sz="1200"/>
          </a:p>
          <a:p>
            <a:r>
              <a:rPr lang="en-US" altLang="zh-CN" sz="1200"/>
              <a:t>为啥没有压缩代码的第几行表示？这是因为压缩后的代码就一行，所以只需要表示第几列就行</a:t>
            </a:r>
            <a:endParaRPr lang="en-US" altLang="zh-CN" sz="1200"/>
          </a:p>
          <a:p>
            <a:r>
              <a:rPr lang="en-US" altLang="zh-CN" sz="1200"/>
              <a:t>source map 的应用</a:t>
            </a:r>
            <a:endParaRPr lang="en-US" altLang="zh-CN" sz="1200"/>
          </a:p>
          <a:p>
            <a:endParaRPr lang="en-US" altLang="zh-CN" sz="1200"/>
          </a:p>
          <a:p>
            <a:endParaRPr lang="en-US" altLang="zh-CN" sz="12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1470" y="171450"/>
            <a:ext cx="8170545" cy="490855"/>
          </a:xfrm>
        </p:spPr>
        <p:txBody>
          <a:bodyPr>
            <a:normAutofit fontScale="90000"/>
          </a:bodyPr>
          <a:p>
            <a:r>
              <a:rPr lang="en-US" altLang="zh-CN" sz="1555"/>
              <a:t>eslint</a:t>
            </a:r>
            <a:br>
              <a:rPr lang="en-US" altLang="zh-CN" sz="1555"/>
            </a:br>
            <a:r>
              <a:rPr lang="zh-CN" altLang="en-US" sz="1555"/>
              <a:t>安装npm i eslint -D</a:t>
            </a:r>
            <a:r>
              <a:rPr lang="en-US" altLang="zh-CN" sz="1555"/>
              <a:t>    </a:t>
            </a:r>
            <a:r>
              <a:rPr lang="zh-CN" altLang="en-US" sz="1555">
                <a:sym typeface="+mn-ea"/>
              </a:rPr>
              <a:t>npx eslint --ini</a:t>
            </a:r>
            <a:br>
              <a:rPr lang="zh-CN" altLang="en-US" sz="1335"/>
            </a:br>
            <a:r>
              <a:rPr lang="en-US" altLang="zh-CN" sz="1335"/>
              <a:t>     </a:t>
            </a:r>
            <a:endParaRPr lang="zh-CN" altLang="en-US" sz="1335"/>
          </a:p>
        </p:txBody>
      </p:sp>
      <p:pic>
        <p:nvPicPr>
          <p:cNvPr id="3" name="图片 2"/>
          <p:cNvPicPr>
            <a:picLocks noChangeAspect="1"/>
          </p:cNvPicPr>
          <p:nvPr/>
        </p:nvPicPr>
        <p:blipFill>
          <a:blip r:embed="rId1"/>
          <a:stretch>
            <a:fillRect/>
          </a:stretch>
        </p:blipFill>
        <p:spPr>
          <a:xfrm>
            <a:off x="331470" y="620395"/>
            <a:ext cx="5772785" cy="2028190"/>
          </a:xfrm>
          <a:prstGeom prst="rect">
            <a:avLst/>
          </a:prstGeom>
        </p:spPr>
      </p:pic>
      <p:sp>
        <p:nvSpPr>
          <p:cNvPr id="8" name="文本框 7"/>
          <p:cNvSpPr txBox="1"/>
          <p:nvPr/>
        </p:nvSpPr>
        <p:spPr>
          <a:xfrm>
            <a:off x="323215" y="2924810"/>
            <a:ext cx="6934200" cy="1014730"/>
          </a:xfrm>
          <a:prstGeom prst="rect">
            <a:avLst/>
          </a:prstGeom>
          <a:noFill/>
        </p:spPr>
        <p:txBody>
          <a:bodyPr wrap="square" rtlCol="0">
            <a:spAutoFit/>
          </a:bodyPr>
          <a:p>
            <a:r>
              <a:rPr lang="zh-CN" altLang="en-US" sz="1200"/>
              <a:t>针对单个 js 文件禁用 ESLint 语法校验</a:t>
            </a:r>
            <a:endParaRPr lang="zh-CN" altLang="en-US" sz="1200"/>
          </a:p>
          <a:p>
            <a:endParaRPr lang="zh-CN" altLang="en-US" sz="1200"/>
          </a:p>
          <a:p>
            <a:r>
              <a:rPr lang="en-US" altLang="zh-CN" sz="1200"/>
              <a:t>1.</a:t>
            </a:r>
            <a:r>
              <a:rPr lang="zh-CN" altLang="en-US" sz="1200"/>
              <a:t>在代码顶部添加一行注释</a:t>
            </a:r>
            <a:r>
              <a:rPr lang="en-US" altLang="zh-CN" sz="1200"/>
              <a:t> </a:t>
            </a:r>
            <a:r>
              <a:rPr lang="en-US" altLang="zh-CN" sz="1200">
                <a:solidFill>
                  <a:srgbClr val="0070C0"/>
                </a:solidFill>
              </a:rPr>
              <a:t>/* eslint-disable */</a:t>
            </a:r>
            <a:r>
              <a:rPr lang="en-US" altLang="zh-CN" sz="1200"/>
              <a:t>   ESLint 在校验的时候就会跳过后面的代码</a:t>
            </a:r>
            <a:endParaRPr lang="en-US" altLang="zh-CN" sz="1200"/>
          </a:p>
          <a:p>
            <a:endParaRPr lang="en-US" altLang="zh-CN" sz="1200"/>
          </a:p>
          <a:p>
            <a:r>
              <a:rPr lang="en-US" altLang="zh-CN" sz="1200"/>
              <a:t>2.  </a:t>
            </a:r>
            <a:r>
              <a:rPr lang="en-US" altLang="zh-CN" sz="1200">
                <a:solidFill>
                  <a:srgbClr val="0070C0"/>
                </a:solidFill>
              </a:rPr>
              <a:t> /*eslint-disable no-console */</a:t>
            </a:r>
            <a:r>
              <a:rPr lang="en-US" altLang="zh-CN" sz="1200"/>
              <a:t>    </a:t>
            </a:r>
            <a:r>
              <a:rPr lang="zh-CN" altLang="en-US" sz="1200"/>
              <a:t>禁用一条规则</a:t>
            </a:r>
            <a:endParaRPr lang="zh-CN" altLang="en-US" sz="1200"/>
          </a:p>
        </p:txBody>
      </p:sp>
      <p:sp>
        <p:nvSpPr>
          <p:cNvPr id="9" name="文本框 8"/>
          <p:cNvSpPr txBox="1"/>
          <p:nvPr/>
        </p:nvSpPr>
        <p:spPr>
          <a:xfrm>
            <a:off x="331470" y="4377055"/>
            <a:ext cx="6981825" cy="1383665"/>
          </a:xfrm>
          <a:prstGeom prst="rect">
            <a:avLst/>
          </a:prstGeom>
          <a:noFill/>
        </p:spPr>
        <p:txBody>
          <a:bodyPr wrap="square" rtlCol="0">
            <a:spAutoFit/>
          </a:bodyPr>
          <a:p>
            <a:pPr marL="171450" indent="-171450">
              <a:lnSpc>
                <a:spcPct val="150000"/>
              </a:lnSpc>
              <a:buFont typeface="Arial" panose="020B0604020202020204" pitchFamily="34" charset="0"/>
              <a:buChar char="•"/>
            </a:pPr>
            <a:r>
              <a:rPr lang="zh-CN" altLang="en-US" sz="1200"/>
              <a:t>可以使用 ./node_modules/.bin/eslint --init 创建文件</a:t>
            </a:r>
            <a:endParaRPr lang="zh-CN" altLang="en-US" sz="1200"/>
          </a:p>
          <a:p>
            <a:pPr marL="171450" indent="-171450">
              <a:lnSpc>
                <a:spcPct val="150000"/>
              </a:lnSpc>
              <a:buFont typeface="Arial" panose="020B0604020202020204" pitchFamily="34" charset="0"/>
              <a:buChar char="•"/>
            </a:pPr>
            <a:r>
              <a:rPr lang="zh-CN" altLang="en-US" sz="1200"/>
              <a:t>.eslintrc.* 文件支持 .js .yaml .yal .json等格式的配置文件，这里使用 .js文件</a:t>
            </a:r>
            <a:endParaRPr lang="zh-CN" altLang="en-US" sz="1200"/>
          </a:p>
          <a:p>
            <a:pPr marL="171450" indent="-171450">
              <a:lnSpc>
                <a:spcPct val="150000"/>
              </a:lnSpc>
              <a:buFont typeface="Arial" panose="020B0604020202020204" pitchFamily="34" charset="0"/>
              <a:buChar char="•"/>
            </a:pPr>
            <a:r>
              <a:rPr lang="zh-CN" altLang="en-US" sz="1200"/>
              <a:t>在 package.json 里创建一个 eslintConfig 属性，在那里，同样可以定义你的配置</a:t>
            </a:r>
            <a:endParaRPr lang="zh-CN" altLang="en-US" sz="1200"/>
          </a:p>
          <a:p>
            <a:pPr marL="171450" indent="-171450">
              <a:lnSpc>
                <a:spcPct val="150000"/>
              </a:lnSpc>
              <a:buFont typeface="Arial" panose="020B0604020202020204" pitchFamily="34" charset="0"/>
              <a:buChar char="•"/>
            </a:pPr>
            <a:r>
              <a:rPr lang="zh-CN" altLang="en-US" sz="1200"/>
              <a:t>如果 .eslintrc.js 和 package.json里的 eslintConfig 同时存在，则只读取 .eslintrc.js文件</a:t>
            </a:r>
            <a:endParaRPr lang="zh-CN" altLang="en-US" sz="1200"/>
          </a:p>
          <a:p>
            <a:pPr marL="171450" indent="-171450"/>
            <a:endParaRPr lang="zh-CN" altLang="en-US" sz="1200"/>
          </a:p>
        </p:txBody>
      </p:sp>
      <p:sp>
        <p:nvSpPr>
          <p:cNvPr id="11" name="文本框 10"/>
          <p:cNvSpPr txBox="1"/>
          <p:nvPr/>
        </p:nvSpPr>
        <p:spPr>
          <a:xfrm>
            <a:off x="395605" y="4004945"/>
            <a:ext cx="2539365" cy="306705"/>
          </a:xfrm>
          <a:prstGeom prst="rect">
            <a:avLst/>
          </a:prstGeom>
          <a:noFill/>
        </p:spPr>
        <p:txBody>
          <a:bodyPr wrap="square" rtlCol="0" anchor="t">
            <a:spAutoFit/>
          </a:bodyPr>
          <a:p>
            <a:r>
              <a:rPr lang="zh-CN" altLang="en-US" sz="1400" b="1"/>
              <a:t>eslint 定义规则</a:t>
            </a:r>
            <a:endParaRPr lang="zh-CN" altLang="en-US" sz="1400" b="1"/>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1460" y="188595"/>
            <a:ext cx="5977255" cy="306705"/>
          </a:xfrm>
          <a:prstGeom prst="rect">
            <a:avLst/>
          </a:prstGeom>
          <a:noFill/>
        </p:spPr>
        <p:txBody>
          <a:bodyPr wrap="square" rtlCol="0">
            <a:spAutoFit/>
          </a:bodyPr>
          <a:p>
            <a:r>
              <a:rPr lang="zh-CN" altLang="en-US" sz="1400"/>
              <a:t>在页面输</a:t>
            </a:r>
            <a:r>
              <a:rPr lang="en-US" altLang="zh-CN" sz="1400"/>
              <a:t>console.log()  </a:t>
            </a:r>
            <a:r>
              <a:rPr lang="zh-CN" altLang="en-US" sz="1400"/>
              <a:t>运行</a:t>
            </a:r>
            <a:r>
              <a:rPr lang="en-US" altLang="zh-CN" sz="1400"/>
              <a:t>eslint </a:t>
            </a:r>
            <a:r>
              <a:rPr lang="zh-CN" altLang="en-US" sz="1400"/>
              <a:t>检验</a:t>
            </a:r>
            <a:r>
              <a:rPr lang="en-US" altLang="zh-CN" sz="1400"/>
              <a:t>src</a:t>
            </a:r>
            <a:r>
              <a:rPr lang="zh-CN" altLang="en-US" sz="1400"/>
              <a:t>目录</a:t>
            </a:r>
            <a:r>
              <a:rPr lang="en-US" altLang="zh-CN" sz="1400"/>
              <a:t> </a:t>
            </a:r>
            <a:r>
              <a:rPr lang="zh-CN" altLang="en-US" sz="1400"/>
              <a:t>指令</a:t>
            </a:r>
            <a:r>
              <a:rPr lang="en-US" altLang="zh-CN" sz="1400"/>
              <a:t>  </a:t>
            </a:r>
            <a:r>
              <a:rPr lang="zh-CN" altLang="en-US" sz="1400"/>
              <a:t>（npx eslint ./src）</a:t>
            </a:r>
            <a:endParaRPr lang="en-US" altLang="zh-CN" sz="1400"/>
          </a:p>
        </p:txBody>
      </p:sp>
      <p:pic>
        <p:nvPicPr>
          <p:cNvPr id="7" name="图片 6"/>
          <p:cNvPicPr>
            <a:picLocks noChangeAspect="1"/>
          </p:cNvPicPr>
          <p:nvPr/>
        </p:nvPicPr>
        <p:blipFill>
          <a:blip r:embed="rId1"/>
          <a:stretch>
            <a:fillRect/>
          </a:stretch>
        </p:blipFill>
        <p:spPr>
          <a:xfrm>
            <a:off x="251460" y="764540"/>
            <a:ext cx="4469130" cy="2223770"/>
          </a:xfrm>
          <a:prstGeom prst="rect">
            <a:avLst/>
          </a:prstGeom>
        </p:spPr>
      </p:pic>
      <p:sp>
        <p:nvSpPr>
          <p:cNvPr id="2" name="文本框 1"/>
          <p:cNvSpPr txBox="1"/>
          <p:nvPr/>
        </p:nvSpPr>
        <p:spPr>
          <a:xfrm>
            <a:off x="251460" y="3106420"/>
            <a:ext cx="4820285" cy="521970"/>
          </a:xfrm>
          <a:prstGeom prst="rect">
            <a:avLst/>
          </a:prstGeom>
          <a:noFill/>
        </p:spPr>
        <p:txBody>
          <a:bodyPr wrap="square" rtlCol="0">
            <a:spAutoFit/>
          </a:bodyPr>
          <a:p>
            <a:r>
              <a:rPr lang="zh-CN" altLang="en-US" sz="1400">
                <a:sym typeface="+mn-ea"/>
              </a:rPr>
              <a:t>在rule</a:t>
            </a:r>
            <a:r>
              <a:rPr lang="en-US" altLang="zh-CN" sz="1400">
                <a:sym typeface="+mn-ea"/>
              </a:rPr>
              <a:t>s</a:t>
            </a:r>
            <a:r>
              <a:rPr lang="zh-CN" altLang="en-US" sz="1400">
                <a:sym typeface="+mn-ea"/>
              </a:rPr>
              <a:t>规则里面</a:t>
            </a:r>
            <a:r>
              <a:rPr lang="en-US" altLang="zh-CN" sz="1400">
                <a:sym typeface="+mn-ea"/>
              </a:rPr>
              <a:t>  no-console  </a:t>
            </a:r>
            <a:r>
              <a:rPr lang="zh-CN" altLang="en-US" sz="1400">
                <a:sym typeface="+mn-ea"/>
              </a:rPr>
              <a:t>设置</a:t>
            </a:r>
            <a:r>
              <a:rPr lang="en-US" altLang="zh-CN" sz="1400">
                <a:sym typeface="+mn-ea"/>
              </a:rPr>
              <a:t>0</a:t>
            </a:r>
            <a:r>
              <a:rPr lang="zh-CN" altLang="en-US" sz="1400">
                <a:sym typeface="+mn-ea"/>
              </a:rPr>
              <a:t>，校验即可通过</a:t>
            </a:r>
            <a:endParaRPr lang="en-US" altLang="zh-CN" sz="1400"/>
          </a:p>
          <a:p>
            <a:endParaRPr lang="zh-CN" altLang="en-US" sz="1400"/>
          </a:p>
        </p:txBody>
      </p:sp>
      <p:pic>
        <p:nvPicPr>
          <p:cNvPr id="3" name="图片 2"/>
          <p:cNvPicPr>
            <a:picLocks noChangeAspect="1"/>
          </p:cNvPicPr>
          <p:nvPr/>
        </p:nvPicPr>
        <p:blipFill>
          <a:blip r:embed="rId2"/>
          <a:stretch>
            <a:fillRect/>
          </a:stretch>
        </p:blipFill>
        <p:spPr>
          <a:xfrm>
            <a:off x="395605" y="3716655"/>
            <a:ext cx="4371975" cy="91440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236220" y="156845"/>
            <a:ext cx="8224520" cy="368300"/>
          </a:xfrm>
          <a:prstGeom prst="rect">
            <a:avLst/>
          </a:prstGeom>
          <a:noFill/>
        </p:spPr>
        <p:txBody>
          <a:bodyPr wrap="square" rtlCol="0">
            <a:spAutoFit/>
          </a:bodyPr>
          <a:p>
            <a:r>
              <a:rPr lang="zh-CN" altLang="en-US"/>
              <a:t>Eslint 配置详解</a:t>
            </a:r>
            <a:endParaRPr lang="zh-CN" altLang="en-US"/>
          </a:p>
        </p:txBody>
      </p:sp>
      <p:sp>
        <p:nvSpPr>
          <p:cNvPr id="9" name="文本框 8"/>
          <p:cNvSpPr txBox="1"/>
          <p:nvPr/>
        </p:nvSpPr>
        <p:spPr>
          <a:xfrm>
            <a:off x="323850" y="548640"/>
            <a:ext cx="8635365" cy="306705"/>
          </a:xfrm>
          <a:prstGeom prst="rect">
            <a:avLst/>
          </a:prstGeom>
          <a:noFill/>
        </p:spPr>
        <p:txBody>
          <a:bodyPr wrap="square" rtlCol="0">
            <a:spAutoFit/>
          </a:bodyPr>
          <a:p>
            <a:r>
              <a:rPr sz="1400">
                <a:solidFill>
                  <a:srgbClr val="FF0000"/>
                </a:solidFill>
              </a:rPr>
              <a:t>eslint</a:t>
            </a:r>
            <a:r>
              <a:rPr sz="1400"/>
              <a:t> 默认没有规则，需要手动配置 .eslintrc.* 中添加规则。</a:t>
            </a:r>
            <a:endParaRPr sz="1400"/>
          </a:p>
        </p:txBody>
      </p:sp>
      <p:pic>
        <p:nvPicPr>
          <p:cNvPr id="14" name="图片 13"/>
          <p:cNvPicPr>
            <a:picLocks noChangeAspect="1"/>
          </p:cNvPicPr>
          <p:nvPr/>
        </p:nvPicPr>
        <p:blipFill>
          <a:blip r:embed="rId1"/>
          <a:stretch>
            <a:fillRect/>
          </a:stretch>
        </p:blipFill>
        <p:spPr>
          <a:xfrm>
            <a:off x="323850" y="878840"/>
            <a:ext cx="3924300" cy="590550"/>
          </a:xfrm>
          <a:prstGeom prst="rect">
            <a:avLst/>
          </a:prstGeom>
        </p:spPr>
      </p:pic>
      <p:sp>
        <p:nvSpPr>
          <p:cNvPr id="15" name="文本框 14"/>
          <p:cNvSpPr txBox="1"/>
          <p:nvPr/>
        </p:nvSpPr>
        <p:spPr>
          <a:xfrm>
            <a:off x="321945" y="1556385"/>
            <a:ext cx="8784590" cy="1291590"/>
          </a:xfrm>
          <a:prstGeom prst="rect">
            <a:avLst/>
          </a:prstGeom>
          <a:noFill/>
        </p:spPr>
        <p:txBody>
          <a:bodyPr wrap="square" rtlCol="0">
            <a:spAutoFit/>
          </a:bodyPr>
          <a:p>
            <a:r>
              <a:rPr lang="zh-CN" altLang="en-US">
                <a:solidFill>
                  <a:srgbClr val="FF0000"/>
                </a:solidFill>
              </a:rPr>
              <a:t>root</a:t>
            </a:r>
            <a:endParaRPr lang="zh-CN" altLang="en-US">
              <a:solidFill>
                <a:srgbClr val="FF0000"/>
              </a:solidFill>
            </a:endParaRPr>
          </a:p>
          <a:p>
            <a:r>
              <a:rPr lang="zh-CN" altLang="en-US" sz="1200">
                <a:solidFill>
                  <a:schemeClr val="tx1"/>
                </a:solidFill>
              </a:rPr>
              <a:t>默认情况下，ESLint 会在所有父级目录里寻找配置文件，一直到根目录。如果你想要你所有项目都遵循一个特定的约定时，这将会很有用，但有时候会导致意想不到的结果。为了将 ESLint 限制到一个特定的项目，在你项目根目录下的 package.json 文件或者 .eslintrc.* 文件里的 eslint Config 字段下设置 "root": true。ESLint 一旦发现配置文件中有 "root": true，它就会停止在父级目录中寻找。</a:t>
            </a:r>
            <a:endParaRPr lang="zh-CN" altLang="en-US" sz="1200">
              <a:solidFill>
                <a:schemeClr val="tx1"/>
              </a:solidFill>
            </a:endParaRPr>
          </a:p>
          <a:p>
            <a:endParaRPr lang="zh-CN" altLang="en-US" sz="1200">
              <a:solidFill>
                <a:schemeClr val="tx1"/>
              </a:solidFill>
            </a:endParaRPr>
          </a:p>
        </p:txBody>
      </p:sp>
      <p:pic>
        <p:nvPicPr>
          <p:cNvPr id="16" name="图片 15"/>
          <p:cNvPicPr>
            <a:picLocks noChangeAspect="1"/>
          </p:cNvPicPr>
          <p:nvPr/>
        </p:nvPicPr>
        <p:blipFill>
          <a:blip r:embed="rId2"/>
          <a:stretch>
            <a:fillRect/>
          </a:stretch>
        </p:blipFill>
        <p:spPr>
          <a:xfrm>
            <a:off x="467360" y="2780665"/>
            <a:ext cx="3228975" cy="771525"/>
          </a:xfrm>
          <a:prstGeom prst="rect">
            <a:avLst/>
          </a:prstGeom>
        </p:spPr>
      </p:pic>
      <p:sp>
        <p:nvSpPr>
          <p:cNvPr id="17" name="文本框 16"/>
          <p:cNvSpPr txBox="1"/>
          <p:nvPr/>
        </p:nvSpPr>
        <p:spPr>
          <a:xfrm>
            <a:off x="467360" y="3860800"/>
            <a:ext cx="8667115" cy="829945"/>
          </a:xfrm>
          <a:prstGeom prst="rect">
            <a:avLst/>
          </a:prstGeom>
          <a:noFill/>
        </p:spPr>
        <p:txBody>
          <a:bodyPr wrap="square" rtlCol="0" anchor="t">
            <a:spAutoFit/>
          </a:bodyPr>
          <a:p>
            <a:r>
              <a:rPr lang="zh-CN" altLang="en-US" sz="1200"/>
              <a:t>项目级与目录级的配置</a:t>
            </a:r>
            <a:endParaRPr lang="zh-CN" altLang="en-US" sz="1200"/>
          </a:p>
          <a:p>
            <a:r>
              <a:rPr lang="zh-CN" altLang="en-US" sz="1200"/>
              <a:t>一般来说，对于一个项目，如果在多层目录中，需要使用不同的 ESLint 规则时，如下方的例子: src/eslintrc.js 目录级的配置，对于 src 目录下的内容来说，它的权限会高于根目录下的项目级配置，但是 ESLint 也会合并根目录下的配置。如果我们在 src/eslintrc.js 添加 root: true，那么 ESLint 就会认为 src 目录为根目录，不再向上查找配置。</a:t>
            </a:r>
            <a:endParaRPr lang="zh-CN" altLang="en-US" sz="1200"/>
          </a:p>
        </p:txBody>
      </p:sp>
      <p:pic>
        <p:nvPicPr>
          <p:cNvPr id="18" name="图片 17"/>
          <p:cNvPicPr>
            <a:picLocks noChangeAspect="1"/>
          </p:cNvPicPr>
          <p:nvPr/>
        </p:nvPicPr>
        <p:blipFill>
          <a:blip r:embed="rId3"/>
          <a:stretch>
            <a:fillRect/>
          </a:stretch>
        </p:blipFill>
        <p:spPr>
          <a:xfrm>
            <a:off x="467360" y="4940935"/>
            <a:ext cx="6486525" cy="109537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像" descr="图像"/>
          <p:cNvPicPr>
            <a:picLocks noChangeAspect="1"/>
          </p:cNvPicPr>
          <p:nvPr>
            <p:custDataLst>
              <p:tags r:id="rId1"/>
            </p:custDataLst>
          </p:nvPr>
        </p:nvPicPr>
        <p:blipFill>
          <a:blip r:embed="rId2" cstate="print"/>
          <a:stretch>
            <a:fillRect/>
          </a:stretch>
        </p:blipFill>
        <p:spPr>
          <a:xfrm>
            <a:off x="-476" y="0"/>
            <a:ext cx="9144000" cy="6858000"/>
          </a:xfrm>
          <a:prstGeom prst="rect">
            <a:avLst/>
          </a:prstGeom>
          <a:ln w="12700">
            <a:miter lim="400000"/>
            <a:headEnd/>
            <a:tailEnd/>
          </a:ln>
        </p:spPr>
      </p:pic>
      <p:pic>
        <p:nvPicPr>
          <p:cNvPr id="7" name="fgyyh.png" descr="fgyyh.png"/>
          <p:cNvPicPr>
            <a:picLocks noChangeAspect="1"/>
          </p:cNvPicPr>
          <p:nvPr>
            <p:custDataLst>
              <p:tags r:id="rId3"/>
            </p:custDataLst>
          </p:nvPr>
        </p:nvPicPr>
        <p:blipFill>
          <a:blip r:embed="rId4"/>
          <a:stretch>
            <a:fillRect/>
          </a:stretch>
        </p:blipFill>
        <p:spPr>
          <a:xfrm>
            <a:off x="7245506" y="0"/>
            <a:ext cx="1898494" cy="1682440"/>
          </a:xfrm>
          <a:prstGeom prst="rect">
            <a:avLst/>
          </a:prstGeom>
          <a:ln w="12700">
            <a:miter lim="400000"/>
            <a:headEnd/>
            <a:tailEnd/>
          </a:ln>
        </p:spPr>
      </p:pic>
      <p:pic>
        <p:nvPicPr>
          <p:cNvPr id="6" name="123wrvf.png" descr="123wrvf.png"/>
          <p:cNvPicPr>
            <a:picLocks noChangeAspect="1"/>
          </p:cNvPicPr>
          <p:nvPr>
            <p:custDataLst>
              <p:tags r:id="rId5"/>
            </p:custDataLst>
          </p:nvPr>
        </p:nvPicPr>
        <p:blipFill>
          <a:blip r:embed="rId6"/>
          <a:stretch>
            <a:fillRect/>
          </a:stretch>
        </p:blipFill>
        <p:spPr>
          <a:xfrm>
            <a:off x="0" y="5714196"/>
            <a:ext cx="992066" cy="1143804"/>
          </a:xfrm>
          <a:prstGeom prst="rect">
            <a:avLst/>
          </a:prstGeom>
          <a:ln w="12700">
            <a:miter lim="400000"/>
            <a:headEnd/>
            <a:tailEnd/>
          </a:ln>
        </p:spPr>
      </p:pic>
      <p:sp>
        <p:nvSpPr>
          <p:cNvPr id="3074" name="标题 3073"/>
          <p:cNvSpPr>
            <a:spLocks noGrp="1"/>
          </p:cNvSpPr>
          <p:nvPr>
            <p:ph type="ctrTitle" idx="4294967295"/>
          </p:nvPr>
        </p:nvSpPr>
        <p:spPr>
          <a:xfrm>
            <a:off x="503555" y="153035"/>
            <a:ext cx="8225790" cy="514350"/>
          </a:xfrm>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lstStyle>
            <a:lvl1pPr marL="0" lvl="0" indent="0" algn="ctr" defTabSz="914400" eaLnBrk="1" fontAlgn="base" latinLnBrk="0" hangingPunct="1">
              <a:lnSpc>
                <a:spcPct val="100000"/>
              </a:lnSpc>
              <a:spcBef>
                <a:spcPct val="0"/>
              </a:spcBef>
              <a:spcAft>
                <a:spcPct val="0"/>
              </a:spcAft>
              <a:buNone/>
              <a:defRPr sz="4500" b="0" i="0" u="none" kern="1200" baseline="0">
                <a:solidFill>
                  <a:schemeClr val="dk1"/>
                </a:solidFill>
                <a:latin typeface="+mj-lt"/>
                <a:ea typeface="+mj-ea"/>
                <a:cs typeface="+mj-cs"/>
              </a:defRPr>
            </a:lvl1pPr>
          </a:lstStyle>
          <a:p>
            <a:pPr lvl="0" algn="ctr">
              <a:buClrTx/>
              <a:buSzTx/>
              <a:buFontTx/>
            </a:pPr>
            <a:r>
              <a:rPr lang="en-US" sz="1600">
                <a:solidFill>
                  <a:schemeClr val="accent1">
                    <a:lumMod val="50000"/>
                  </a:schemeClr>
                </a:solidFill>
                <a:latin typeface="汉仪文黑-85简" charset="0"/>
                <a:ea typeface="宋体" panose="02010600030101010101" pitchFamily="2" charset="-122"/>
                <a:cs typeface="汉仪文黑-85简" charset="0"/>
                <a:sym typeface="+mn-ea"/>
              </a:rPr>
              <a:t>webscoket</a:t>
            </a:r>
            <a:endParaRPr lang="en-US" sz="1600">
              <a:solidFill>
                <a:schemeClr val="accent1">
                  <a:lumMod val="50000"/>
                </a:schemeClr>
              </a:solidFill>
              <a:latin typeface="汉仪文黑-85简" charset="0"/>
              <a:ea typeface="宋体" panose="02010600030101010101" pitchFamily="2" charset="-122"/>
              <a:cs typeface="汉仪文黑-85简" charset="0"/>
              <a:sym typeface="+mn-ea"/>
            </a:endParaRPr>
          </a:p>
        </p:txBody>
      </p:sp>
      <p:sp>
        <p:nvSpPr>
          <p:cNvPr id="3075" name="副标题 3074"/>
          <p:cNvSpPr>
            <a:spLocks noGrp="1"/>
          </p:cNvSpPr>
          <p:nvPr>
            <p:ph type="subTitle" idx="4294967295"/>
            <p:custDataLst>
              <p:tags r:id="rId7"/>
            </p:custDataLst>
          </p:nvPr>
        </p:nvSpPr>
        <p:spPr>
          <a:xfrm>
            <a:off x="502920" y="908050"/>
            <a:ext cx="8514080" cy="5694045"/>
          </a:xfrm>
          <a:noFill/>
          <a:ln w="9525">
            <a:noFill/>
          </a:ln>
        </p:spPr>
        <p:txBody>
          <a:bodyPr>
            <a:noAutofit/>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marL="342900" lvl="0" indent="-342900" algn="l">
              <a:lnSpc>
                <a:spcPct val="150000"/>
              </a:lnSpc>
              <a:spcBef>
                <a:spcPts val="0"/>
              </a:spcBef>
              <a:buClrTx/>
              <a:buSzTx/>
              <a:buFont typeface="Wingdings" panose="05000000000000000000" charset="0"/>
              <a:buAutoNum type="arabicPeriod"/>
            </a:pPr>
            <a:r>
              <a:rPr sz="1400">
                <a:solidFill>
                  <a:schemeClr val="dk1">
                    <a:lumMod val="85000"/>
                    <a:lumOff val="15000"/>
                  </a:schemeClr>
                </a:solidFill>
                <a:latin typeface="汉仪文黑-55简" charset="0"/>
                <a:ea typeface="宋体" panose="02010600030101010101" pitchFamily="2" charset="-122"/>
                <a:cs typeface="汉仪文黑-55简" charset="0"/>
                <a:sym typeface="+mn-ea"/>
              </a:rPr>
              <a:t>WebSocket是一种在单个TCP连接上进行</a:t>
            </a:r>
            <a:r>
              <a:rPr sz="1400">
                <a:solidFill>
                  <a:srgbClr val="FF0000"/>
                </a:solidFill>
                <a:latin typeface="汉仪文黑-55简" charset="0"/>
                <a:ea typeface="宋体" panose="02010600030101010101" pitchFamily="2" charset="-122"/>
                <a:cs typeface="汉仪文黑-55简" charset="0"/>
                <a:sym typeface="+mn-ea"/>
              </a:rPr>
              <a:t>全双工通信</a:t>
            </a:r>
            <a:r>
              <a:rPr sz="1400">
                <a:solidFill>
                  <a:schemeClr val="dk1">
                    <a:lumMod val="85000"/>
                    <a:lumOff val="15000"/>
                  </a:schemeClr>
                </a:solidFill>
                <a:latin typeface="汉仪文黑-55简" charset="0"/>
                <a:ea typeface="宋体" panose="02010600030101010101" pitchFamily="2" charset="-122"/>
                <a:cs typeface="汉仪文黑-55简" charset="0"/>
                <a:sym typeface="+mn-ea"/>
              </a:rPr>
              <a:t>的协议。WebSocket通信协议于2011年被IETF定为标准RFC 6455，并由RFC7936补充规范。WebSocket API也被W3C定为标准。</a:t>
            </a:r>
            <a:endParaRPr sz="14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342900" lvl="0" indent="-342900" algn="l">
              <a:lnSpc>
                <a:spcPct val="150000"/>
              </a:lnSpc>
              <a:spcBef>
                <a:spcPts val="0"/>
              </a:spcBef>
              <a:buClrTx/>
              <a:buSzTx/>
              <a:buFont typeface="Wingdings" panose="05000000000000000000" charset="0"/>
              <a:buAutoNum type="arabicPeriod"/>
            </a:pPr>
            <a:r>
              <a:rPr sz="1400">
                <a:solidFill>
                  <a:schemeClr val="dk1">
                    <a:lumMod val="85000"/>
                    <a:lumOff val="15000"/>
                  </a:schemeClr>
                </a:solidFill>
                <a:latin typeface="汉仪文黑-55简" charset="0"/>
                <a:ea typeface="宋体" panose="02010600030101010101" pitchFamily="2" charset="-122"/>
                <a:cs typeface="汉仪文黑-55简" charset="0"/>
                <a:sym typeface="+mn-ea"/>
              </a:rPr>
              <a:t>WebSocket使得客户端和服务器之间的数据交换变得更加简单，允许服务端主动向客户端推送数据。在WebSocket API中，浏览器和服务器只需要完成一次握手，两者之间就直接可以创建持久性的连接，并进行双向数据传输。</a:t>
            </a:r>
            <a:endParaRPr sz="14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342900" lvl="0" indent="-342900" algn="l">
              <a:lnSpc>
                <a:spcPct val="150000"/>
              </a:lnSpc>
              <a:spcBef>
                <a:spcPts val="0"/>
              </a:spcBef>
              <a:buClrTx/>
              <a:buSzTx/>
              <a:buFont typeface="Wingdings" panose="05000000000000000000" charset="0"/>
              <a:buAutoNum type="arabicPeriod"/>
            </a:pPr>
            <a:endParaRPr sz="1400">
              <a:solidFill>
                <a:schemeClr val="dk1">
                  <a:lumMod val="85000"/>
                  <a:lumOff val="15000"/>
                </a:schemeClr>
              </a:solidFill>
              <a:latin typeface="汉仪文黑-55简" charset="0"/>
              <a:ea typeface="宋体" panose="02010600030101010101" pitchFamily="2" charset="-122"/>
              <a:cs typeface="汉仪文黑-55简" charset="0"/>
              <a:sym typeface="+mn-ea"/>
            </a:endParaRPr>
          </a:p>
        </p:txBody>
      </p:sp>
      <p:pic>
        <p:nvPicPr>
          <p:cNvPr id="2" name="图片 1" descr="aHR0cHM6Ly93d3cuamF2YXpoaXlpbi5jb20vd3AtY29udGVudC91cGxvYWRzLzIwMjAvMDcvamF2YTctMTU5NTE0MjA3Ni5wbmc"/>
          <p:cNvPicPr>
            <a:picLocks noChangeAspect="1"/>
          </p:cNvPicPr>
          <p:nvPr/>
        </p:nvPicPr>
        <p:blipFill>
          <a:blip r:embed="rId8"/>
          <a:stretch>
            <a:fillRect/>
          </a:stretch>
        </p:blipFill>
        <p:spPr>
          <a:xfrm>
            <a:off x="755650" y="2636520"/>
            <a:ext cx="5132705" cy="3691255"/>
          </a:xfrm>
          <a:prstGeom prst="rect">
            <a:avLst/>
          </a:prstGeom>
        </p:spPr>
      </p:pic>
    </p:spTree>
    <p:custDataLst>
      <p:tags r:id="rId9"/>
    </p:custData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a:off x="251460" y="188595"/>
            <a:ext cx="6606540" cy="829945"/>
          </a:xfrm>
          <a:prstGeom prst="rect">
            <a:avLst/>
          </a:prstGeom>
          <a:noFill/>
        </p:spPr>
        <p:txBody>
          <a:bodyPr wrap="square" rtlCol="0">
            <a:spAutoFit/>
          </a:bodyPr>
          <a:p>
            <a:r>
              <a:rPr lang="zh-CN" altLang="en-US" sz="1200">
                <a:solidFill>
                  <a:srgbClr val="FF0000"/>
                </a:solidFill>
              </a:rPr>
              <a:t>parser </a:t>
            </a:r>
            <a:r>
              <a:rPr lang="zh-CN" altLang="en-US" sz="1200">
                <a:solidFill>
                  <a:schemeClr val="tx1"/>
                </a:solidFill>
              </a:rPr>
              <a:t>与 </a:t>
            </a:r>
            <a:r>
              <a:rPr lang="zh-CN" altLang="en-US" sz="1200">
                <a:solidFill>
                  <a:srgbClr val="FF0000"/>
                </a:solidFill>
              </a:rPr>
              <a:t>parserOptions</a:t>
            </a:r>
            <a:endParaRPr lang="zh-CN" altLang="en-US" sz="1200">
              <a:solidFill>
                <a:srgbClr val="FF0000"/>
              </a:solidFill>
            </a:endParaRPr>
          </a:p>
          <a:p>
            <a:r>
              <a:rPr lang="zh-CN" altLang="en-US" sz="1200">
                <a:solidFill>
                  <a:schemeClr val="tx1"/>
                </a:solidFill>
              </a:rPr>
              <a:t>解析器（parser）</a:t>
            </a:r>
            <a:r>
              <a:rPr lang="zh-CN" altLang="en-US" sz="1200">
                <a:sym typeface="+mn-ea"/>
              </a:rPr>
              <a:t>配置解析项目的规则。</a:t>
            </a:r>
            <a:endParaRPr lang="zh-CN" altLang="en-US" sz="1200">
              <a:solidFill>
                <a:schemeClr val="tx1"/>
              </a:solidFill>
            </a:endParaRPr>
          </a:p>
          <a:p>
            <a:r>
              <a:rPr lang="zh-CN" altLang="en-US" sz="1200">
                <a:solidFill>
                  <a:schemeClr val="tx1"/>
                </a:solidFill>
              </a:rPr>
              <a:t>解析器选项（parserOptions）搭配 parser，指定你想要支持的 JavaScript 语言选项。</a:t>
            </a:r>
            <a:endParaRPr lang="zh-CN" altLang="en-US" sz="1200">
              <a:solidFill>
                <a:schemeClr val="tx1"/>
              </a:solidFill>
            </a:endParaRPr>
          </a:p>
          <a:p>
            <a:endParaRPr lang="zh-CN" altLang="en-US" sz="1200">
              <a:solidFill>
                <a:schemeClr val="tx1"/>
              </a:solidFill>
            </a:endParaRPr>
          </a:p>
        </p:txBody>
      </p:sp>
      <p:pic>
        <p:nvPicPr>
          <p:cNvPr id="3" name="图片 2"/>
          <p:cNvPicPr>
            <a:picLocks noChangeAspect="1"/>
          </p:cNvPicPr>
          <p:nvPr>
            <p:custDataLst>
              <p:tags r:id="rId1"/>
            </p:custDataLst>
          </p:nvPr>
        </p:nvPicPr>
        <p:blipFill>
          <a:blip r:embed="rId2"/>
          <a:stretch>
            <a:fillRect/>
          </a:stretch>
        </p:blipFill>
        <p:spPr>
          <a:xfrm>
            <a:off x="251460" y="908685"/>
            <a:ext cx="6306185" cy="1843405"/>
          </a:xfrm>
          <a:prstGeom prst="rect">
            <a:avLst/>
          </a:prstGeom>
        </p:spPr>
      </p:pic>
      <p:sp>
        <p:nvSpPr>
          <p:cNvPr id="4" name="文本框 3"/>
          <p:cNvSpPr txBox="1"/>
          <p:nvPr/>
        </p:nvSpPr>
        <p:spPr>
          <a:xfrm>
            <a:off x="352425" y="2952750"/>
            <a:ext cx="7877175" cy="891540"/>
          </a:xfrm>
          <a:prstGeom prst="rect">
            <a:avLst/>
          </a:prstGeom>
          <a:noFill/>
        </p:spPr>
        <p:txBody>
          <a:bodyPr wrap="square" rtlCol="0">
            <a:spAutoFit/>
          </a:bodyPr>
          <a:p>
            <a:r>
              <a:rPr lang="zh-CN" altLang="en-US" sz="1400"/>
              <a:t>设置环境 （</a:t>
            </a:r>
            <a:r>
              <a:rPr lang="zh-CN" altLang="en-US" sz="1400">
                <a:solidFill>
                  <a:srgbClr val="FF0000"/>
                </a:solidFill>
              </a:rPr>
              <a:t>env</a:t>
            </a:r>
            <a:r>
              <a:rPr lang="zh-CN" altLang="en-US" sz="1400"/>
              <a:t>）</a:t>
            </a:r>
            <a:endParaRPr lang="zh-CN" altLang="en-US" sz="1400"/>
          </a:p>
          <a:p>
            <a:endParaRPr lang="zh-CN" altLang="en-US" sz="1400"/>
          </a:p>
          <a:p>
            <a:r>
              <a:rPr lang="zh-CN" altLang="en-US" sz="1200"/>
              <a:t>设置您的脚本在哪种环境中运行。每个环境都会带来一组特定的预定义全局变量。可以简单理解为批量设置全局变量，这些环境不是互斥的，因此您一次可以定义多个环境。</a:t>
            </a:r>
            <a:endParaRPr lang="zh-CN" altLang="en-US" sz="1200"/>
          </a:p>
        </p:txBody>
      </p:sp>
      <p:pic>
        <p:nvPicPr>
          <p:cNvPr id="5" name="图片 4"/>
          <p:cNvPicPr>
            <a:picLocks noChangeAspect="1"/>
          </p:cNvPicPr>
          <p:nvPr/>
        </p:nvPicPr>
        <p:blipFill>
          <a:blip r:embed="rId3"/>
          <a:stretch>
            <a:fillRect/>
          </a:stretch>
        </p:blipFill>
        <p:spPr>
          <a:xfrm>
            <a:off x="251460" y="4004945"/>
            <a:ext cx="5962650" cy="1543050"/>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850" y="260350"/>
            <a:ext cx="8612505" cy="1229995"/>
          </a:xfrm>
          <a:prstGeom prst="rect">
            <a:avLst/>
          </a:prstGeom>
          <a:noFill/>
        </p:spPr>
        <p:txBody>
          <a:bodyPr wrap="square" rtlCol="0">
            <a:spAutoFit/>
          </a:bodyPr>
          <a:p>
            <a:r>
              <a:rPr lang="zh-CN" altLang="en-US" sz="1400"/>
              <a:t>配置规则（</a:t>
            </a:r>
            <a:r>
              <a:rPr lang="zh-CN" altLang="en-US" sz="1400">
                <a:solidFill>
                  <a:srgbClr val="FF0000"/>
                </a:solidFill>
              </a:rPr>
              <a:t>rules</a:t>
            </a:r>
            <a:r>
              <a:rPr lang="zh-CN" altLang="en-US" sz="1400"/>
              <a:t>）</a:t>
            </a:r>
            <a:endParaRPr lang="zh-CN" altLang="en-US" sz="1400"/>
          </a:p>
          <a:p>
            <a:endParaRPr lang="zh-CN" altLang="en-US" sz="1200"/>
          </a:p>
          <a:p>
            <a:pPr marL="171450" indent="-171450">
              <a:buFont typeface="Arial" panose="020B0604020202020204" pitchFamily="34" charset="0"/>
              <a:buChar char="•"/>
            </a:pPr>
            <a:r>
              <a:rPr lang="zh-CN" altLang="en-US" sz="1200"/>
              <a:t>off 或 0 - 关闭规则；</a:t>
            </a:r>
            <a:endParaRPr lang="zh-CN" altLang="en-US" sz="1200"/>
          </a:p>
          <a:p>
            <a:pPr marL="171450" indent="-171450">
              <a:buFont typeface="Arial" panose="020B0604020202020204" pitchFamily="34" charset="0"/>
              <a:buChar char="•"/>
            </a:pPr>
            <a:r>
              <a:rPr lang="zh-CN" altLang="en-US" sz="1200"/>
              <a:t>warn 或 1 - 开启规则，使用警告级别的错误：warn (不会导致程序退出)；</a:t>
            </a:r>
            <a:endParaRPr lang="zh-CN" altLang="en-US" sz="1200"/>
          </a:p>
          <a:p>
            <a:pPr marL="171450" indent="-171450">
              <a:buFont typeface="Arial" panose="020B0604020202020204" pitchFamily="34" charset="0"/>
              <a:buChar char="•"/>
            </a:pPr>
            <a:r>
              <a:rPr lang="zh-CN" altLang="en-US" sz="1200"/>
              <a:t>error 或 2 - 开启规则，使用错误级别的错误：error (当被触发的时候，程序会退出)。</a:t>
            </a:r>
            <a:endParaRPr lang="zh-CN" altLang="en-US" sz="1200"/>
          </a:p>
          <a:p>
            <a:pPr marL="171450" indent="-171450">
              <a:buFont typeface="Arial" panose="020B0604020202020204" pitchFamily="34" charset="0"/>
              <a:buChar char="•"/>
            </a:pPr>
            <a:endParaRPr lang="zh-CN" altLang="en-US" sz="1200"/>
          </a:p>
        </p:txBody>
      </p:sp>
      <p:pic>
        <p:nvPicPr>
          <p:cNvPr id="3" name="图片 2"/>
          <p:cNvPicPr>
            <a:picLocks noChangeAspect="1"/>
          </p:cNvPicPr>
          <p:nvPr/>
        </p:nvPicPr>
        <p:blipFill>
          <a:blip r:embed="rId1"/>
          <a:stretch>
            <a:fillRect/>
          </a:stretch>
        </p:blipFill>
        <p:spPr>
          <a:xfrm>
            <a:off x="251460" y="1412240"/>
            <a:ext cx="7459345" cy="1620520"/>
          </a:xfrm>
          <a:prstGeom prst="rect">
            <a:avLst/>
          </a:prstGeom>
        </p:spPr>
      </p:pic>
      <p:sp>
        <p:nvSpPr>
          <p:cNvPr id="4" name="文本框 3"/>
          <p:cNvSpPr txBox="1"/>
          <p:nvPr/>
        </p:nvSpPr>
        <p:spPr>
          <a:xfrm>
            <a:off x="372110" y="3143250"/>
            <a:ext cx="6182995" cy="1814830"/>
          </a:xfrm>
          <a:prstGeom prst="rect">
            <a:avLst/>
          </a:prstGeom>
          <a:noFill/>
        </p:spPr>
        <p:txBody>
          <a:bodyPr wrap="square" rtlCol="0">
            <a:spAutoFit/>
          </a:bodyPr>
          <a:p>
            <a:r>
              <a:rPr lang="zh-CN" altLang="en-US" sz="1400"/>
              <a:t>插件（</a:t>
            </a:r>
            <a:r>
              <a:rPr lang="zh-CN" altLang="en-US" sz="1400">
                <a:solidFill>
                  <a:srgbClr val="FF0000"/>
                </a:solidFill>
              </a:rPr>
              <a:t>plugins</a:t>
            </a:r>
            <a:r>
              <a:rPr lang="zh-CN" altLang="en-US" sz="1400"/>
              <a:t>）&amp; 继承（</a:t>
            </a:r>
            <a:r>
              <a:rPr lang="zh-CN" altLang="en-US" sz="1400">
                <a:solidFill>
                  <a:srgbClr val="FF0000"/>
                </a:solidFill>
              </a:rPr>
              <a:t>extends</a:t>
            </a:r>
            <a:r>
              <a:rPr lang="zh-CN" altLang="en-US" sz="1400"/>
              <a:t>）</a:t>
            </a:r>
            <a:endParaRPr lang="zh-CN" altLang="en-US" sz="1400"/>
          </a:p>
          <a:p>
            <a:endParaRPr lang="zh-CN" altLang="en-US" sz="1400"/>
          </a:p>
          <a:p>
            <a:pPr marL="228600" indent="-228600">
              <a:buFont typeface="+mj-lt"/>
              <a:buAutoNum type="arabicPeriod"/>
            </a:pPr>
            <a:r>
              <a:rPr lang="zh-CN" altLang="en-US" sz="1200"/>
              <a:t>plugin 插件主要是为 eslint 新增一些检查规则，举个例子：eslint-plugin-react 就会对 react 项目做了一些定制的eslint 规则， eslint-plugin-react-hooks 就是针对 react/hooks 的定制的一系列规则。</a:t>
            </a:r>
            <a:endParaRPr lang="zh-CN" altLang="en-US" sz="1200"/>
          </a:p>
          <a:p>
            <a:pPr marL="228600" indent="-228600">
              <a:buFont typeface="+mj-lt"/>
              <a:buAutoNum type="arabicPeriod"/>
            </a:pPr>
            <a:r>
              <a:rPr lang="zh-CN" altLang="en-US" sz="1200"/>
              <a:t>extends:就是继承社区整理好的配置规则，如： eslint-plugin-react 为了方便其他人使用，它默认实现了两种最佳实践 all 以及 recommened，这样我们就可以直接使用它配置好的规则。</a:t>
            </a:r>
            <a:endParaRPr lang="zh-CN" altLang="en-US" sz="1200"/>
          </a:p>
          <a:p>
            <a:pPr marL="228600" indent="-228600"/>
            <a:endParaRPr lang="zh-CN" altLang="en-US" sz="1200"/>
          </a:p>
        </p:txBody>
      </p:sp>
      <p:pic>
        <p:nvPicPr>
          <p:cNvPr id="6" name="图片 5"/>
          <p:cNvPicPr>
            <a:picLocks noChangeAspect="1"/>
          </p:cNvPicPr>
          <p:nvPr/>
        </p:nvPicPr>
        <p:blipFill>
          <a:blip r:embed="rId2"/>
          <a:stretch>
            <a:fillRect/>
          </a:stretch>
        </p:blipFill>
        <p:spPr>
          <a:xfrm>
            <a:off x="372110" y="4796790"/>
            <a:ext cx="6525260" cy="189484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4970" y="67310"/>
            <a:ext cx="7562215" cy="521970"/>
          </a:xfrm>
          <a:prstGeom prst="rect">
            <a:avLst/>
          </a:prstGeom>
          <a:noFill/>
        </p:spPr>
        <p:txBody>
          <a:bodyPr wrap="square" rtlCol="0">
            <a:spAutoFit/>
          </a:bodyPr>
          <a:p>
            <a:r>
              <a:rPr sz="1400"/>
              <a:t>在 webpack 中配置EsLint </a:t>
            </a:r>
            <a:br>
              <a:rPr sz="1400"/>
            </a:br>
            <a:r>
              <a:rPr sz="1400"/>
              <a:t>安装 eslint-loader： </a:t>
            </a:r>
            <a:r>
              <a:rPr lang="en-US" sz="1400"/>
              <a:t>  npm install eslint-loader --save-dev</a:t>
            </a:r>
            <a:endParaRPr lang="en-US" sz="1400"/>
          </a:p>
        </p:txBody>
      </p:sp>
      <p:pic>
        <p:nvPicPr>
          <p:cNvPr id="4" name="图片 3"/>
          <p:cNvPicPr>
            <a:picLocks noChangeAspect="1"/>
          </p:cNvPicPr>
          <p:nvPr/>
        </p:nvPicPr>
        <p:blipFill>
          <a:blip r:embed="rId1"/>
          <a:stretch>
            <a:fillRect/>
          </a:stretch>
        </p:blipFill>
        <p:spPr>
          <a:xfrm>
            <a:off x="467360" y="957580"/>
            <a:ext cx="4950460" cy="2817495"/>
          </a:xfrm>
          <a:prstGeom prst="rect">
            <a:avLst/>
          </a:prstGeom>
        </p:spPr>
      </p:pic>
      <p:sp>
        <p:nvSpPr>
          <p:cNvPr id="7" name="文本框 6"/>
          <p:cNvSpPr txBox="1"/>
          <p:nvPr/>
        </p:nvSpPr>
        <p:spPr>
          <a:xfrm>
            <a:off x="427355" y="3860800"/>
            <a:ext cx="8397240" cy="460375"/>
          </a:xfrm>
          <a:prstGeom prst="rect">
            <a:avLst/>
          </a:prstGeom>
          <a:noFill/>
        </p:spPr>
        <p:txBody>
          <a:bodyPr wrap="square" rtlCol="0" anchor="t">
            <a:spAutoFit/>
          </a:bodyPr>
          <a:p>
            <a:r>
              <a:rPr lang="zh-CN" altLang="en-US" sz="1200"/>
              <a:t>在 devServer 配置项中进行配置 overlay: true，一旦出现语法错误，会在浏览器中弹出蒙层，蒙层上显示相关的语法错误信息。</a:t>
            </a:r>
            <a:endParaRPr lang="zh-CN" altLang="en-US" sz="1200"/>
          </a:p>
        </p:txBody>
      </p:sp>
      <p:sp>
        <p:nvSpPr>
          <p:cNvPr id="8" name="文本框 7"/>
          <p:cNvSpPr txBox="1"/>
          <p:nvPr/>
        </p:nvSpPr>
        <p:spPr>
          <a:xfrm>
            <a:off x="427355" y="589280"/>
            <a:ext cx="6664325" cy="275590"/>
          </a:xfrm>
          <a:prstGeom prst="rect">
            <a:avLst/>
          </a:prstGeom>
          <a:noFill/>
        </p:spPr>
        <p:txBody>
          <a:bodyPr wrap="square" rtlCol="0" anchor="t">
            <a:spAutoFit/>
          </a:bodyPr>
          <a:p>
            <a:r>
              <a:rPr lang="zh-CN" altLang="en-US" sz="1200"/>
              <a:t>在运行打包命令后，会在控制台输出相关的语法错误提示信息</a:t>
            </a:r>
            <a:r>
              <a:rPr lang="zh-CN" altLang="en-US" sz="1200"/>
              <a:t>。</a:t>
            </a:r>
            <a:endParaRPr lang="zh-CN" altLang="en-US" sz="1200"/>
          </a:p>
        </p:txBody>
      </p:sp>
      <p:pic>
        <p:nvPicPr>
          <p:cNvPr id="10" name="图片 9"/>
          <p:cNvPicPr>
            <a:picLocks noChangeAspect="1"/>
          </p:cNvPicPr>
          <p:nvPr/>
        </p:nvPicPr>
        <p:blipFill>
          <a:blip r:embed="rId2"/>
          <a:stretch>
            <a:fillRect/>
          </a:stretch>
        </p:blipFill>
        <p:spPr>
          <a:xfrm>
            <a:off x="467360" y="4321175"/>
            <a:ext cx="5623560" cy="240474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像" descr="图像"/>
          <p:cNvPicPr>
            <a:picLocks noChangeAspect="1"/>
          </p:cNvPicPr>
          <p:nvPr>
            <p:custDataLst>
              <p:tags r:id="rId1"/>
            </p:custDataLst>
          </p:nvPr>
        </p:nvPicPr>
        <p:blipFill>
          <a:blip r:embed="rId2" cstate="print"/>
          <a:stretch>
            <a:fillRect/>
          </a:stretch>
        </p:blipFill>
        <p:spPr>
          <a:xfrm>
            <a:off x="-476" y="0"/>
            <a:ext cx="9144000" cy="6858000"/>
          </a:xfrm>
          <a:prstGeom prst="rect">
            <a:avLst/>
          </a:prstGeom>
          <a:ln w="12700">
            <a:miter lim="400000"/>
            <a:headEnd/>
            <a:tailEnd/>
          </a:ln>
        </p:spPr>
      </p:pic>
      <p:pic>
        <p:nvPicPr>
          <p:cNvPr id="3" name="fgyyh.png" descr="fgyyh.png"/>
          <p:cNvPicPr>
            <a:picLocks noChangeAspect="1"/>
          </p:cNvPicPr>
          <p:nvPr>
            <p:custDataLst>
              <p:tags r:id="rId3"/>
            </p:custDataLst>
          </p:nvPr>
        </p:nvPicPr>
        <p:blipFill>
          <a:blip r:embed="rId4"/>
          <a:stretch>
            <a:fillRect/>
          </a:stretch>
        </p:blipFill>
        <p:spPr>
          <a:xfrm>
            <a:off x="7245506" y="0"/>
            <a:ext cx="1898494" cy="1682440"/>
          </a:xfrm>
          <a:prstGeom prst="rect">
            <a:avLst/>
          </a:prstGeom>
          <a:ln w="12700">
            <a:miter lim="400000"/>
            <a:headEnd/>
            <a:tailEnd/>
          </a:ln>
        </p:spPr>
      </p:pic>
      <p:pic>
        <p:nvPicPr>
          <p:cNvPr id="6" name="123wrvf.png" descr="123wrvf.png"/>
          <p:cNvPicPr>
            <a:picLocks noChangeAspect="1"/>
          </p:cNvPicPr>
          <p:nvPr>
            <p:custDataLst>
              <p:tags r:id="rId5"/>
            </p:custDataLst>
          </p:nvPr>
        </p:nvPicPr>
        <p:blipFill>
          <a:blip r:embed="rId6"/>
          <a:stretch>
            <a:fillRect/>
          </a:stretch>
        </p:blipFill>
        <p:spPr>
          <a:xfrm>
            <a:off x="0" y="5714196"/>
            <a:ext cx="992066" cy="1143804"/>
          </a:xfrm>
          <a:prstGeom prst="rect">
            <a:avLst/>
          </a:prstGeom>
          <a:ln w="12700">
            <a:miter lim="400000"/>
            <a:headEnd/>
            <a:tailEnd/>
          </a:ln>
        </p:spPr>
      </p:pic>
      <p:sp>
        <p:nvSpPr>
          <p:cNvPr id="3075" name="副标题 3074"/>
          <p:cNvSpPr>
            <a:spLocks noGrp="1"/>
          </p:cNvSpPr>
          <p:nvPr>
            <p:ph type="subTitle" idx="4294967295"/>
            <p:custDataLst>
              <p:tags r:id="rId7"/>
            </p:custDataLst>
          </p:nvPr>
        </p:nvSpPr>
        <p:spPr>
          <a:xfrm>
            <a:off x="502920" y="908050"/>
            <a:ext cx="8022590" cy="4393565"/>
          </a:xfrm>
          <a:noFill/>
          <a:ln w="9525">
            <a:noFill/>
          </a:ln>
        </p:spPr>
        <p:txBody>
          <a:bodyPr>
            <a:noAutofit/>
          </a:bodyPr>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marL="285750" lvl="0" indent="-285750" algn="l">
              <a:buClrTx/>
              <a:buSzTx/>
              <a:buFont typeface="Arial" panose="020B0604020202020204" pitchFamily="34" charset="0"/>
            </a:pPr>
            <a:r>
              <a:rPr sz="1600">
                <a:solidFill>
                  <a:schemeClr val="dk1">
                    <a:lumMod val="85000"/>
                    <a:lumOff val="15000"/>
                  </a:schemeClr>
                </a:solidFill>
                <a:latin typeface="汉仪文黑-55简" charset="0"/>
                <a:ea typeface="宋体" panose="02010600030101010101" pitchFamily="2" charset="-122"/>
                <a:cs typeface="汉仪文黑-55简" charset="0"/>
                <a:sym typeface="+mn-ea"/>
              </a:rPr>
              <a:t>建立在 TCP 协议之上，服务器端的实现比较容易。</a:t>
            </a: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r>
              <a:rPr sz="1600">
                <a:solidFill>
                  <a:schemeClr val="dk1">
                    <a:lumMod val="85000"/>
                    <a:lumOff val="15000"/>
                  </a:schemeClr>
                </a:solidFill>
                <a:latin typeface="汉仪文黑-55简" charset="0"/>
                <a:ea typeface="宋体" panose="02010600030101010101" pitchFamily="2" charset="-122"/>
                <a:cs typeface="汉仪文黑-55简" charset="0"/>
                <a:sym typeface="+mn-ea"/>
              </a:rPr>
              <a:t>与 HTTP 协议有着良好的兼容性。默认端口也是80和443，并且握手阶段采用 HTTP 协议，因此握手时不容易屏蔽，能通过各种 HTTP 代理服务器。</a:t>
            </a: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r>
              <a:rPr sz="1600">
                <a:solidFill>
                  <a:schemeClr val="dk1">
                    <a:lumMod val="85000"/>
                    <a:lumOff val="15000"/>
                  </a:schemeClr>
                </a:solidFill>
                <a:latin typeface="汉仪文黑-55简" charset="0"/>
                <a:ea typeface="宋体" panose="02010600030101010101" pitchFamily="2" charset="-122"/>
                <a:cs typeface="汉仪文黑-55简" charset="0"/>
                <a:sym typeface="+mn-ea"/>
              </a:rPr>
              <a:t>数据格式比较轻量，性能开销小，通信高效。</a:t>
            </a: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r>
              <a:rPr sz="1600">
                <a:solidFill>
                  <a:schemeClr val="dk1">
                    <a:lumMod val="85000"/>
                    <a:lumOff val="15000"/>
                  </a:schemeClr>
                </a:solidFill>
                <a:latin typeface="汉仪文黑-55简" charset="0"/>
                <a:ea typeface="宋体" panose="02010600030101010101" pitchFamily="2" charset="-122"/>
                <a:cs typeface="汉仪文黑-55简" charset="0"/>
                <a:sym typeface="+mn-ea"/>
              </a:rPr>
              <a:t>可以发送文本，也可以发送二进制数据。</a:t>
            </a: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r>
              <a:rPr sz="1600">
                <a:solidFill>
                  <a:schemeClr val="dk1">
                    <a:lumMod val="85000"/>
                    <a:lumOff val="15000"/>
                  </a:schemeClr>
                </a:solidFill>
                <a:latin typeface="汉仪文黑-55简" charset="0"/>
                <a:ea typeface="宋体" panose="02010600030101010101" pitchFamily="2" charset="-122"/>
                <a:cs typeface="汉仪文黑-55简" charset="0"/>
                <a:sym typeface="+mn-ea"/>
              </a:rPr>
              <a:t>没有同源限制，客户端可以与任意服务器通信。</a:t>
            </a: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r>
              <a:rPr sz="1600">
                <a:solidFill>
                  <a:schemeClr val="dk1">
                    <a:lumMod val="85000"/>
                    <a:lumOff val="15000"/>
                  </a:schemeClr>
                </a:solidFill>
                <a:latin typeface="汉仪文黑-55简" charset="0"/>
                <a:ea typeface="宋体" panose="02010600030101010101" pitchFamily="2" charset="-122"/>
                <a:cs typeface="汉仪文黑-55简" charset="0"/>
                <a:sym typeface="+mn-ea"/>
              </a:rPr>
              <a:t>协议标识符是ws（如果加密，则为wss），服务器网址就是 URL。</a:t>
            </a: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a:p>
            <a:pPr marL="285750" lvl="0" indent="-285750" algn="l">
              <a:buClrTx/>
              <a:buSzTx/>
              <a:buFont typeface="Arial" panose="020B0604020202020204" pitchFamily="34" charset="0"/>
            </a:pPr>
            <a:endParaRPr sz="1600">
              <a:solidFill>
                <a:schemeClr val="dk1">
                  <a:lumMod val="85000"/>
                  <a:lumOff val="15000"/>
                </a:schemeClr>
              </a:solidFill>
              <a:latin typeface="汉仪文黑-55简" charset="0"/>
              <a:ea typeface="宋体" panose="02010600030101010101" pitchFamily="2" charset="-122"/>
              <a:cs typeface="汉仪文黑-55简" charset="0"/>
              <a:sym typeface="+mn-ea"/>
            </a:endParaRPr>
          </a:p>
        </p:txBody>
      </p:sp>
      <p:sp>
        <p:nvSpPr>
          <p:cNvPr id="7" name="文本框 6"/>
          <p:cNvSpPr txBox="1"/>
          <p:nvPr/>
        </p:nvSpPr>
        <p:spPr>
          <a:xfrm>
            <a:off x="612140" y="332105"/>
            <a:ext cx="4345305" cy="368300"/>
          </a:xfrm>
          <a:prstGeom prst="rect">
            <a:avLst/>
          </a:prstGeom>
          <a:noFill/>
        </p:spPr>
        <p:txBody>
          <a:bodyPr wrap="square" rtlCol="0">
            <a:spAutoFit/>
          </a:bodyPr>
          <a:p>
            <a:pPr marL="342900" indent="-342900">
              <a:buFont typeface="+mj-lt"/>
              <a:buAutoNum type="arabicPeriod"/>
            </a:pPr>
            <a:r>
              <a:rPr lang="zh-CN" altLang="en-US" sz="1800">
                <a:solidFill>
                  <a:schemeClr val="dk1">
                    <a:lumMod val="85000"/>
                    <a:lumOff val="15000"/>
                  </a:schemeClr>
                </a:solidFill>
                <a:latin typeface="汉仪文黑-55简" charset="0"/>
                <a:cs typeface="汉仪文黑-55简" charset="0"/>
              </a:rPr>
              <a:t>WebSocket 的其他特点</a:t>
            </a:r>
            <a:endParaRPr lang="zh-CN" altLang="en-US" sz="1800">
              <a:solidFill>
                <a:schemeClr val="dk1">
                  <a:lumMod val="85000"/>
                  <a:lumOff val="15000"/>
                </a:schemeClr>
              </a:solidFill>
              <a:latin typeface="汉仪文黑-55简" charset="0"/>
              <a:cs typeface="汉仪文黑-55简" charset="0"/>
            </a:endParaRPr>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像" descr="图像"/>
          <p:cNvPicPr>
            <a:picLocks noChangeAspect="1"/>
          </p:cNvPicPr>
          <p:nvPr>
            <p:custDataLst>
              <p:tags r:id="rId1"/>
            </p:custDataLst>
          </p:nvPr>
        </p:nvPicPr>
        <p:blipFill>
          <a:blip r:embed="rId2" cstate="print"/>
          <a:stretch>
            <a:fillRect/>
          </a:stretch>
        </p:blipFill>
        <p:spPr>
          <a:xfrm>
            <a:off x="-476" y="0"/>
            <a:ext cx="9144000" cy="6858000"/>
          </a:xfrm>
          <a:prstGeom prst="rect">
            <a:avLst/>
          </a:prstGeom>
          <a:ln w="12700">
            <a:miter lim="400000"/>
            <a:headEnd/>
            <a:tailEnd/>
          </a:ln>
        </p:spPr>
      </p:pic>
      <p:pic>
        <p:nvPicPr>
          <p:cNvPr id="7" name="fgyyh.png" descr="fgyyh.png"/>
          <p:cNvPicPr>
            <a:picLocks noChangeAspect="1"/>
          </p:cNvPicPr>
          <p:nvPr>
            <p:custDataLst>
              <p:tags r:id="rId3"/>
            </p:custDataLst>
          </p:nvPr>
        </p:nvPicPr>
        <p:blipFill>
          <a:blip r:embed="rId4"/>
          <a:stretch>
            <a:fillRect/>
          </a:stretch>
        </p:blipFill>
        <p:spPr>
          <a:xfrm>
            <a:off x="7245506" y="0"/>
            <a:ext cx="1898494" cy="1682440"/>
          </a:xfrm>
          <a:prstGeom prst="rect">
            <a:avLst/>
          </a:prstGeom>
          <a:ln w="12700">
            <a:miter lim="400000"/>
            <a:headEnd/>
            <a:tailEnd/>
          </a:ln>
        </p:spPr>
      </p:pic>
      <p:pic>
        <p:nvPicPr>
          <p:cNvPr id="6" name="123wrvf.png" descr="123wrvf.png"/>
          <p:cNvPicPr>
            <a:picLocks noChangeAspect="1"/>
          </p:cNvPicPr>
          <p:nvPr>
            <p:custDataLst>
              <p:tags r:id="rId5"/>
            </p:custDataLst>
          </p:nvPr>
        </p:nvPicPr>
        <p:blipFill>
          <a:blip r:embed="rId6"/>
          <a:stretch>
            <a:fillRect/>
          </a:stretch>
        </p:blipFill>
        <p:spPr>
          <a:xfrm>
            <a:off x="0" y="5714196"/>
            <a:ext cx="992066" cy="1143804"/>
          </a:xfrm>
          <a:prstGeom prst="rect">
            <a:avLst/>
          </a:prstGeom>
          <a:ln w="12700">
            <a:miter lim="400000"/>
            <a:headEnd/>
            <a:tailEnd/>
          </a:ln>
        </p:spPr>
      </p:pic>
      <p:sp>
        <p:nvSpPr>
          <p:cNvPr id="10" name="文本框 9"/>
          <p:cNvSpPr txBox="1"/>
          <p:nvPr/>
        </p:nvSpPr>
        <p:spPr>
          <a:xfrm>
            <a:off x="539750" y="188595"/>
            <a:ext cx="4345305" cy="368300"/>
          </a:xfrm>
          <a:prstGeom prst="rect">
            <a:avLst/>
          </a:prstGeom>
          <a:noFill/>
        </p:spPr>
        <p:txBody>
          <a:bodyPr wrap="square" rtlCol="0">
            <a:spAutoFit/>
          </a:bodyPr>
          <a:p>
            <a:pPr marL="342900" indent="-342900">
              <a:buFont typeface="+mj-lt"/>
              <a:buAutoNum type="arabicPeriod" startAt="2"/>
            </a:pPr>
            <a:r>
              <a:rPr lang="zh-CN" altLang="en-US" sz="1800">
                <a:solidFill>
                  <a:schemeClr val="dk1">
                    <a:lumMod val="85000"/>
                    <a:lumOff val="15000"/>
                  </a:schemeClr>
                </a:solidFill>
                <a:latin typeface="汉仪文黑-55简" charset="0"/>
                <a:cs typeface="汉仪文黑-55简" charset="0"/>
              </a:rPr>
              <a:t>WebSocket技术及协议</a:t>
            </a:r>
            <a:endParaRPr lang="zh-CN" altLang="en-US" sz="1800">
              <a:solidFill>
                <a:schemeClr val="dk1">
                  <a:lumMod val="85000"/>
                  <a:lumOff val="15000"/>
                </a:schemeClr>
              </a:solidFill>
              <a:latin typeface="汉仪文黑-55简" charset="0"/>
              <a:cs typeface="汉仪文黑-55简" charset="0"/>
            </a:endParaRPr>
          </a:p>
        </p:txBody>
      </p:sp>
      <p:sp>
        <p:nvSpPr>
          <p:cNvPr id="14" name="文本框 13"/>
          <p:cNvSpPr txBox="1"/>
          <p:nvPr>
            <p:custDataLst>
              <p:tags r:id="rId7"/>
            </p:custDataLst>
          </p:nvPr>
        </p:nvSpPr>
        <p:spPr>
          <a:xfrm>
            <a:off x="920750" y="4564380"/>
            <a:ext cx="7606030" cy="368300"/>
          </a:xfrm>
          <a:prstGeom prst="rect">
            <a:avLst/>
          </a:prstGeom>
          <a:noFill/>
        </p:spPr>
        <p:txBody>
          <a:bodyPr wrap="square" rtlCol="0">
            <a:spAutoFit/>
          </a:bodyPr>
          <a:p>
            <a:endParaRPr lang="zh-CN" altLang="en-US" sz="1800">
              <a:solidFill>
                <a:schemeClr val="dk1"/>
              </a:solidFill>
              <a:latin typeface="汉仪文黑-55简" charset="0"/>
              <a:cs typeface="汉仪文黑-55简" charset="0"/>
            </a:endParaRPr>
          </a:p>
        </p:txBody>
      </p:sp>
      <p:pic>
        <p:nvPicPr>
          <p:cNvPr id="64" name="图片 63" descr="资源 1"/>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055" y="874395"/>
            <a:ext cx="7744460" cy="4887595"/>
          </a:xfrm>
          <a:prstGeom prst="rect">
            <a:avLst/>
          </a:prstGeom>
          <a:pattFill>
            <a:fgClr>
              <a:srgbClr val="FFFFFF"/>
            </a:fgClr>
            <a:bgClr>
              <a:srgbClr val="FFFFFF"/>
            </a:bgClr>
          </a:pattFill>
        </p:spPr>
      </p:pic>
      <p:pic>
        <p:nvPicPr>
          <p:cNvPr id="65" name="图片 64" descr="资源 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9505" y="1064895"/>
            <a:ext cx="7616825" cy="4807585"/>
          </a:xfrm>
          <a:prstGeom prst="rect">
            <a:avLst/>
          </a:prstGeom>
          <a:pattFill>
            <a:fgClr>
              <a:srgbClr val="FFFFFF"/>
            </a:fgClr>
            <a:bgClr>
              <a:srgbClr val="FFFFFF"/>
            </a:bgClr>
          </a:pattFill>
        </p:spPr>
      </p:pic>
      <p:pic>
        <p:nvPicPr>
          <p:cNvPr id="68" name="图片 67" descr="资源 13"/>
          <p:cNvPicPr>
            <a:picLocks noChangeAspect="1"/>
          </p:cNvPicPr>
          <p:nvPr/>
        </p:nvPicPr>
        <p:blipFill>
          <a:blip r:embed="rId12">
            <a:extLst>
              <a:ext uri="{96DAC541-7B7A-43D3-8B79-37D633B846F1}">
                <asvg:svgBlip xmlns:asvg="http://schemas.microsoft.com/office/drawing/2016/SVG/main" r:embed="rId13"/>
              </a:ext>
            </a:extLst>
          </a:blip>
          <a:srcRect t="5537" r="8328"/>
          <a:stretch>
            <a:fillRect/>
          </a:stretch>
        </p:blipFill>
        <p:spPr>
          <a:xfrm>
            <a:off x="467360" y="692150"/>
            <a:ext cx="7486015" cy="5013960"/>
          </a:xfrm>
          <a:prstGeom prst="rect">
            <a:avLst/>
          </a:prstGeom>
        </p:spPr>
      </p:pic>
      <p:sp>
        <p:nvSpPr>
          <p:cNvPr id="69" name="文本框 68"/>
          <p:cNvSpPr txBox="1"/>
          <p:nvPr/>
        </p:nvSpPr>
        <p:spPr>
          <a:xfrm>
            <a:off x="1502410" y="1292543"/>
            <a:ext cx="7232650" cy="3215005"/>
          </a:xfrm>
          <a:prstGeom prst="rect">
            <a:avLst/>
          </a:prstGeom>
          <a:noFill/>
        </p:spPr>
        <p:txBody>
          <a:bodyPr wrap="square" rtlCol="0" anchor="ctr">
            <a:spAutoFit/>
          </a:bodyPr>
          <a:p>
            <a:pPr fontAlgn="auto">
              <a:lnSpc>
                <a:spcPts val="4060"/>
              </a:lnSpc>
            </a:pPr>
            <a:r>
              <a:rPr lang="zh-CN" altLang="en-US" sz="1200">
                <a:solidFill>
                  <a:srgbClr val="000000"/>
                </a:solidFill>
                <a:latin typeface="汉仪文黑-55简" charset="0"/>
                <a:ea typeface="汉仪雅酷黑 75W" panose="020B0804020202020204" charset="-122"/>
                <a:cs typeface="汉仪文黑-55简" charset="0"/>
              </a:rPr>
              <a:t>WebSocket技术的优点有：1）通过第一次HTTP Request建立了连接之后，后续的数据交换都不用再重新发送HTTP Request，节省了带宽资源； 2) WebSocket的连接是双向通信的连接，在同一个TCP连接上，既可以发送，也可以接收; 3)具有多路复用的功能(multiplexing)，也即几个不同的URI可以复用同一个WebSocket连接。这些特点非常类似TCP连接，但是因为它借用了HTTP协议的一些概念，所以被称为了WebSocket。</a:t>
            </a:r>
            <a:endParaRPr lang="zh-CN" altLang="en-US" sz="1200">
              <a:solidFill>
                <a:srgbClr val="000000"/>
              </a:solidFill>
              <a:latin typeface="汉仪文黑-55简" charset="0"/>
              <a:ea typeface="汉仪雅酷黑 75W" panose="020B0804020202020204" charset="-122"/>
              <a:cs typeface="汉仪文黑-55简" charset="0"/>
            </a:endParaRPr>
          </a:p>
          <a:p>
            <a:pPr fontAlgn="auto">
              <a:lnSpc>
                <a:spcPts val="4060"/>
              </a:lnSpc>
            </a:pPr>
            <a:endParaRPr lang="zh-CN" altLang="en-US" sz="1200">
              <a:solidFill>
                <a:srgbClr val="000000"/>
              </a:solidFill>
              <a:latin typeface="汉仪文黑-55简" charset="0"/>
              <a:ea typeface="汉仪雅酷黑 75W" panose="020B0804020202020204" charset="-122"/>
              <a:cs typeface="汉仪文黑-55简" charset="0"/>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像" descr="图像"/>
          <p:cNvPicPr>
            <a:picLocks noChangeAspect="1"/>
          </p:cNvPicPr>
          <p:nvPr>
            <p:custDataLst>
              <p:tags r:id="rId1"/>
            </p:custDataLst>
          </p:nvPr>
        </p:nvPicPr>
        <p:blipFill>
          <a:blip r:embed="rId2" cstate="print"/>
          <a:stretch>
            <a:fillRect/>
          </a:stretch>
        </p:blipFill>
        <p:spPr>
          <a:xfrm>
            <a:off x="-476" y="0"/>
            <a:ext cx="9144000" cy="6858000"/>
          </a:xfrm>
          <a:prstGeom prst="rect">
            <a:avLst/>
          </a:prstGeom>
          <a:ln w="12700">
            <a:miter lim="400000"/>
            <a:headEnd/>
            <a:tailEnd/>
          </a:ln>
        </p:spPr>
      </p:pic>
      <p:pic>
        <p:nvPicPr>
          <p:cNvPr id="7" name="fgyyh.png" descr="fgyyh.png"/>
          <p:cNvPicPr>
            <a:picLocks noChangeAspect="1"/>
          </p:cNvPicPr>
          <p:nvPr>
            <p:custDataLst>
              <p:tags r:id="rId3"/>
            </p:custDataLst>
          </p:nvPr>
        </p:nvPicPr>
        <p:blipFill>
          <a:blip r:embed="rId4"/>
          <a:stretch>
            <a:fillRect/>
          </a:stretch>
        </p:blipFill>
        <p:spPr>
          <a:xfrm>
            <a:off x="7245506" y="0"/>
            <a:ext cx="1898494" cy="1682440"/>
          </a:xfrm>
          <a:prstGeom prst="rect">
            <a:avLst/>
          </a:prstGeom>
          <a:ln w="12700">
            <a:miter lim="400000"/>
            <a:headEnd/>
            <a:tailEnd/>
          </a:ln>
        </p:spPr>
      </p:pic>
      <p:pic>
        <p:nvPicPr>
          <p:cNvPr id="6" name="123wrvf.png" descr="123wrvf.png"/>
          <p:cNvPicPr>
            <a:picLocks noChangeAspect="1"/>
          </p:cNvPicPr>
          <p:nvPr>
            <p:custDataLst>
              <p:tags r:id="rId5"/>
            </p:custDataLst>
          </p:nvPr>
        </p:nvPicPr>
        <p:blipFill>
          <a:blip r:embed="rId6"/>
          <a:stretch>
            <a:fillRect/>
          </a:stretch>
        </p:blipFill>
        <p:spPr>
          <a:xfrm>
            <a:off x="0" y="5714196"/>
            <a:ext cx="992066" cy="1143804"/>
          </a:xfrm>
          <a:prstGeom prst="rect">
            <a:avLst/>
          </a:prstGeom>
          <a:ln w="12700">
            <a:miter lim="400000"/>
            <a:headEnd/>
            <a:tailEnd/>
          </a:ln>
        </p:spPr>
      </p:pic>
      <p:sp>
        <p:nvSpPr>
          <p:cNvPr id="10" name="文本框 9"/>
          <p:cNvSpPr txBox="1"/>
          <p:nvPr/>
        </p:nvSpPr>
        <p:spPr>
          <a:xfrm>
            <a:off x="539750" y="188595"/>
            <a:ext cx="4345305" cy="368300"/>
          </a:xfrm>
          <a:prstGeom prst="rect">
            <a:avLst/>
          </a:prstGeom>
          <a:noFill/>
        </p:spPr>
        <p:txBody>
          <a:bodyPr wrap="square" rtlCol="0">
            <a:spAutoFit/>
          </a:bodyPr>
          <a:p>
            <a:pPr marL="342900" indent="-342900">
              <a:buFont typeface="+mj-lt"/>
              <a:buAutoNum type="arabicPeriod" startAt="3"/>
            </a:pPr>
            <a:r>
              <a:rPr lang="zh-CN" altLang="en-US" sz="1800">
                <a:solidFill>
                  <a:schemeClr val="dk1">
                    <a:lumMod val="85000"/>
                    <a:lumOff val="15000"/>
                  </a:schemeClr>
                </a:solidFill>
                <a:latin typeface="汉仪文黑-55简" charset="0"/>
                <a:cs typeface="汉仪文黑-55简" charset="0"/>
              </a:rPr>
              <a:t>WebSocket技术及协议</a:t>
            </a:r>
            <a:endParaRPr lang="zh-CN" altLang="en-US" sz="1800">
              <a:solidFill>
                <a:schemeClr val="dk1">
                  <a:lumMod val="85000"/>
                  <a:lumOff val="15000"/>
                </a:schemeClr>
              </a:solidFill>
              <a:latin typeface="汉仪文黑-55简" charset="0"/>
              <a:cs typeface="汉仪文黑-55简" charset="0"/>
            </a:endParaRPr>
          </a:p>
        </p:txBody>
      </p:sp>
      <p:sp>
        <p:nvSpPr>
          <p:cNvPr id="14" name="文本框 13"/>
          <p:cNvSpPr txBox="1"/>
          <p:nvPr>
            <p:custDataLst>
              <p:tags r:id="rId7"/>
            </p:custDataLst>
          </p:nvPr>
        </p:nvSpPr>
        <p:spPr>
          <a:xfrm>
            <a:off x="920750" y="4564380"/>
            <a:ext cx="7606030" cy="368300"/>
          </a:xfrm>
          <a:prstGeom prst="rect">
            <a:avLst/>
          </a:prstGeom>
          <a:noFill/>
        </p:spPr>
        <p:txBody>
          <a:bodyPr wrap="square" rtlCol="0">
            <a:spAutoFit/>
          </a:bodyPr>
          <a:p>
            <a:endParaRPr lang="zh-CN" altLang="en-US" sz="1800">
              <a:solidFill>
                <a:schemeClr val="dk1"/>
              </a:solidFill>
              <a:latin typeface="汉仪文黑-55简" charset="0"/>
              <a:cs typeface="汉仪文黑-55简" charset="0"/>
            </a:endParaRPr>
          </a:p>
        </p:txBody>
      </p:sp>
      <p:sp>
        <p:nvSpPr>
          <p:cNvPr id="2" name="文本框 1"/>
          <p:cNvSpPr txBox="1"/>
          <p:nvPr/>
        </p:nvSpPr>
        <p:spPr>
          <a:xfrm>
            <a:off x="687070" y="768985"/>
            <a:ext cx="6151880" cy="368300"/>
          </a:xfrm>
          <a:prstGeom prst="rect">
            <a:avLst/>
          </a:prstGeom>
          <a:noFill/>
        </p:spPr>
        <p:txBody>
          <a:bodyPr wrap="square" rtlCol="0">
            <a:spAutoFit/>
          </a:bodyPr>
          <a:p>
            <a:r>
              <a:rPr lang="zh-CN" altLang="en-US" sz="1800">
                <a:solidFill>
                  <a:srgbClr val="000000"/>
                </a:solidFill>
                <a:latin typeface="汉仪文黑-55简" charset="0"/>
                <a:cs typeface="汉仪文黑-55简" charset="0"/>
              </a:rPr>
              <a:t>var Socket = new WebSocket(url, [protocol] );</a:t>
            </a:r>
            <a:endParaRPr lang="zh-CN" altLang="en-US" sz="1800">
              <a:solidFill>
                <a:srgbClr val="000000"/>
              </a:solidFill>
              <a:latin typeface="汉仪文黑-55简" charset="0"/>
              <a:cs typeface="汉仪文黑-55简" charset="0"/>
            </a:endParaRPr>
          </a:p>
        </p:txBody>
      </p:sp>
      <p:pic>
        <p:nvPicPr>
          <p:cNvPr id="3" name="图片 2"/>
          <p:cNvPicPr>
            <a:picLocks noChangeAspect="1"/>
          </p:cNvPicPr>
          <p:nvPr/>
        </p:nvPicPr>
        <p:blipFill>
          <a:blip r:embed="rId8"/>
          <a:stretch>
            <a:fillRect/>
          </a:stretch>
        </p:blipFill>
        <p:spPr>
          <a:xfrm>
            <a:off x="467360" y="1340485"/>
            <a:ext cx="6753225" cy="647700"/>
          </a:xfrm>
          <a:prstGeom prst="rect">
            <a:avLst/>
          </a:prstGeom>
        </p:spPr>
      </p:pic>
      <p:pic>
        <p:nvPicPr>
          <p:cNvPr id="4" name="图片 3"/>
          <p:cNvPicPr>
            <a:picLocks noChangeAspect="1"/>
          </p:cNvPicPr>
          <p:nvPr/>
        </p:nvPicPr>
        <p:blipFill>
          <a:blip r:embed="rId9"/>
          <a:stretch>
            <a:fillRect/>
          </a:stretch>
        </p:blipFill>
        <p:spPr>
          <a:xfrm>
            <a:off x="467360" y="2132330"/>
            <a:ext cx="8181975" cy="3565525"/>
          </a:xfrm>
          <a:prstGeom prst="rect">
            <a:avLst/>
          </a:prstGeom>
        </p:spPr>
      </p:pic>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2" name="图像" descr="图像"/>
          <p:cNvPicPr>
            <a:picLocks noChangeAspect="1"/>
          </p:cNvPicPr>
          <p:nvPr>
            <p:custDataLst>
              <p:tags r:id="rId1"/>
            </p:custDataLst>
          </p:nvPr>
        </p:nvPicPr>
        <p:blipFill>
          <a:blip r:embed="rId2" cstate="print"/>
          <a:stretch>
            <a:fillRect/>
          </a:stretch>
        </p:blipFill>
        <p:spPr>
          <a:xfrm>
            <a:off x="159" y="0"/>
            <a:ext cx="9144000" cy="6858000"/>
          </a:xfrm>
          <a:prstGeom prst="rect">
            <a:avLst/>
          </a:prstGeom>
          <a:ln w="12700">
            <a:miter lim="400000"/>
            <a:headEnd/>
            <a:tailEnd/>
          </a:ln>
        </p:spPr>
      </p:pic>
      <p:pic>
        <p:nvPicPr>
          <p:cNvPr id="7" name="fgyyh.png" descr="fgyyh.png"/>
          <p:cNvPicPr>
            <a:picLocks noChangeAspect="1"/>
          </p:cNvPicPr>
          <p:nvPr>
            <p:custDataLst>
              <p:tags r:id="rId3"/>
            </p:custDataLst>
          </p:nvPr>
        </p:nvPicPr>
        <p:blipFill>
          <a:blip r:embed="rId4"/>
          <a:stretch>
            <a:fillRect/>
          </a:stretch>
        </p:blipFill>
        <p:spPr>
          <a:xfrm>
            <a:off x="7245506" y="0"/>
            <a:ext cx="1898494" cy="1682440"/>
          </a:xfrm>
          <a:prstGeom prst="rect">
            <a:avLst/>
          </a:prstGeom>
          <a:ln w="12700">
            <a:miter lim="400000"/>
            <a:headEnd/>
            <a:tailEnd/>
          </a:ln>
        </p:spPr>
      </p:pic>
      <p:pic>
        <p:nvPicPr>
          <p:cNvPr id="3" name="123wrvf.png" descr="123wrvf.png"/>
          <p:cNvPicPr>
            <a:picLocks noChangeAspect="1"/>
          </p:cNvPicPr>
          <p:nvPr>
            <p:custDataLst>
              <p:tags r:id="rId5"/>
            </p:custDataLst>
          </p:nvPr>
        </p:nvPicPr>
        <p:blipFill>
          <a:blip r:embed="rId6"/>
          <a:stretch>
            <a:fillRect/>
          </a:stretch>
        </p:blipFill>
        <p:spPr>
          <a:xfrm>
            <a:off x="0" y="5714196"/>
            <a:ext cx="992066" cy="1143804"/>
          </a:xfrm>
          <a:prstGeom prst="rect">
            <a:avLst/>
          </a:prstGeom>
          <a:ln w="12700">
            <a:miter lim="400000"/>
            <a:headEnd/>
            <a:tailEnd/>
          </a:ln>
        </p:spPr>
      </p:pic>
      <p:pic>
        <p:nvPicPr>
          <p:cNvPr id="4" name="图片 3"/>
          <p:cNvPicPr>
            <a:picLocks noChangeAspect="1"/>
          </p:cNvPicPr>
          <p:nvPr>
            <p:custDataLst>
              <p:tags r:id="rId7"/>
            </p:custDataLst>
          </p:nvPr>
        </p:nvPicPr>
        <p:blipFill>
          <a:blip r:embed="rId8"/>
          <a:stretch>
            <a:fillRect/>
          </a:stretch>
        </p:blipFill>
        <p:spPr>
          <a:xfrm>
            <a:off x="467995" y="980440"/>
            <a:ext cx="8458200" cy="2095500"/>
          </a:xfrm>
          <a:prstGeom prst="rect">
            <a:avLst/>
          </a:prstGeom>
        </p:spPr>
      </p:pic>
      <p:sp>
        <p:nvSpPr>
          <p:cNvPr id="6" name="文本框 5"/>
          <p:cNvSpPr txBox="1"/>
          <p:nvPr/>
        </p:nvSpPr>
        <p:spPr>
          <a:xfrm>
            <a:off x="653415" y="214630"/>
            <a:ext cx="3846195" cy="368300"/>
          </a:xfrm>
          <a:prstGeom prst="rect">
            <a:avLst/>
          </a:prstGeom>
          <a:noFill/>
        </p:spPr>
        <p:txBody>
          <a:bodyPr wrap="square" rtlCol="0">
            <a:spAutoFit/>
          </a:bodyPr>
          <a:p>
            <a:r>
              <a:rPr lang="en-US" altLang="zh-CN" sz="1800">
                <a:solidFill>
                  <a:schemeClr val="dk1">
                    <a:lumMod val="85000"/>
                    <a:lumOff val="15000"/>
                  </a:schemeClr>
                </a:solidFill>
                <a:latin typeface="汉仪文黑-55简" charset="0"/>
                <a:cs typeface="汉仪文黑-55简" charset="0"/>
              </a:rPr>
              <a:t>webScoke</a:t>
            </a:r>
            <a:r>
              <a:rPr lang="zh-CN" altLang="en-US" sz="1800">
                <a:solidFill>
                  <a:schemeClr val="dk1">
                    <a:lumMod val="85000"/>
                    <a:lumOff val="15000"/>
                  </a:schemeClr>
                </a:solidFill>
                <a:latin typeface="汉仪文黑-55简" charset="0"/>
                <a:cs typeface="汉仪文黑-55简" charset="0"/>
              </a:rPr>
              <a:t>常用事件</a:t>
            </a:r>
            <a:endParaRPr lang="zh-CN" altLang="en-US" sz="1800">
              <a:solidFill>
                <a:schemeClr val="dk1">
                  <a:lumMod val="85000"/>
                  <a:lumOff val="15000"/>
                </a:schemeClr>
              </a:solidFill>
              <a:latin typeface="汉仪文黑-55简" charset="0"/>
              <a:cs typeface="汉仪文黑-55简" charset="0"/>
            </a:endParaRPr>
          </a:p>
        </p:txBody>
      </p:sp>
      <p:pic>
        <p:nvPicPr>
          <p:cNvPr id="8" name="图片 7"/>
          <p:cNvPicPr>
            <a:picLocks noChangeAspect="1"/>
          </p:cNvPicPr>
          <p:nvPr/>
        </p:nvPicPr>
        <p:blipFill>
          <a:blip r:embed="rId9"/>
          <a:stretch>
            <a:fillRect/>
          </a:stretch>
        </p:blipFill>
        <p:spPr>
          <a:xfrm>
            <a:off x="539750" y="3140710"/>
            <a:ext cx="4338955" cy="1723390"/>
          </a:xfrm>
          <a:prstGeom prst="rect">
            <a:avLst/>
          </a:prstGeom>
        </p:spPr>
      </p:pic>
      <p:pic>
        <p:nvPicPr>
          <p:cNvPr id="9" name="图片 8"/>
          <p:cNvPicPr>
            <a:picLocks noChangeAspect="1"/>
          </p:cNvPicPr>
          <p:nvPr/>
        </p:nvPicPr>
        <p:blipFill>
          <a:blip r:embed="rId10"/>
          <a:stretch>
            <a:fillRect/>
          </a:stretch>
        </p:blipFill>
        <p:spPr>
          <a:xfrm>
            <a:off x="5292090" y="3141345"/>
            <a:ext cx="3964940" cy="2502535"/>
          </a:xfrm>
          <a:prstGeom prst="rect">
            <a:avLst/>
          </a:prstGeom>
        </p:spPr>
      </p:pic>
      <p:pic>
        <p:nvPicPr>
          <p:cNvPr id="10" name="图片 9"/>
          <p:cNvPicPr>
            <a:picLocks noChangeAspect="1"/>
          </p:cNvPicPr>
          <p:nvPr/>
        </p:nvPicPr>
        <p:blipFill>
          <a:blip r:embed="rId11"/>
          <a:stretch>
            <a:fillRect/>
          </a:stretch>
        </p:blipFill>
        <p:spPr>
          <a:xfrm>
            <a:off x="323850" y="5374005"/>
            <a:ext cx="5120005" cy="1037590"/>
          </a:xfrm>
          <a:prstGeom prst="rect">
            <a:avLst/>
          </a:prstGeom>
        </p:spPr>
      </p:pic>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4" name="图像" descr="图像"/>
          <p:cNvPicPr>
            <a:picLocks noChangeAspect="1"/>
          </p:cNvPicPr>
          <p:nvPr>
            <p:custDataLst>
              <p:tags r:id="rId1"/>
            </p:custDataLst>
          </p:nvPr>
        </p:nvPicPr>
        <p:blipFill>
          <a:blip r:embed="rId2" cstate="print"/>
          <a:stretch>
            <a:fillRect/>
          </a:stretch>
        </p:blipFill>
        <p:spPr>
          <a:xfrm>
            <a:off x="-476" y="0"/>
            <a:ext cx="9144000" cy="6858000"/>
          </a:xfrm>
          <a:prstGeom prst="rect">
            <a:avLst/>
          </a:prstGeom>
          <a:ln w="12700">
            <a:miter lim="400000"/>
            <a:headEnd/>
            <a:tailEnd/>
          </a:ln>
        </p:spPr>
      </p:pic>
      <p:pic>
        <p:nvPicPr>
          <p:cNvPr id="7" name="fgyyh.png" descr="fgyyh.png"/>
          <p:cNvPicPr>
            <a:picLocks noChangeAspect="1"/>
          </p:cNvPicPr>
          <p:nvPr>
            <p:custDataLst>
              <p:tags r:id="rId3"/>
            </p:custDataLst>
          </p:nvPr>
        </p:nvPicPr>
        <p:blipFill>
          <a:blip r:embed="rId4"/>
          <a:stretch>
            <a:fillRect/>
          </a:stretch>
        </p:blipFill>
        <p:spPr>
          <a:xfrm>
            <a:off x="7245506" y="0"/>
            <a:ext cx="1898494" cy="1682440"/>
          </a:xfrm>
          <a:prstGeom prst="rect">
            <a:avLst/>
          </a:prstGeom>
          <a:ln w="12700">
            <a:miter lim="400000"/>
            <a:headEnd/>
            <a:tailEnd/>
          </a:ln>
        </p:spPr>
      </p:pic>
      <p:pic>
        <p:nvPicPr>
          <p:cNvPr id="5" name="123wrvf.png" descr="123wrvf.png"/>
          <p:cNvPicPr>
            <a:picLocks noChangeAspect="1"/>
          </p:cNvPicPr>
          <p:nvPr>
            <p:custDataLst>
              <p:tags r:id="rId5"/>
            </p:custDataLst>
          </p:nvPr>
        </p:nvPicPr>
        <p:blipFill>
          <a:blip r:embed="rId6"/>
          <a:stretch>
            <a:fillRect/>
          </a:stretch>
        </p:blipFill>
        <p:spPr>
          <a:xfrm>
            <a:off x="0" y="5714196"/>
            <a:ext cx="992066" cy="1143804"/>
          </a:xfrm>
          <a:prstGeom prst="rect">
            <a:avLst/>
          </a:prstGeom>
          <a:ln w="12700">
            <a:miter lim="400000"/>
            <a:headEnd/>
            <a:tailEnd/>
          </a:ln>
        </p:spPr>
      </p:pic>
      <p:sp>
        <p:nvSpPr>
          <p:cNvPr id="2" name="标题 1"/>
          <p:cNvSpPr>
            <a:spLocks noGrp="1"/>
          </p:cNvSpPr>
          <p:nvPr>
            <p:ph type="title" idx="4294967295"/>
          </p:nvPr>
        </p:nvSpPr>
        <p:spPr>
          <a:xfrm>
            <a:off x="449580" y="260350"/>
            <a:ext cx="8244205" cy="417195"/>
          </a:xfrm>
          <a:noFill/>
          <a:ln w="9525">
            <a:noFill/>
          </a:ln>
        </p:spPr>
        <p:txBody>
          <a:bodyPr anchor="ctr" anchorCtr="0">
            <a:no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l">
              <a:buClrTx/>
              <a:buSzTx/>
              <a:buFont typeface="+mj-ea"/>
            </a:pPr>
            <a:r>
              <a:rPr lang="zh-CN" altLang="en-US" sz="1400">
                <a:solidFill>
                  <a:schemeClr val="dk1">
                    <a:lumMod val="85000"/>
                    <a:lumOff val="15000"/>
                  </a:schemeClr>
                </a:solidFill>
                <a:latin typeface="汉仪文黑-85简" charset="0"/>
                <a:cs typeface="汉仪文黑-85简" charset="0"/>
                <a:sym typeface="+mn-ea"/>
              </a:rPr>
              <a:t>一</a:t>
            </a:r>
            <a:r>
              <a:rPr lang="zh-CN" altLang="en-US" sz="1400">
                <a:solidFill>
                  <a:schemeClr val="dk1">
                    <a:lumMod val="85000"/>
                    <a:lumOff val="15000"/>
                  </a:schemeClr>
                </a:solidFill>
                <a:latin typeface="汉仪文黑-85简" charset="0"/>
                <a:cs typeface="汉仪文黑-85简" charset="0"/>
                <a:sym typeface="+mn-ea"/>
              </a:rPr>
              <a:t>.  </a:t>
            </a:r>
            <a:r>
              <a:rPr lang="zh-CN" altLang="en-US" sz="1400">
                <a:solidFill>
                  <a:schemeClr val="dk1">
                    <a:lumMod val="85000"/>
                    <a:lumOff val="15000"/>
                  </a:schemeClr>
                </a:solidFill>
                <a:latin typeface="汉仪文黑-85简" charset="0"/>
                <a:cs typeface="汉仪文黑-85简" charset="0"/>
                <a:sym typeface="+mn-ea"/>
              </a:rPr>
              <a:t>TCP的三次握手，四次挥手</a:t>
            </a:r>
            <a:endParaRPr lang="zh-CN" altLang="en-US" sz="1400">
              <a:solidFill>
                <a:schemeClr val="dk1">
                  <a:lumMod val="85000"/>
                  <a:lumOff val="15000"/>
                </a:schemeClr>
              </a:solidFill>
              <a:latin typeface="汉仪文黑-85简" charset="0"/>
              <a:cs typeface="汉仪文黑-85简" charset="0"/>
              <a:sym typeface="+mn-ea"/>
            </a:endParaRPr>
          </a:p>
        </p:txBody>
      </p:sp>
      <p:sp>
        <p:nvSpPr>
          <p:cNvPr id="6" name="文本框 5"/>
          <p:cNvSpPr txBox="1"/>
          <p:nvPr>
            <p:custDataLst>
              <p:tags r:id="rId7"/>
            </p:custDataLst>
          </p:nvPr>
        </p:nvSpPr>
        <p:spPr>
          <a:xfrm>
            <a:off x="467995" y="692785"/>
            <a:ext cx="7683500" cy="306705"/>
          </a:xfrm>
          <a:prstGeom prst="rect">
            <a:avLst/>
          </a:prstGeom>
          <a:noFill/>
        </p:spPr>
        <p:txBody>
          <a:bodyPr wrap="square" rtlCol="0">
            <a:spAutoFit/>
          </a:bodyPr>
          <a:p>
            <a:pPr>
              <a:buFont typeface="+mj-ea"/>
            </a:pPr>
            <a:r>
              <a:rPr lang="zh-CN" altLang="en-US" sz="1400">
                <a:solidFill>
                  <a:schemeClr val="dk1">
                    <a:lumMod val="85000"/>
                    <a:lumOff val="15000"/>
                  </a:schemeClr>
                </a:solidFill>
                <a:latin typeface="汉仪文黑-55简" charset="0"/>
                <a:ea typeface="汉仪文黑-55简" charset="0"/>
                <a:sym typeface="+mn-ea"/>
              </a:rPr>
              <a:t>三次握手</a:t>
            </a:r>
            <a:endParaRPr lang="zh-CN" altLang="en-US" sz="1400">
              <a:solidFill>
                <a:schemeClr val="dk1">
                  <a:lumMod val="85000"/>
                  <a:lumOff val="15000"/>
                </a:schemeClr>
              </a:solidFill>
              <a:latin typeface="汉仪文黑-55简" charset="0"/>
              <a:ea typeface="汉仪文黑-55简" charset="0"/>
              <a:sym typeface="+mn-ea"/>
            </a:endParaRPr>
          </a:p>
        </p:txBody>
      </p:sp>
      <p:sp>
        <p:nvSpPr>
          <p:cNvPr id="8" name="文本框 7"/>
          <p:cNvSpPr txBox="1"/>
          <p:nvPr/>
        </p:nvSpPr>
        <p:spPr>
          <a:xfrm>
            <a:off x="3347720" y="1196975"/>
            <a:ext cx="5022215" cy="3322955"/>
          </a:xfrm>
          <a:prstGeom prst="rect">
            <a:avLst/>
          </a:prstGeom>
          <a:noFill/>
        </p:spPr>
        <p:txBody>
          <a:bodyPr wrap="square" rtlCol="0">
            <a:spAutoFit/>
          </a:bodyPr>
          <a:p>
            <a:r>
              <a:rPr lang="zh-CN" altLang="en-US" sz="1400">
                <a:solidFill>
                  <a:srgbClr val="000000"/>
                </a:solidFill>
                <a:latin typeface="汉仪文黑-55简" charset="0"/>
                <a:cs typeface="汉仪文黑-55简" charset="0"/>
              </a:rPr>
              <a:t>TCP 三次握手就好比两个人在街上隔着50米看见了对方，但是因为雾霾等原因不能100%确认，所以要通过招手的方式相互确定对方是否认识自己。</a:t>
            </a:r>
            <a:endParaRPr lang="zh-CN" altLang="en-US" sz="1400">
              <a:solidFill>
                <a:srgbClr val="000000"/>
              </a:solidFill>
              <a:latin typeface="汉仪文黑-55简" charset="0"/>
              <a:cs typeface="汉仪文黑-55简" charset="0"/>
            </a:endParaRPr>
          </a:p>
          <a:p>
            <a:r>
              <a:rPr lang="zh-CN" altLang="en-US" sz="1400">
                <a:solidFill>
                  <a:srgbClr val="000000"/>
                </a:solidFill>
                <a:latin typeface="汉仪文黑-55简" charset="0"/>
                <a:cs typeface="汉仪文黑-55简" charset="0"/>
              </a:rPr>
              <a:t>张三首先向李四招手(syn)，李四看到张三向自己招手后，向对方点了点头挤出了一个微笑(ack)。张三看到李四微笑后确认了李四成功辨认出了自己(进入estalished状态)。</a:t>
            </a:r>
            <a:endParaRPr lang="zh-CN" altLang="en-US" sz="1400">
              <a:solidFill>
                <a:srgbClr val="000000"/>
              </a:solidFill>
              <a:latin typeface="汉仪文黑-55简" charset="0"/>
              <a:cs typeface="汉仪文黑-55简" charset="0"/>
            </a:endParaRPr>
          </a:p>
          <a:p>
            <a:endParaRPr lang="zh-CN" altLang="en-US" sz="1400">
              <a:solidFill>
                <a:srgbClr val="000000"/>
              </a:solidFill>
              <a:latin typeface="汉仪文黑-55简" charset="0"/>
              <a:cs typeface="汉仪文黑-55简" charset="0"/>
            </a:endParaRPr>
          </a:p>
          <a:p>
            <a:r>
              <a:rPr lang="zh-CN" altLang="en-US" sz="1400">
                <a:solidFill>
                  <a:srgbClr val="000000"/>
                </a:solidFill>
                <a:latin typeface="汉仪文黑-55简" charset="0"/>
                <a:cs typeface="汉仪文黑-55简" charset="0"/>
              </a:rPr>
              <a:t>但是李四还有点狐疑，向四周看了一看，有没有可能张三是在看别人呢，他也需要确认一下。所以李四也向张三招了招手(syn)，张三看到李四向自己招手后知道对方是在寻求自己的确认，于是也点了点头挤出了微笑(ack)，李四看到对方的微笑后确认了张三就是在向自己打招呼(进入established状态)。</a:t>
            </a:r>
            <a:endParaRPr lang="zh-CN" altLang="en-US" sz="1400">
              <a:solidFill>
                <a:srgbClr val="000000"/>
              </a:solidFill>
              <a:latin typeface="汉仪文黑-55简" charset="0"/>
              <a:cs typeface="汉仪文黑-55简" charset="0"/>
            </a:endParaRPr>
          </a:p>
          <a:p>
            <a:endParaRPr lang="zh-CN" altLang="en-US" sz="1400">
              <a:solidFill>
                <a:srgbClr val="000000"/>
              </a:solidFill>
              <a:latin typeface="汉仪文黑-55简" charset="0"/>
              <a:cs typeface="汉仪文黑-55简" charset="0"/>
            </a:endParaRPr>
          </a:p>
          <a:p>
            <a:r>
              <a:rPr lang="zh-CN" altLang="en-US" sz="1400">
                <a:solidFill>
                  <a:srgbClr val="000000"/>
                </a:solidFill>
                <a:latin typeface="汉仪文黑-55简" charset="0"/>
                <a:cs typeface="汉仪文黑-55简" charset="0"/>
              </a:rPr>
              <a:t>于是两人加快步伐，走到了一起，相互拥抱。</a:t>
            </a:r>
            <a:endParaRPr lang="zh-CN" altLang="en-US" sz="1400">
              <a:solidFill>
                <a:srgbClr val="000000"/>
              </a:solidFill>
              <a:latin typeface="汉仪文黑-55简" charset="0"/>
              <a:cs typeface="汉仪文黑-55简" charset="0"/>
            </a:endParaRPr>
          </a:p>
          <a:p>
            <a:endParaRPr lang="zh-CN" altLang="en-US" sz="1400">
              <a:solidFill>
                <a:srgbClr val="000000"/>
              </a:solidFill>
              <a:latin typeface="汉仪文黑-55简" charset="0"/>
              <a:cs typeface="汉仪文黑-55简" charset="0"/>
            </a:endParaRPr>
          </a:p>
        </p:txBody>
      </p:sp>
      <p:pic>
        <p:nvPicPr>
          <p:cNvPr id="14" name="图片 13"/>
          <p:cNvPicPr>
            <a:picLocks noChangeAspect="1"/>
          </p:cNvPicPr>
          <p:nvPr/>
        </p:nvPicPr>
        <p:blipFill>
          <a:blip r:embed="rId8"/>
          <a:stretch>
            <a:fillRect/>
          </a:stretch>
        </p:blipFill>
        <p:spPr>
          <a:xfrm>
            <a:off x="163195" y="1068070"/>
            <a:ext cx="3184525" cy="3207385"/>
          </a:xfrm>
          <a:prstGeom prst="rect">
            <a:avLst/>
          </a:prstGeom>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pic>
        <p:nvPicPr>
          <p:cNvPr id="8" name="图像" descr="图像"/>
          <p:cNvPicPr>
            <a:picLocks noChangeAspect="1"/>
          </p:cNvPicPr>
          <p:nvPr>
            <p:custDataLst>
              <p:tags r:id="rId1"/>
            </p:custDataLst>
          </p:nvPr>
        </p:nvPicPr>
        <p:blipFill>
          <a:blip r:embed="rId2" cstate="print"/>
          <a:stretch>
            <a:fillRect/>
          </a:stretch>
        </p:blipFill>
        <p:spPr>
          <a:xfrm>
            <a:off x="-476" y="0"/>
            <a:ext cx="9144000" cy="6858000"/>
          </a:xfrm>
          <a:prstGeom prst="rect">
            <a:avLst/>
          </a:prstGeom>
          <a:ln w="12700">
            <a:miter lim="400000"/>
            <a:headEnd/>
            <a:tailEnd/>
          </a:ln>
        </p:spPr>
      </p:pic>
      <p:pic>
        <p:nvPicPr>
          <p:cNvPr id="2" name="fgyyh.png" descr="fgyyh.png"/>
          <p:cNvPicPr>
            <a:picLocks noChangeAspect="1"/>
          </p:cNvPicPr>
          <p:nvPr>
            <p:custDataLst>
              <p:tags r:id="rId3"/>
            </p:custDataLst>
          </p:nvPr>
        </p:nvPicPr>
        <p:blipFill>
          <a:blip r:embed="rId4"/>
          <a:stretch>
            <a:fillRect/>
          </a:stretch>
        </p:blipFill>
        <p:spPr>
          <a:xfrm>
            <a:off x="7245506" y="0"/>
            <a:ext cx="1898494" cy="1682440"/>
          </a:xfrm>
          <a:prstGeom prst="rect">
            <a:avLst/>
          </a:prstGeom>
          <a:ln w="12700">
            <a:miter lim="400000"/>
            <a:headEnd/>
            <a:tailEnd/>
          </a:ln>
        </p:spPr>
      </p:pic>
      <p:pic>
        <p:nvPicPr>
          <p:cNvPr id="3" name="123wrvf.png" descr="123wrvf.png"/>
          <p:cNvPicPr>
            <a:picLocks noChangeAspect="1"/>
          </p:cNvPicPr>
          <p:nvPr>
            <p:custDataLst>
              <p:tags r:id="rId5"/>
            </p:custDataLst>
          </p:nvPr>
        </p:nvPicPr>
        <p:blipFill>
          <a:blip r:embed="rId6"/>
          <a:stretch>
            <a:fillRect/>
          </a:stretch>
        </p:blipFill>
        <p:spPr>
          <a:xfrm>
            <a:off x="0" y="5714196"/>
            <a:ext cx="992066" cy="1143804"/>
          </a:xfrm>
          <a:prstGeom prst="rect">
            <a:avLst/>
          </a:prstGeom>
          <a:ln w="12700">
            <a:miter lim="400000"/>
            <a:headEnd/>
            <a:tailEnd/>
          </a:ln>
        </p:spPr>
      </p:pic>
      <p:sp>
        <p:nvSpPr>
          <p:cNvPr id="6" name="文本框 5"/>
          <p:cNvSpPr txBox="1"/>
          <p:nvPr/>
        </p:nvSpPr>
        <p:spPr>
          <a:xfrm>
            <a:off x="323850" y="116840"/>
            <a:ext cx="7683500" cy="306705"/>
          </a:xfrm>
          <a:prstGeom prst="rect">
            <a:avLst/>
          </a:prstGeom>
          <a:noFill/>
        </p:spPr>
        <p:txBody>
          <a:bodyPr wrap="square" rtlCol="0">
            <a:spAutoFit/>
          </a:bodyPr>
          <a:p>
            <a:pPr>
              <a:buFont typeface="+mj-ea"/>
            </a:pPr>
            <a:r>
              <a:rPr lang="zh-CN" altLang="en-US" sz="1400">
                <a:solidFill>
                  <a:schemeClr val="dk1">
                    <a:lumMod val="85000"/>
                    <a:lumOff val="15000"/>
                  </a:schemeClr>
                </a:solidFill>
                <a:latin typeface="汉仪文黑-55简" charset="0"/>
                <a:ea typeface="汉仪文黑-55简" charset="0"/>
              </a:rPr>
              <a:t>四次挥手</a:t>
            </a:r>
            <a:endParaRPr lang="zh-CN" altLang="en-US" sz="1400">
              <a:solidFill>
                <a:schemeClr val="dk1">
                  <a:lumMod val="85000"/>
                  <a:lumOff val="15000"/>
                </a:schemeClr>
              </a:solidFill>
              <a:latin typeface="汉仪文黑-55简" charset="0"/>
              <a:ea typeface="汉仪文黑-55简" charset="0"/>
            </a:endParaRPr>
          </a:p>
        </p:txBody>
      </p:sp>
      <p:pic>
        <p:nvPicPr>
          <p:cNvPr id="7" name="图片 6"/>
          <p:cNvPicPr>
            <a:picLocks noChangeAspect="1"/>
          </p:cNvPicPr>
          <p:nvPr/>
        </p:nvPicPr>
        <p:blipFill>
          <a:blip r:embed="rId7"/>
          <a:stretch>
            <a:fillRect/>
          </a:stretch>
        </p:blipFill>
        <p:spPr>
          <a:xfrm>
            <a:off x="252095" y="549275"/>
            <a:ext cx="3762375" cy="4829175"/>
          </a:xfrm>
          <a:prstGeom prst="rect">
            <a:avLst/>
          </a:prstGeom>
        </p:spPr>
      </p:pic>
      <p:sp>
        <p:nvSpPr>
          <p:cNvPr id="11" name="文本框 10"/>
          <p:cNvSpPr txBox="1"/>
          <p:nvPr/>
        </p:nvSpPr>
        <p:spPr>
          <a:xfrm>
            <a:off x="4572000" y="836930"/>
            <a:ext cx="3882390" cy="4939030"/>
          </a:xfrm>
          <a:prstGeom prst="rect">
            <a:avLst/>
          </a:prstGeom>
          <a:noFill/>
        </p:spPr>
        <p:txBody>
          <a:bodyPr wrap="square" rtlCol="0">
            <a:spAutoFit/>
          </a:bodyPr>
          <a:p>
            <a:pPr>
              <a:lnSpc>
                <a:spcPct val="150000"/>
              </a:lnSpc>
            </a:pPr>
            <a:r>
              <a:rPr lang="zh-CN" altLang="en-US" sz="1400">
                <a:solidFill>
                  <a:srgbClr val="000000"/>
                </a:solidFill>
                <a:latin typeface="汉仪文黑-55简" charset="0"/>
                <a:cs typeface="汉仪文黑-55简" charset="0"/>
              </a:rPr>
              <a:t>因为在连接释放的过程可以理解为两步走，第一步主动释放的一方将自己向对方的连接释放，但此时对方还会向自己发送数据。第二步是被发送请求的一方向发送请求的一方数据也传输完成，将这个方向的连接也释放。所以比建立连接阶段多了一个过程（因为要分两次断开连接），挥手次数也就多了一次。</a:t>
            </a:r>
            <a:endParaRPr lang="zh-CN" altLang="en-US" sz="1400">
              <a:solidFill>
                <a:srgbClr val="000000"/>
              </a:solidFill>
              <a:latin typeface="汉仪文黑-55简" charset="0"/>
              <a:cs typeface="汉仪文黑-55简" charset="0"/>
            </a:endParaRPr>
          </a:p>
          <a:p>
            <a:pPr>
              <a:lnSpc>
                <a:spcPct val="150000"/>
              </a:lnSpc>
            </a:pPr>
            <a:endParaRPr lang="zh-CN" altLang="en-US" sz="1400">
              <a:solidFill>
                <a:srgbClr val="000000"/>
              </a:solidFill>
              <a:latin typeface="汉仪文黑-55简" charset="0"/>
              <a:cs typeface="汉仪文黑-55简" charset="0"/>
            </a:endParaRPr>
          </a:p>
          <a:p>
            <a:pPr>
              <a:lnSpc>
                <a:spcPct val="150000"/>
              </a:lnSpc>
            </a:pPr>
            <a:endParaRPr lang="zh-CN" altLang="en-US" sz="1400">
              <a:solidFill>
                <a:srgbClr val="000000"/>
              </a:solidFill>
              <a:latin typeface="汉仪文黑-55简" charset="0"/>
              <a:cs typeface="汉仪文黑-55简" charset="0"/>
            </a:endParaRPr>
          </a:p>
          <a:p>
            <a:pPr>
              <a:lnSpc>
                <a:spcPct val="150000"/>
              </a:lnSpc>
            </a:pPr>
            <a:endParaRPr lang="zh-CN" altLang="en-US" sz="1400">
              <a:solidFill>
                <a:srgbClr val="000000"/>
              </a:solidFill>
              <a:latin typeface="汉仪文黑-55简" charset="0"/>
              <a:cs typeface="汉仪文黑-55简" charset="0"/>
            </a:endParaRPr>
          </a:p>
          <a:p>
            <a:pPr>
              <a:lnSpc>
                <a:spcPct val="150000"/>
              </a:lnSpc>
            </a:pPr>
            <a:r>
              <a:rPr lang="zh-CN" altLang="en-US" sz="1400">
                <a:solidFill>
                  <a:srgbClr val="000000"/>
                </a:solidFill>
                <a:latin typeface="汉仪文黑-55简" charset="0"/>
                <a:cs typeface="汉仪文黑-55简" charset="0"/>
              </a:rPr>
              <a:t>TCP断开链接的过程和建立链接的过程比较类似，只不过中间的两部并不总是会合成一步走，所以它分成了4个动作，张三挥手(fin)——李四伤感地微笑(ack)——李四挥手(fin)——张三伤感地微笑(ack)。</a:t>
            </a:r>
            <a:endParaRPr lang="zh-CN" altLang="en-US" sz="1400">
              <a:solidFill>
                <a:srgbClr val="000000"/>
              </a:solidFill>
              <a:latin typeface="汉仪文黑-55简" charset="0"/>
              <a:cs typeface="汉仪文黑-55简" charset="0"/>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8" name="图像" descr="图像"/>
          <p:cNvPicPr>
            <a:picLocks noChangeAspect="1"/>
          </p:cNvPicPr>
          <p:nvPr>
            <p:custDataLst>
              <p:tags r:id="rId1"/>
            </p:custDataLst>
          </p:nvPr>
        </p:nvPicPr>
        <p:blipFill>
          <a:blip r:embed="rId2" cstate="print"/>
          <a:stretch>
            <a:fillRect/>
          </a:stretch>
        </p:blipFill>
        <p:spPr>
          <a:xfrm>
            <a:off x="-476" y="857250"/>
            <a:ext cx="9144000" cy="5143500"/>
          </a:xfrm>
          <a:prstGeom prst="rect">
            <a:avLst/>
          </a:prstGeom>
          <a:ln w="12700">
            <a:miter lim="400000"/>
            <a:headEnd/>
            <a:tailEnd/>
          </a:ln>
        </p:spPr>
      </p:pic>
      <p:pic>
        <p:nvPicPr>
          <p:cNvPr id="3" name="fgyyh.png" descr="fgyyh.png"/>
          <p:cNvPicPr>
            <a:picLocks noChangeAspect="1"/>
          </p:cNvPicPr>
          <p:nvPr>
            <p:custDataLst>
              <p:tags r:id="rId3"/>
            </p:custDataLst>
          </p:nvPr>
        </p:nvPicPr>
        <p:blipFill>
          <a:blip r:embed="rId4"/>
          <a:stretch>
            <a:fillRect/>
          </a:stretch>
        </p:blipFill>
        <p:spPr>
          <a:xfrm>
            <a:off x="7245506" y="857250"/>
            <a:ext cx="1898494" cy="1261830"/>
          </a:xfrm>
          <a:prstGeom prst="rect">
            <a:avLst/>
          </a:prstGeom>
          <a:ln w="12700">
            <a:miter lim="400000"/>
            <a:headEnd/>
            <a:tailEnd/>
          </a:ln>
        </p:spPr>
      </p:pic>
      <p:pic>
        <p:nvPicPr>
          <p:cNvPr id="2" name="123wrvf.png" descr="123wrvf.png"/>
          <p:cNvPicPr>
            <a:picLocks noChangeAspect="1"/>
          </p:cNvPicPr>
          <p:nvPr>
            <p:custDataLst>
              <p:tags r:id="rId5"/>
            </p:custDataLst>
          </p:nvPr>
        </p:nvPicPr>
        <p:blipFill>
          <a:blip r:embed="rId6"/>
          <a:stretch>
            <a:fillRect/>
          </a:stretch>
        </p:blipFill>
        <p:spPr>
          <a:xfrm>
            <a:off x="0" y="5142897"/>
            <a:ext cx="992066" cy="857853"/>
          </a:xfrm>
          <a:prstGeom prst="rect">
            <a:avLst/>
          </a:prstGeom>
          <a:ln w="12700">
            <a:miter lim="400000"/>
            <a:headEnd/>
            <a:tailEnd/>
          </a:ln>
        </p:spPr>
      </p:pic>
      <p:sp>
        <p:nvSpPr>
          <p:cNvPr id="5" name="Object 901"/>
          <p:cNvSpPr txBox="1"/>
          <p:nvPr>
            <p:custDataLst>
              <p:tags r:id="rId7"/>
            </p:custDataLst>
          </p:nvPr>
        </p:nvSpPr>
        <p:spPr>
          <a:xfrm>
            <a:off x="457169" y="1543034"/>
            <a:ext cx="3471881" cy="591979"/>
          </a:xfrm>
          <a:prstGeom prst="rect">
            <a:avLst/>
          </a:prstGeom>
        </p:spPr>
        <p:txBody>
          <a:bodyPr vert="horz" lIns="47625" tIns="19050" rIns="47625" bIns="19050" rtlCol="0" anchor="b" anchorCtr="0">
            <a:normAutofit/>
          </a:bodyPr>
          <a:p>
            <a:pPr algn="l" fontAlgn="auto">
              <a:lnSpc>
                <a:spcPct val="100000"/>
              </a:lnSpc>
            </a:pPr>
            <a:r>
              <a:rPr lang="en-US" altLang="zh-CN" sz="3600" b="1" i="0" spc="320" dirty="0">
                <a:solidFill>
                  <a:schemeClr val="dk1">
                    <a:lumMod val="85000"/>
                    <a:lumOff val="15000"/>
                  </a:schemeClr>
                </a:solidFill>
                <a:uFillTx/>
                <a:latin typeface="汉仪文黑-75简" panose="00020600040101010101" charset="-122"/>
                <a:ea typeface="汉仪文黑-55简" panose="00020600040101010101" charset="-122"/>
              </a:rPr>
              <a:t>webpack5</a:t>
            </a:r>
            <a:endParaRPr lang="en-US" altLang="zh-CN" sz="3600" b="1" i="0" spc="320" dirty="0">
              <a:solidFill>
                <a:schemeClr val="dk1">
                  <a:lumMod val="85000"/>
                  <a:lumOff val="15000"/>
                </a:schemeClr>
              </a:solidFill>
              <a:uFillTx/>
              <a:latin typeface="汉仪文黑-75简" panose="00020600040101010101" charset="-122"/>
              <a:ea typeface="汉仪文黑-55简" panose="00020600040101010101" charset="-122"/>
            </a:endParaRPr>
          </a:p>
        </p:txBody>
      </p:sp>
      <p:sp>
        <p:nvSpPr>
          <p:cNvPr id="6" name="Object 902"/>
          <p:cNvSpPr txBox="1"/>
          <p:nvPr>
            <p:custDataLst>
              <p:tags r:id="rId8"/>
            </p:custDataLst>
          </p:nvPr>
        </p:nvSpPr>
        <p:spPr>
          <a:xfrm>
            <a:off x="457169" y="2154063"/>
            <a:ext cx="3471881" cy="407956"/>
          </a:xfrm>
          <a:prstGeom prst="rect">
            <a:avLst/>
          </a:prstGeom>
        </p:spPr>
        <p:txBody>
          <a:bodyPr vert="horz" lIns="47625" tIns="19050" rIns="47625" bIns="19050" rtlCol="0" anchor="t" anchorCtr="0">
            <a:normAutofit/>
          </a:bodyPr>
          <a:p>
            <a:pPr algn="l" fontAlgn="auto">
              <a:lnSpc>
                <a:spcPct val="100000"/>
              </a:lnSpc>
            </a:pPr>
            <a:r>
              <a:rPr lang="zh-CN" altLang="en-US" sz="1800" b="1" spc="120" noProof="0" dirty="0">
                <a:ln w="3175">
                  <a:noFill/>
                  <a:prstDash val="dash"/>
                </a:ln>
                <a:solidFill>
                  <a:schemeClr val="dk1">
                    <a:lumMod val="85000"/>
                    <a:lumOff val="15000"/>
                  </a:schemeClr>
                </a:solidFill>
                <a:effectLst/>
                <a:uLnTx/>
                <a:uFillTx/>
                <a:latin typeface="汉仪文黑-75简" panose="00020600040101010101" charset="-122"/>
                <a:ea typeface="汉仪文黑-55简" panose="00020600040101010101" charset="-122"/>
                <a:cs typeface="微软雅黑" panose="020B0503020204020204" charset="-122"/>
                <a:sym typeface="+mn-ea"/>
              </a:rPr>
              <a:t>环境变量</a:t>
            </a:r>
            <a:r>
              <a:rPr altLang="zh-CN" sz="1800" b="1" spc="120" noProof="0" dirty="0">
                <a:ln w="3175">
                  <a:noFill/>
                  <a:prstDash val="dash"/>
                </a:ln>
                <a:solidFill>
                  <a:schemeClr val="dk1">
                    <a:lumMod val="85000"/>
                    <a:lumOff val="15000"/>
                  </a:schemeClr>
                </a:solidFill>
                <a:effectLst/>
                <a:uLnTx/>
                <a:uFillTx/>
                <a:latin typeface="汉仪文黑-75简" panose="00020600040101010101" charset="-122"/>
                <a:ea typeface="汉仪文黑-55简" panose="00020600040101010101" charset="-122"/>
                <a:cs typeface="微软雅黑" panose="020B0503020204020204" charset="-122"/>
                <a:sym typeface="+mn-ea"/>
              </a:rPr>
              <a:t>  </a:t>
            </a:r>
            <a:endParaRPr lang="zh-CN" altLang="en-US" sz="1800" spc="80" dirty="0">
              <a:solidFill>
                <a:schemeClr val="lt1">
                  <a:lumMod val="50000"/>
                </a:schemeClr>
              </a:solidFill>
              <a:uFillTx/>
              <a:latin typeface="汉仪文黑-75简" panose="00020600040101010101" charset="-122"/>
              <a:ea typeface="汉仪文黑-55简" panose="00020600040101010101" charset="-122"/>
            </a:endParaRPr>
          </a:p>
        </p:txBody>
      </p:sp>
      <p:pic>
        <p:nvPicPr>
          <p:cNvPr id="7" name="图片 6" descr="D:\meihua_service_cache\jpg/0e755b5ac2435a0a7a4de06bb963440c.jpg0e755b5ac2435a0a7a4de06bb963440c"/>
          <p:cNvPicPr>
            <a:picLocks noChangeAspect="1"/>
          </p:cNvPicPr>
          <p:nvPr>
            <p:custDataLst>
              <p:tags r:id="rId9"/>
            </p:custDataLst>
          </p:nvPr>
        </p:nvPicPr>
        <p:blipFill rotWithShape="1">
          <a:blip r:embed="rId10"/>
          <a:srcRect l="1379" r="1379"/>
          <a:stretch>
            <a:fillRect/>
          </a:stretch>
        </p:blipFill>
        <p:spPr>
          <a:xfrm>
            <a:off x="457164" y="2790617"/>
            <a:ext cx="3471863" cy="2524334"/>
          </a:xfrm>
          <a:custGeom>
            <a:avLst/>
            <a:gdLst/>
            <a:ahLst/>
            <a:cxnLst>
              <a:cxn ang="3">
                <a:pos x="hc" y="t"/>
              </a:cxn>
              <a:cxn ang="cd2">
                <a:pos x="l" y="vc"/>
              </a:cxn>
              <a:cxn ang="cd4">
                <a:pos x="hc" y="b"/>
              </a:cxn>
              <a:cxn ang="0">
                <a:pos x="r" y="vc"/>
              </a:cxn>
            </a:cxnLst>
            <a:rect l="l" t="t" r="r" b="b"/>
            <a:pathLst>
              <a:path w="7290" h="5300">
                <a:moveTo>
                  <a:pt x="0" y="0"/>
                </a:moveTo>
                <a:lnTo>
                  <a:pt x="7290" y="0"/>
                </a:lnTo>
                <a:lnTo>
                  <a:pt x="7290" y="5300"/>
                </a:lnTo>
                <a:lnTo>
                  <a:pt x="0" y="5300"/>
                </a:lnTo>
                <a:lnTo>
                  <a:pt x="0" y="0"/>
                </a:lnTo>
                <a:close/>
              </a:path>
            </a:pathLst>
          </a:custGeom>
        </p:spPr>
      </p:pic>
      <p:sp>
        <p:nvSpPr>
          <p:cNvPr id="11" name="Title 6"/>
          <p:cNvSpPr txBox="1"/>
          <p:nvPr>
            <p:custDataLst>
              <p:tags r:id="rId11"/>
            </p:custDataLst>
          </p:nvPr>
        </p:nvSpPr>
        <p:spPr>
          <a:xfrm>
            <a:off x="4272437" y="1543035"/>
            <a:ext cx="4414390" cy="397669"/>
          </a:xfrm>
          <a:prstGeom prst="rect">
            <a:avLst/>
          </a:prstGeom>
          <a:noFill/>
          <a:ln w="3175">
            <a:noFill/>
            <a:prstDash val="dash"/>
          </a:ln>
        </p:spPr>
        <p:txBody>
          <a:bodyPr wrap="square" lIns="47625" tIns="19050" rIns="47625" bIns="1905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altLang="zh-CN" sz="1800" b="1" i="0" spc="120" noProof="0" dirty="0">
                <a:ln w="3175">
                  <a:noFill/>
                  <a:prstDash val="dash"/>
                </a:ln>
                <a:solidFill>
                  <a:schemeClr val="dk1">
                    <a:lumMod val="85000"/>
                    <a:lumOff val="15000"/>
                  </a:schemeClr>
                </a:solidFill>
                <a:effectLst/>
                <a:uLnTx/>
                <a:uFillTx/>
                <a:latin typeface="汉仪文黑-75简" panose="00020600040101010101" charset="-122"/>
                <a:ea typeface="汉仪文黑-55简" panose="00020600040101010101" charset="-122"/>
                <a:cs typeface="微软雅黑" panose="020B0503020204020204" charset="-122"/>
              </a:rPr>
              <a:t> </a:t>
            </a:r>
            <a:endParaRPr kumimoji="0" altLang="zh-CN" sz="1800" b="1" i="0" spc="120" noProof="0" dirty="0">
              <a:ln w="3175">
                <a:noFill/>
                <a:prstDash val="dash"/>
              </a:ln>
              <a:solidFill>
                <a:schemeClr val="dk1">
                  <a:lumMod val="85000"/>
                  <a:lumOff val="15000"/>
                </a:schemeClr>
              </a:solidFill>
              <a:effectLst/>
              <a:uLnTx/>
              <a:uFillTx/>
              <a:latin typeface="汉仪文黑-75简" panose="00020600040101010101" charset="-122"/>
              <a:ea typeface="汉仪文黑-55简" panose="00020600040101010101" charset="-122"/>
              <a:cs typeface="微软雅黑" panose="020B0503020204020204" charset="-122"/>
            </a:endParaRPr>
          </a:p>
        </p:txBody>
      </p:sp>
      <p:sp>
        <p:nvSpPr>
          <p:cNvPr id="14" name="Title 6"/>
          <p:cNvSpPr txBox="1"/>
          <p:nvPr>
            <p:custDataLst>
              <p:tags r:id="rId12"/>
            </p:custDataLst>
          </p:nvPr>
        </p:nvSpPr>
        <p:spPr>
          <a:xfrm>
            <a:off x="4271961" y="1993567"/>
            <a:ext cx="4414376" cy="3321396"/>
          </a:xfrm>
          <a:prstGeom prst="rect">
            <a:avLst/>
          </a:prstGeom>
          <a:noFill/>
          <a:ln w="3175">
            <a:noFill/>
            <a:prstDash val="dash"/>
          </a:ln>
        </p:spPr>
        <p:txBody>
          <a:bodyPr wrap="square" lIns="47625" tIns="19050" rIns="47625" bIns="1905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r>
              <a:rPr lang="zh-CN" altLang="en-US" sz="1500" spc="60" dirty="0">
                <a:ln w="3175">
                  <a:noFill/>
                  <a:prstDash val="dash"/>
                </a:ln>
                <a:solidFill>
                  <a:schemeClr val="dk1">
                    <a:lumMod val="85000"/>
                    <a:lumOff val="15000"/>
                  </a:schemeClr>
                </a:solidFill>
                <a:uFillTx/>
                <a:latin typeface="汉仪文黑-75简" panose="00020600040101010101" charset="-122"/>
                <a:ea typeface="汉仪文黑-55简" panose="00020600040101010101" charset="-122"/>
                <a:cs typeface="微软雅黑" panose="020B0503020204020204" charset="-122"/>
              </a:rPr>
              <a:t>消除</a:t>
            </a:r>
            <a:r>
              <a:rPr altLang="zh-CN" sz="1500" spc="60" dirty="0">
                <a:ln w="3175">
                  <a:noFill/>
                  <a:prstDash val="dash"/>
                </a:ln>
                <a:solidFill>
                  <a:schemeClr val="dk1">
                    <a:lumMod val="85000"/>
                    <a:lumOff val="15000"/>
                  </a:schemeClr>
                </a:solidFill>
                <a:uFillTx/>
                <a:latin typeface="汉仪文黑-75简" panose="00020600040101010101" charset="-122"/>
                <a:ea typeface="汉仪文黑-55简" panose="00020600040101010101" charset="-122"/>
                <a:cs typeface="微软雅黑" panose="020B0503020204020204" charset="-122"/>
              </a:rPr>
              <a:t>webpack.config.js</a:t>
            </a:r>
            <a:r>
              <a:rPr lang="zh-CN" altLang="en-US" sz="1500" spc="60" dirty="0">
                <a:ln w="3175">
                  <a:noFill/>
                  <a:prstDash val="dash"/>
                </a:ln>
                <a:solidFill>
                  <a:schemeClr val="dk1">
                    <a:lumMod val="85000"/>
                    <a:lumOff val="15000"/>
                  </a:schemeClr>
                </a:solidFill>
                <a:uFillTx/>
                <a:latin typeface="汉仪文黑-75简" panose="00020600040101010101" charset="-122"/>
                <a:ea typeface="汉仪文黑-55简" panose="00020600040101010101" charset="-122"/>
                <a:cs typeface="微软雅黑" panose="020B0503020204020204" charset="-122"/>
              </a:rPr>
              <a:t>在生产环境和开发环境之间的差异</a:t>
            </a:r>
            <a:endParaRPr lang="zh-CN" altLang="en-US" sz="1500" spc="60" dirty="0">
              <a:ln w="3175">
                <a:noFill/>
                <a:prstDash val="dash"/>
              </a:ln>
              <a:solidFill>
                <a:schemeClr val="dk1">
                  <a:lumMod val="85000"/>
                  <a:lumOff val="15000"/>
                </a:schemeClr>
              </a:solidFill>
              <a:uFillTx/>
              <a:latin typeface="汉仪文黑-75简" panose="00020600040101010101" charset="-122"/>
              <a:ea typeface="汉仪文黑-55简" panose="00020600040101010101" charset="-122"/>
              <a:cs typeface="微软雅黑" panose="020B0503020204020204" charset="-122"/>
            </a:endParaRPr>
          </a:p>
          <a:p>
            <a:pPr algn="l">
              <a:lnSpc>
                <a:spcPct val="130000"/>
              </a:lnSpc>
              <a:spcAft>
                <a:spcPts val="800"/>
              </a:spcAft>
            </a:pPr>
            <a:r>
              <a:rPr lang="zh-CN" altLang="en-US" sz="1500" spc="60" dirty="0">
                <a:ln w="3175">
                  <a:noFill/>
                  <a:prstDash val="dash"/>
                </a:ln>
                <a:solidFill>
                  <a:schemeClr val="dk1">
                    <a:lumMod val="85000"/>
                    <a:lumOff val="15000"/>
                  </a:schemeClr>
                </a:solidFill>
                <a:uFillTx/>
                <a:latin typeface="汉仪文黑-75简" panose="00020600040101010101" charset="-122"/>
                <a:ea typeface="汉仪文黑-55简" panose="00020600040101010101" charset="-122"/>
                <a:cs typeface="微软雅黑" panose="020B0503020204020204" charset="-122"/>
              </a:rPr>
              <a:t>开发环境 development ：配置侧重于实时重载、模块热替换HMR、便捷的source map等，在本地搭建服务器运</a:t>
            </a:r>
            <a:endParaRPr lang="zh-CN" altLang="en-US" sz="1500" spc="60" dirty="0">
              <a:ln w="3175">
                <a:noFill/>
                <a:prstDash val="dash"/>
              </a:ln>
              <a:solidFill>
                <a:schemeClr val="dk1">
                  <a:lumMod val="85000"/>
                  <a:lumOff val="15000"/>
                </a:schemeClr>
              </a:solidFill>
              <a:uFillTx/>
              <a:latin typeface="汉仪文黑-75简" panose="00020600040101010101" charset="-122"/>
              <a:ea typeface="汉仪文黑-55简" panose="00020600040101010101" charset="-122"/>
              <a:cs typeface="微软雅黑" panose="020B0503020204020204" charset="-122"/>
            </a:endParaRPr>
          </a:p>
          <a:p>
            <a:pPr algn="l">
              <a:lnSpc>
                <a:spcPct val="130000"/>
              </a:lnSpc>
              <a:spcAft>
                <a:spcPts val="800"/>
              </a:spcAft>
            </a:pPr>
            <a:r>
              <a:rPr lang="zh-CN" altLang="en-US" sz="1500" spc="60" dirty="0">
                <a:ln w="3175">
                  <a:noFill/>
                  <a:prstDash val="dash"/>
                </a:ln>
                <a:solidFill>
                  <a:schemeClr val="dk1">
                    <a:lumMod val="85000"/>
                    <a:lumOff val="15000"/>
                  </a:schemeClr>
                </a:solidFill>
                <a:uFillTx/>
                <a:latin typeface="汉仪文黑-75简" panose="00020600040101010101" charset="-122"/>
                <a:ea typeface="汉仪文黑-55简" panose="00020600040101010101" charset="-122"/>
                <a:cs typeface="微软雅黑" panose="020B0503020204020204" charset="-122"/>
              </a:rPr>
              <a:t>生产环境 production ：配置侧重于文件压缩、轻量的source map、其他发布配置等，打包上传到服务器运行。</a:t>
            </a:r>
            <a:endParaRPr lang="zh-CN" altLang="en-US" sz="1500" spc="60" dirty="0">
              <a:ln w="3175">
                <a:noFill/>
                <a:prstDash val="dash"/>
              </a:ln>
              <a:solidFill>
                <a:schemeClr val="dk1">
                  <a:lumMod val="85000"/>
                  <a:lumOff val="15000"/>
                </a:schemeClr>
              </a:solidFill>
              <a:uFillTx/>
              <a:latin typeface="汉仪文黑-75简" panose="00020600040101010101" charset="-122"/>
              <a:ea typeface="汉仪文黑-55简" panose="00020600040101010101" charset="-122"/>
              <a:cs typeface="微软雅黑" panose="020B0503020204020204" charset="-122"/>
            </a:endParaRPr>
          </a:p>
        </p:txBody>
      </p:sp>
    </p:spTree>
    <p:custDataLst>
      <p:tags r:id="rId13"/>
    </p:custDataLst>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4*i*1"/>
  <p:tag name="KSO_WM_BEAUTIFY_FLAG" val="#wm#"/>
  <p:tag name="KSO_WM_TAG_VERSION" val="1.0"/>
  <p:tag name="KSO_WM_CHIP_GROUPID" val="6237e07ce1884268e2cff4b0"/>
  <p:tag name="KSO_WM_CHIP_XID" val="6237e07fe1884268e2cff903"/>
  <p:tag name="KSO_WM_UNIT_DEC_AREA_ID" val="2e090ca0f67c470aba5c9a9ae9a25a4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fb6b81865004894ad76f6defaff24da"/>
</p:tagLst>
</file>

<file path=ppt/tags/tag10.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100.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02.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03.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10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5.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3dd3e6dc46b54de9b77d166109cb0b4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4655dc0f2194e939cbec98e3d858a07"/>
  <p:tag name="KSO_WM_SLIDE_BACKGROUND_TYPE" val="topBotto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521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1"/>
  <p:tag name="KSO_WM_CHIP_GROUPID" val="618358b3a6a891b1f9db0651"/>
  <p:tag name="KSO_WM_CHIP_XID" val="618b746518adb49c6c1f287d"/>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9.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1.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110.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11.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11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3.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1e5a7ef77680410596f43f9dc897521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d5f0a691dc442e7ac8ddd7616b5bc26"/>
  <p:tag name="KSO_WM_SLIDE_BACKGROUND_TYPE" val="bottomTop"/>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530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30"/>
  <p:tag name="KSO_WM_CHIP_GROUPID" val="61837baba6a891b1f9db06a8"/>
  <p:tag name="KSO_WM_CHIP_XID" val="618b7b1e18adb49c6c1f2947"/>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17.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118.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119.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0.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2.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10617273373048ddb195e81c39c83fc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72125b1fbe74faea32d284b0ff6b47a"/>
  <p:tag name="KSO_WM_SLIDE_BACKGROUND_TYPE" val="navigation"/>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521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1"/>
  <p:tag name="KSO_WM_CHIP_GROUPID" val="618358b3a6a891b1f9db0651"/>
  <p:tag name="KSO_WM_CHIP_XID" val="618b746518adb49c6c1f287f"/>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25.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126.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127.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12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83a2939772aa4293a6b3af333474efb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a475069accf459c989ccf5b22f677dc"/>
  <p:tag name="KSO_WM_SLIDE_BACKGROUND_TYPE" val="belt"/>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custom0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custom"/>
  <p:tag name="KSO_WM_TEMPLATE_INDEX" val="0"/>
  <p:tag name="KSO_WM_CHIP_GROUPID" val="619c517a72aa72a6a81bdcb8"/>
  <p:tag name="KSO_WM_CHIP_XID" val="620f43d023e2a5f56cafdfe6"/>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136.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137.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138.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164"/>
</p:tagLst>
</file>

<file path=ppt/tags/tag1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40.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164"/>
</p:tagLst>
</file>

<file path=ppt/tags/tag1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BEAUTIFY_FLAG" val="#wm#"/>
  <p:tag name="KSO_WM_TAG_VERSION" val="1.0"/>
  <p:tag name="KSO_WM_TEMPLATE_CATEGORY" val="custom"/>
  <p:tag name="KSO_WM_TEMPLATE_INDEX" val="20222164"/>
  <p:tag name="KSO_WM_CHIP_COLORING" val="1"/>
</p:tagLst>
</file>

<file path=ppt/tags/tag145.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4*i*1"/>
  <p:tag name="KSO_WM_BEAUTIFY_FLAG" val="#wm#"/>
  <p:tag name="KSO_WM_TAG_VERSION" val="1.0"/>
  <p:tag name="KSO_WM_CHIP_GROUPID" val="6237e07ce1884268e2cff4b0"/>
  <p:tag name="KSO_WM_CHIP_XID" val="6237e07fe1884268e2cff903"/>
  <p:tag name="KSO_WM_UNIT_DEC_AREA_ID" val="2e090ca0f67c470aba5c9a9ae9a25a4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fb6b81865004894ad76f6defaff24da"/>
</p:tagLst>
</file>

<file path=ppt/tags/tag146.xml><?xml version="1.0" encoding="utf-8"?>
<p:tagLst xmlns:p="http://schemas.openxmlformats.org/presentationml/2006/main">
  <p:tag name="KSO_WM_UNIT_SUBTYPE" val="u"/>
  <p:tag name="KSO_WM_TEMPLATE_CATEGORY" val="chip"/>
  <p:tag name="KSO_WM_TEMPLATE_INDEX" val="20222164"/>
  <p:tag name="KSO_WM_UNIT_TYPE" val="i"/>
  <p:tag name="KSO_WM_UNIT_INDEX" val="1"/>
  <p:tag name="KSO_WM_UNIT_ID" val="chip20222164_5*i*1"/>
  <p:tag name="KSO_WM_BEAUTIFY_FLAG" val="#wm#"/>
  <p:tag name="KSO_WM_TAG_VERSION" val="1.0"/>
  <p:tag name="KSO_WM_CHIP_GROUPID" val="6237e07ce1884268e2cff4b0"/>
  <p:tag name="KSO_WM_CHIP_XID" val="6237e07fe1884268e2cff8b8"/>
  <p:tag name="KSO_WM_UNIT_DEC_AREA_ID" val="4c7adb2854e14c448d37d88ff2160a8a"/>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460119ed7084c78b21d8c2329b3982e"/>
</p:tagLst>
</file>

<file path=ppt/tags/tag147.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6*i*1"/>
  <p:tag name="KSO_WM_BEAUTIFY_FLAG" val="#wm#"/>
  <p:tag name="KSO_WM_TAG_VERSION" val="1.0"/>
  <p:tag name="KSO_WM_CHIP_GROUPID" val="6237e07ce1884268e2cff4b0"/>
  <p:tag name="KSO_WM_CHIP_XID" val="6237e07fe1884268e2cff816"/>
  <p:tag name="KSO_WM_UNIT_DEC_AREA_ID" val="4bfed0c5608b47a998c5e4327d9e6282"/>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f7506129d7d7453fa9066cb6a5a5fa8d"/>
</p:tagLst>
</file>

<file path=ppt/tags/tag14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4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1.xml><?xml version="1.0" encoding="utf-8"?>
<p:tagLst xmlns:p="http://schemas.openxmlformats.org/presentationml/2006/main">
  <p:tag name="KSO_WM_UNIT_ISCONTENTSTITLE" val="0"/>
  <p:tag name="KSO_WM_UNIT_ISNUMDGMTITLE" val="0"/>
  <p:tag name="KSO_WM_UNIT_PRESET_TEXT" val="立冬节愉快"/>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2164_1*a*1"/>
  <p:tag name="KSO_WM_TEMPLATE_CATEGORY" val="custom"/>
  <p:tag name="KSO_WM_TEMPLATE_INDEX" val="20222164"/>
  <p:tag name="KSO_WM_UNIT_LAYERLEVEL" val="1"/>
  <p:tag name="KSO_WM_TAG_VERSION" val="1.0"/>
  <p:tag name="KSO_WM_BEAUTIFY_FLAG" val="#wm#"/>
  <p:tag name="KSO_WM_UNIT_BLOCK" val="0"/>
  <p:tag name="KSO_WM_UNIT_DEC_AREA_ID" val="cf22a09ded7248e7a5bd247146fd10cb"/>
  <p:tag name="KSO_WM_UNIT_DEFAULT_FONT" val="66;80;2"/>
  <p:tag name="KSO_WM_CHIP_GROUPID" val="612df728eaa89fd2fb383605"/>
  <p:tag name="KSO_WM_CHIP_XID" val="612df728eaa89fd2fb383606"/>
  <p:tag name="KSO_WM_CHIP_FILLAREA_FILL_RULE" val="{&quot;fill_align&quot;:&quot;lm&quot;,&quot;fill_mode&quot;:&quot;fix&quot;,&quot;sacle_strategy&quot;:&quot;smart&quot;}"/>
  <p:tag name="KSO_WM_ASSEMBLE_CHIP_INDEX" val="1faf825f5d924dbb908cf16b34251089"/>
  <p:tag name="KSO_WM_UNIT_TEXT_FILL_FORE_SCHEMECOLOR_INDEX_BRIGHTNESS" val="0.15"/>
  <p:tag name="KSO_WM_UNIT_TEXT_FILL_FORE_SCHEMECOLOR_INDEX" val="13"/>
  <p:tag name="KSO_WM_UNIT_TEXT_FILL_TYPE" val="1"/>
  <p:tag name="KSO_WM_TEMPLATE_ASSEMBLE_XID" val="62441449108f36499fefa1e4"/>
  <p:tag name="KSO_WM_TEMPLATE_ASSEMBLE_GROUPID" val="6237e07ce1884268e2cff4b0"/>
</p:tagLst>
</file>

<file path=ppt/tags/tag152.xml><?xml version="1.0" encoding="utf-8"?>
<p:tagLst xmlns:p="http://schemas.openxmlformats.org/presentationml/2006/main">
  <p:tag name="KSO_WM_UNIT_ISCONTENTSTITLE" val="0"/>
  <p:tag name="KSO_WM_UNIT_ISNUMDGMTITLE" val="0"/>
  <p:tag name="KSO_WM_UNIT_PRESET_TEXT" val="点击此处添加副标题"/>
  <p:tag name="KSO_WM_UNIT_NOCLEAR" val="0"/>
  <p:tag name="KSO_WM_UNIT_VALUE" val="12"/>
  <p:tag name="KSO_WM_UNIT_HIGHLIGHT" val="0"/>
  <p:tag name="KSO_WM_UNIT_COMPATIBLE" val="0"/>
  <p:tag name="KSO_WM_UNIT_DIAGRAM_ISNUMVISUAL" val="0"/>
  <p:tag name="KSO_WM_UNIT_DIAGRAM_ISREFERUNIT" val="0"/>
  <p:tag name="KSO_WM_UNIT_TYPE" val="b"/>
  <p:tag name="KSO_WM_UNIT_INDEX" val="1"/>
  <p:tag name="KSO_WM_UNIT_ID" val="custom20222164_1*b*1"/>
  <p:tag name="KSO_WM_TEMPLATE_CATEGORY" val="custom"/>
  <p:tag name="KSO_WM_TEMPLATE_INDEX" val="20222164"/>
  <p:tag name="KSO_WM_UNIT_LAYERLEVEL" val="1"/>
  <p:tag name="KSO_WM_TAG_VERSION" val="1.0"/>
  <p:tag name="KSO_WM_BEAUTIFY_FLAG" val="#wm#"/>
  <p:tag name="KSO_WM_UNIT_BLOCK" val="0"/>
  <p:tag name="KSO_WM_UNIT_DEC_AREA_ID" val="614277205d1c4de581f47d3d973290cb"/>
  <p:tag name="KSO_WM_UNIT_DEFAULT_FONT" val="20;24;2"/>
  <p:tag name="KSO_WM_CHIP_GROUPID" val="612df728eaa89fd2fb383605"/>
  <p:tag name="KSO_WM_CHIP_XID" val="612df728eaa89fd2fb383606"/>
  <p:tag name="KSO_WM_CHIP_FILLAREA_FILL_RULE" val="{&quot;fill_align&quot;:&quot;lm&quot;,&quot;fill_mode&quot;:&quot;fix&quot;,&quot;sacle_strategy&quot;:&quot;smart&quot;}"/>
  <p:tag name="KSO_WM_ASSEMBLE_CHIP_INDEX" val="1faf825f5d924dbb908cf16b34251089"/>
  <p:tag name="KSO_WM_UNIT_TEXT_FILL_FORE_SCHEMECOLOR_INDEX_BRIGHTNESS" val="0.15"/>
  <p:tag name="KSO_WM_UNIT_TEXT_FILL_FORE_SCHEMECOLOR_INDEX" val="13"/>
  <p:tag name="KSO_WM_UNIT_TEXT_FILL_TYPE" val="1"/>
  <p:tag name="KSO_WM_TEMPLATE_ASSEMBLE_XID" val="62441449108f36499fefa1e4"/>
  <p:tag name="KSO_WM_TEMPLATE_ASSEMBLE_GROUPID" val="6237e07ce1884268e2cff4b0"/>
</p:tagLst>
</file>

<file path=ppt/tags/tag153.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154.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155.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1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5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1.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3*i*1"/>
  <p:tag name="KSO_WM_BEAUTIFY_FLAG" val="#wm#"/>
  <p:tag name="KSO_WM_TAG_VERSION" val="1.0"/>
  <p:tag name="KSO_WM_CHIP_GROUPID" val="6237e07ce1884268e2cff4b0"/>
  <p:tag name="KSO_WM_CHIP_XID" val="6237e07fe1884268e2cff79d"/>
  <p:tag name="KSO_WM_UNIT_DEC_AREA_ID" val="e373f03fc1f54a2186a5049e8587312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1cc1cb688ab4a6f804e8bcf3eeec0df"/>
</p:tagLst>
</file>

<file path=ppt/tags/tag162.xml><?xml version="1.0" encoding="utf-8"?>
<p:tagLst xmlns:p="http://schemas.openxmlformats.org/presentationml/2006/main">
  <p:tag name="KSO_WM_UNIT_SUBTYPE" val="u"/>
  <p:tag name="KSO_WM_TEMPLATE_CATEGORY" val="chip"/>
  <p:tag name="KSO_WM_TEMPLATE_INDEX" val="20222164"/>
  <p:tag name="KSO_WM_UNIT_TYPE" val="i"/>
  <p:tag name="KSO_WM_UNIT_INDEX" val="1"/>
  <p:tag name="KSO_WM_UNIT_ID" val="chip20222164_14*i*1"/>
  <p:tag name="KSO_WM_BEAUTIFY_FLAG" val="#wm#"/>
  <p:tag name="KSO_WM_TAG_VERSION" val="1.0"/>
  <p:tag name="KSO_WM_CHIP_GROUPID" val="6237e07ce1884268e2cff4b0"/>
  <p:tag name="KSO_WM_CHIP_XID" val="6237e07fe1884268e2cff73b"/>
  <p:tag name="KSO_WM_UNIT_DEC_AREA_ID" val="793c13bc96b843d6b82385829446c00f"/>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1124b06ccd2047f1a661a817bc57869e"/>
</p:tagLst>
</file>

<file path=ppt/tags/tag16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66.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167.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168.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1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3*i*1"/>
  <p:tag name="KSO_WM_BEAUTIFY_FLAG" val="#wm#"/>
  <p:tag name="KSO_WM_TAG_VERSION" val="1.0"/>
  <p:tag name="KSO_WM_CHIP_GROUPID" val="6237e07ce1884268e2cff4b0"/>
  <p:tag name="KSO_WM_CHIP_XID" val="6237e07fe1884268e2cff79d"/>
  <p:tag name="KSO_WM_UNIT_DEC_AREA_ID" val="e373f03fc1f54a2186a5049e8587312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1cc1cb688ab4a6f804e8bcf3eeec0df"/>
</p:tagLst>
</file>

<file path=ppt/tags/tag1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7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7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75.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176.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177.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1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SUBTYPE" val="u"/>
  <p:tag name="KSO_WM_TEMPLATE_CATEGORY" val="chip"/>
  <p:tag name="KSO_WM_TEMPLATE_INDEX" val="20222164"/>
  <p:tag name="KSO_WM_UNIT_TYPE" val="i"/>
  <p:tag name="KSO_WM_UNIT_INDEX" val="1"/>
  <p:tag name="KSO_WM_UNIT_ID" val="chip20222164_14*i*1"/>
  <p:tag name="KSO_WM_BEAUTIFY_FLAG" val="#wm#"/>
  <p:tag name="KSO_WM_TAG_VERSION" val="1.0"/>
  <p:tag name="KSO_WM_CHIP_GROUPID" val="6237e07ce1884268e2cff4b0"/>
  <p:tag name="KSO_WM_CHIP_XID" val="6237e07fe1884268e2cff73b"/>
  <p:tag name="KSO_WM_UNIT_DEC_AREA_ID" val="793c13bc96b843d6b82385829446c00f"/>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1124b06ccd2047f1a661a817bc57869e"/>
</p:tagLst>
</file>

<file path=ppt/tags/tag1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8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8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86.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0*i*1"/>
  <p:tag name="KSO_WM_BEAUTIFY_FLAG" val="#wm#"/>
  <p:tag name="KSO_WM_TAG_VERSION" val="1.0"/>
  <p:tag name="KSO_WM_CHIP_GROUPID" val="6237e07ce1884268e2cff4b0"/>
  <p:tag name="KSO_WM_CHIP_XID" val="6237e07fe1884268e2cff515"/>
  <p:tag name="KSO_WM_UNIT_DEC_AREA_ID" val="371ec94211d04428956a2de0e08b49f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2904f94d2bd4c319c460d732cf19126"/>
</p:tagLst>
</file>

<file path=ppt/tags/tag187.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11*i*1"/>
  <p:tag name="KSO_WM_BEAUTIFY_FLAG" val="#wm#"/>
  <p:tag name="KSO_WM_TAG_VERSION" val="1.0"/>
  <p:tag name="KSO_WM_CHIP_GROUPID" val="6237e07ce1884268e2cff4b0"/>
  <p:tag name="KSO_WM_CHIP_XID" val="6237e07fe1884268e2cff4b8"/>
  <p:tag name="KSO_WM_UNIT_DEC_AREA_ID" val="856cf26916114c65b5ad2f171e0d9cee"/>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d1535d6d83c542bd9efa958169f2193c"/>
</p:tagLst>
</file>

<file path=ppt/tags/tag188.xml><?xml version="1.0" encoding="utf-8"?>
<p:tagLst xmlns:p="http://schemas.openxmlformats.org/presentationml/2006/main">
  <p:tag name="KSO_WM_UNIT_SUBTYPE" val="u"/>
  <p:tag name="KSO_WM_TEMPLATE_CATEGORY" val="chip"/>
  <p:tag name="KSO_WM_TEMPLATE_INDEX" val="20222164"/>
  <p:tag name="KSO_WM_UNIT_TYPE" val="i"/>
  <p:tag name="KSO_WM_UNIT_INDEX" val="1"/>
  <p:tag name="KSO_WM_UNIT_ID" val="chip20222164_12*i*1"/>
  <p:tag name="KSO_WM_BEAUTIFY_FLAG" val="#wm#"/>
  <p:tag name="KSO_WM_TAG_VERSION" val="1.0"/>
  <p:tag name="KSO_WM_CHIP_GROUPID" val="6237e07ce1884268e2cff4b0"/>
  <p:tag name="KSO_WM_CHIP_XID" val="6237e07fe1884268e2cff508"/>
  <p:tag name="KSO_WM_UNIT_DEC_AREA_ID" val="f5271b7dec6c44b8b3933af3cd688c44"/>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e09df5c1bd204768845529f00cdd0794"/>
</p:tagLst>
</file>

<file path=ppt/tags/tag1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196.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197.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198.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1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SUBTYPE" val="u"/>
  <p:tag name="KSO_WM_TEMPLATE_CATEGORY" val="chip"/>
  <p:tag name="KSO_WM_TEMPLATE_INDEX" val="20222164"/>
  <p:tag name="KSO_WM_UNIT_TYPE" val="i"/>
  <p:tag name="KSO_WM_UNIT_INDEX" val="1"/>
  <p:tag name="KSO_WM_UNIT_ID" val="chip20222164_5*i*1"/>
  <p:tag name="KSO_WM_BEAUTIFY_FLAG" val="#wm#"/>
  <p:tag name="KSO_WM_TAG_VERSION" val="1.0"/>
  <p:tag name="KSO_WM_CHIP_GROUPID" val="6237e07ce1884268e2cff4b0"/>
  <p:tag name="KSO_WM_CHIP_XID" val="6237e07fe1884268e2cff8b8"/>
  <p:tag name="KSO_WM_UNIT_DEC_AREA_ID" val="4c7adb2854e14c448d37d88ff2160a8a"/>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f460119ed7084c78b21d8c2329b3982e"/>
</p:tagLst>
</file>

<file path=ppt/tags/tag2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0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0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05.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206.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207.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2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3.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214.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215.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21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220.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7*i*1"/>
  <p:tag name="KSO_WM_BEAUTIFY_FLAG" val="#wm#"/>
  <p:tag name="KSO_WM_TAG_VERSION" val="1.0"/>
  <p:tag name="KSO_WM_CHIP_GROUPID" val="6237e07ce1884268e2cff4b0"/>
  <p:tag name="KSO_WM_CHIP_XID" val="6237e07fe1884268e2cff674"/>
  <p:tag name="KSO_WM_UNIT_DEC_AREA_ID" val="31b603b885494008bd57cc4f4cd9d01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f06aeee2dd24901b178fa0b762708cb"/>
</p:tagLst>
</file>

<file path=ppt/tags/tag221.xml><?xml version="1.0" encoding="utf-8"?>
<p:tagLst xmlns:p="http://schemas.openxmlformats.org/presentationml/2006/main">
  <p:tag name="KSO_WM_UNIT_SUBTYPE" val="w"/>
  <p:tag name="KSO_WM_TEMPLATE_CATEGORY" val="chip"/>
  <p:tag name="KSO_WM_TEMPLATE_INDEX" val="20222164"/>
  <p:tag name="KSO_WM_UNIT_TYPE" val="i"/>
  <p:tag name="KSO_WM_UNIT_INDEX" val="1"/>
  <p:tag name="KSO_WM_UNIT_ID" val="chip20222164_8*i*1"/>
  <p:tag name="KSO_WM_BEAUTIFY_FLAG" val="#wm#"/>
  <p:tag name="KSO_WM_TAG_VERSION" val="1.0"/>
  <p:tag name="KSO_WM_CHIP_GROUPID" val="6237e07ce1884268e2cff4b0"/>
  <p:tag name="KSO_WM_CHIP_XID" val="6237e07fe1884268e2cff59c"/>
  <p:tag name="KSO_WM_UNIT_DEC_AREA_ID" val="41a4e620b18e43f3aedae8759efc952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04da3800744fd68f6f9de23ffc220b"/>
</p:tagLst>
</file>

<file path=ppt/tags/tag222.xml><?xml version="1.0" encoding="utf-8"?>
<p:tagLst xmlns:p="http://schemas.openxmlformats.org/presentationml/2006/main">
  <p:tag name="KSO_WM_UNIT_SUBTYPE" val="r"/>
  <p:tag name="KSO_WM_TEMPLATE_CATEGORY" val="chip"/>
  <p:tag name="KSO_WM_TEMPLATE_INDEX" val="20222164"/>
  <p:tag name="KSO_WM_UNIT_TYPE" val="i"/>
  <p:tag name="KSO_WM_UNIT_INDEX" val="1"/>
  <p:tag name="KSO_WM_UNIT_ID" val="chip20222164_9*i*1"/>
  <p:tag name="KSO_WM_BEAUTIFY_FLAG" val="#wm#"/>
  <p:tag name="KSO_WM_TAG_VERSION" val="1.0"/>
  <p:tag name="KSO_WM_CHIP_GROUPID" val="6237e07ce1884268e2cff4b0"/>
  <p:tag name="KSO_WM_CHIP_XID" val="6237e07fe1884268e2cff5d4"/>
  <p:tag name="KSO_WM_UNIT_DEC_AREA_ID" val="c8184c1832b24599a134cf1cd84e5a0f"/>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0413f92b731f4d659d2761f09988a84f"/>
</p:tagLst>
</file>

<file path=ppt/tags/tag22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26.xml><?xml version="1.0" encoding="utf-8"?>
<p:tagLst xmlns:p="http://schemas.openxmlformats.org/presentationml/2006/main">
  <p:tag name="KSO_WM_UNIT_ISCONTENTSTITLE" val="0"/>
  <p:tag name="KSO_WM_UNIT_ISNUMDGMTITLE" val="0"/>
  <p:tag name="KSO_WM_UNIT_PRESET_TEXT" val="感谢观看"/>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22164_1*a*1"/>
  <p:tag name="KSO_WM_TEMPLATE_CATEGORY" val="custom"/>
  <p:tag name="KSO_WM_TEMPLATE_INDEX" val="20222164"/>
  <p:tag name="KSO_WM_UNIT_LAYERLEVEL" val="1"/>
  <p:tag name="KSO_WM_TAG_VERSION" val="1.0"/>
  <p:tag name="KSO_WM_BEAUTIFY_FLAG" val="#wm#"/>
  <p:tag name="KSO_WM_UNIT_DEFAULT_FONT" val="44;66;2"/>
  <p:tag name="KSO_WM_UNIT_BLOCK" val="0"/>
  <p:tag name="KSO_WM_UNIT_DEC_AREA_ID" val="0404ba9faa0a4593955eea3ba54954aa"/>
  <p:tag name="KSO_WM_CHIP_GROUPID" val="612df96ceaa89fd2fb38362f"/>
  <p:tag name="KSO_WM_CHIP_XID" val="612df96ceaa89fd2fb383630"/>
  <p:tag name="KSO_WM_CHIP_FILLAREA_FILL_RULE" val="{&quot;fill_align&quot;:&quot;lm&quot;,&quot;fill_mode&quot;:&quot;adaptive&quot;,&quot;sacle_strategy&quot;:&quot;smart&quot;}"/>
  <p:tag name="KSO_WM_ASSEMBLE_CHIP_INDEX" val="f24135d486dd4691bf31d5e1c00be27f"/>
  <p:tag name="KSO_WM_UNIT_TEXT_FILL_FORE_SCHEMECOLOR_INDEX_BRIGHTNESS" val="0"/>
  <p:tag name="KSO_WM_UNIT_TEXT_FILL_FORE_SCHEMECOLOR_INDEX" val="5"/>
  <p:tag name="KSO_WM_UNIT_TEXT_FILL_TYPE" val="1"/>
  <p:tag name="KSO_WM_TEMPLATE_ASSEMBLE_XID" val="62441449108f36499fefa2bd"/>
  <p:tag name="KSO_WM_TEMPLATE_ASSEMBLE_GROUPID" val="6237e07ce1884268e2cff4b0"/>
</p:tagLst>
</file>

<file path=ppt/tags/tag227.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Lst>
</file>

<file path=ppt/tags/tag228.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Lst>
</file>

<file path=ppt/tags/tag229.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Lst>
</file>

<file path=ppt/tags/tag23.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23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232.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233.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234.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272d9d08c03e4c28ba95569faddfd0f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8a055e92e544667869fd539260e831b"/>
  <p:tag name="KSO_WM_SLIDE_BACKGROUND_TYPE" val="frame"/>
</p:tagLst>
</file>

<file path=ppt/tags/tag23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522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522"/>
  <p:tag name="KSO_WM_CHIP_GROUPID" val="61837b50a6a891b1f9db06a2"/>
  <p:tag name="KSO_WM_CHIP_XID" val="618b765618adb49c6c1f289f"/>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3a80dd32d9454284ae4ef4dcd1b606a4"/>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f356ada271d7438c991202e1c35c880f"/>
  <p:tag name="KSO_WM_SLIDE_BACKGROUND_TYPE" val="frame"/>
</p:tagLst>
</file>

<file path=ppt/tags/tag23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23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239.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24.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240.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241.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242.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9f28326262854dc98e9e0b64ebc7362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22e6e3d061f43828db16b752e5f50e5"/>
  <p:tag name="KSO_WM_SLIDE_BACKGROUND_TYPE" val="leftRight"/>
</p:tagLst>
</file>

<file path=ppt/tags/tag2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009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009"/>
  <p:tag name="KSO_WM_CHIP_FILLAREA_TYPE" val="decfill"/>
  <p:tag name="KSO_WM_CHIP_GROUPID" val="6197511572aa72a6a81bd1a5"/>
  <p:tag name="KSO_WM_CHIP_XID" val="620eff78d5eb2dbc5c711f1d"/>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45.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246.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247.xml><?xml version="1.0" encoding="utf-8"?>
<p:tagLst xmlns:p="http://schemas.openxmlformats.org/presentationml/2006/main">
  <p:tag name="KSO_WM_SLIDE_BACKGROUND_TYPE" val="leftRight"/>
  <p:tag name="KSO_WM_UNIT_TEXT_FILL_FORE_SCHEMECOLOR_INDEX_BRIGHTNESS" val="0.15"/>
  <p:tag name="KSO_WM_UNIT_TEXT_FILL_FORE_SCHEMECOLOR_INDEX" val="1"/>
  <p:tag name="KSO_WM_UNIT_TEXT_FILL_TYPE" val="1"/>
</p:tagLst>
</file>

<file path=ppt/tags/tag24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4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0.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3dd3e6dc46b54de9b77d166109cb0b4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4655dc0f2194e939cbec98e3d858a07"/>
  <p:tag name="KSO_WM_SLIDE_BACKGROUND_TYPE" val="topBottom"/>
</p:tagLst>
</file>

<file path=ppt/tags/tag2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521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1"/>
  <p:tag name="KSO_WM_CHIP_GROUPID" val="618358b3a6a891b1f9db0651"/>
  <p:tag name="KSO_WM_CHIP_XID" val="618b746518adb49c6c1f287d"/>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53.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254.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255.xml><?xml version="1.0" encoding="utf-8"?>
<p:tagLst xmlns:p="http://schemas.openxmlformats.org/presentationml/2006/main">
  <p:tag name="KSO_WM_SLIDE_BACKGROUND_TYPE" val="topBottom"/>
  <p:tag name="KSO_WM_UNIT_TEXT_FILL_FORE_SCHEMECOLOR_INDEX_BRIGHTNESS" val="0.15"/>
  <p:tag name="KSO_WM_UNIT_TEXT_FILL_FORE_SCHEMECOLOR_INDEX" val="1"/>
  <p:tag name="KSO_WM_UNIT_TEXT_FILL_TYPE" val="1"/>
</p:tagLst>
</file>

<file path=ppt/tags/tag25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5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258.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1e5a7ef77680410596f43f9dc897521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ed5f0a691dc442e7ac8ddd7616b5bc26"/>
  <p:tag name="KSO_WM_SLIDE_BACKGROUND_TYPE" val="bottomTop"/>
</p:tagLst>
</file>

<file path=ppt/tags/tag25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530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30"/>
  <p:tag name="KSO_WM_CHIP_GROUPID" val="61837baba6a891b1f9db06a8"/>
  <p:tag name="KSO_WM_CHIP_XID" val="618b7b1e18adb49c6c1f2947"/>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0.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262.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263.xml><?xml version="1.0" encoding="utf-8"?>
<p:tagLst xmlns:p="http://schemas.openxmlformats.org/presentationml/2006/main">
  <p:tag name="KSO_WM_SLIDE_BACKGROUND_TYPE" val="bottomTop"/>
  <p:tag name="KSO_WM_UNIT_TEXT_FILL_FORE_SCHEMECOLOR_INDEX_BRIGHTNESS" val="0.15"/>
  <p:tag name="KSO_WM_UNIT_TEXT_FILL_FORE_SCHEMECOLOR_INDEX" val="1"/>
  <p:tag name="KSO_WM_UNIT_TEXT_FILL_TYPE" val="1"/>
</p:tagLst>
</file>

<file path=ppt/tags/tag26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266.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10617273373048ddb195e81c39c83fc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72125b1fbe74faea32d284b0ff6b47a"/>
  <p:tag name="KSO_WM_SLIDE_BACKGROUND_TYPE" val="navigation"/>
</p:tagLst>
</file>

<file path=ppt/tags/tag2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521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521"/>
  <p:tag name="KSO_WM_CHIP_GROUPID" val="618358b3a6a891b1f9db0651"/>
  <p:tag name="KSO_WM_CHIP_XID" val="618b746518adb49c6c1f287f"/>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0.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271.xml><?xml version="1.0" encoding="utf-8"?>
<p:tagLst xmlns:p="http://schemas.openxmlformats.org/presentationml/2006/main">
  <p:tag name="KSO_WM_SLIDE_BACKGROUND_TYPE" val="navigation"/>
  <p:tag name="KSO_WM_UNIT_TEXT_FILL_FORE_SCHEMECOLOR_INDEX_BRIGHTNESS" val="0.15"/>
  <p:tag name="KSO_WM_UNIT_TEXT_FILL_FORE_SCHEMECOLOR_INDEX" val="1"/>
  <p:tag name="KSO_WM_UNIT_TEXT_FILL_TYPE" val="1"/>
</p:tagLst>
</file>

<file path=ppt/tags/tag27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7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7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276.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83a2939772aa4293a6b3af333474efb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a475069accf459c989ccf5b22f677dc"/>
  <p:tag name="KSO_WM_SLIDE_BACKGROUND_TYPE" val="belt"/>
</p:tagLst>
</file>

<file path=ppt/tags/tag2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custom0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custom"/>
  <p:tag name="KSO_WM_TEMPLATE_INDEX" val="0"/>
  <p:tag name="KSO_WM_CHIP_GROUPID" val="619c517a72aa72a6a81bdcb8"/>
  <p:tag name="KSO_WM_CHIP_XID" val="620f43d023e2a5f56cafdfe6"/>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8.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79.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2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80.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281.xml><?xml version="1.0" encoding="utf-8"?>
<p:tagLst xmlns:p="http://schemas.openxmlformats.org/presentationml/2006/main">
  <p:tag name="KSO_WM_SLIDE_BACKGROUND_TYPE" val="belt"/>
  <p:tag name="KSO_WM_UNIT_TEXT_FILL_FORE_SCHEMECOLOR_INDEX_BRIGHTNESS" val="0.15"/>
  <p:tag name="KSO_WM_UNIT_TEXT_FILL_FORE_SCHEMECOLOR_INDEX" val="1"/>
  <p:tag name="KSO_WM_UNIT_TEXT_FILL_TYPE" val="1"/>
</p:tagLst>
</file>

<file path=ppt/tags/tag282.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283.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164"/>
</p:tagLst>
</file>

<file path=ppt/tags/tag284.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2164"/>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8.xml><?xml version="1.0" encoding="utf-8"?>
<p:tagLst xmlns:p="http://schemas.openxmlformats.org/presentationml/2006/main">
  <p:tag name="KSO_WM_BEAUTIFY_FLAG" val="#wm#"/>
  <p:tag name="KSO_WM_TAG_VERSION" val="1.0"/>
  <p:tag name="KSO_WM_TEMPLATE_CATEGORY" val="custom"/>
  <p:tag name="KSO_WM_TEMPLATE_INDEX" val="20222164"/>
  <p:tag name="KSO_WM_CHIP_COLORING" val="1"/>
</p:tagLst>
</file>

<file path=ppt/tags/tag289.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ID" val="custom20204277_4*a*1"/>
  <p:tag name="KSO_WM_TEMPLATE_CATEGORY" val="custom"/>
  <p:tag name="KSO_WM_TEMPLATE_INDEX" val="20204277"/>
  <p:tag name="KSO_WM_UNIT_LAYERLEVEL" val="1"/>
  <p:tag name="KSO_WM_TAG_VERSION" val="1.0"/>
  <p:tag name="KSO_WM_BEAUTIFY_FLAG" val="#wm#"/>
  <p:tag name="KSO_WM_CHIP_GROUPID" val="5ec7ae378193540dcf6eab6a"/>
  <p:tag name="KSO_WM_CHIP_XID" val="5ec7ae378193540dcf6eab6b"/>
  <p:tag name="KSO_WM_UNIT_DEC_AREA_ID" val="e08ed7bb3e134b9f83081200affb203b"/>
  <p:tag name="KSO_WM_UNIT_DECORATE_INFO" val=""/>
  <p:tag name="KSO_WM_UNIT_SM_LIMIT_TYPE" val=""/>
  <p:tag name="KSO_WM_CHIP_FILLAREA_FILL_RULE" val="{&quot;fill_align&quot;:&quot;cm&quot;,&quot;fill_mode&quot;:&quot;adaptive&quot;,&quot;sacle_strategy&quot;:&quot;smart&quot;}"/>
  <p:tag name="KSO_WM_ASSEMBLE_CHIP_INDEX" val="37f32a1283f74832ad2a1ca05533aae6"/>
  <p:tag name="KSO_WM_UNIT_TEXT_FILL_FORE_SCHEMECOLOR_INDEX_BRIGHTNESS" val="0"/>
  <p:tag name="KSO_WM_UNIT_TEXT_FILL_FORE_SCHEMECOLOR_INDEX" val="5"/>
  <p:tag name="KSO_WM_UNIT_TEXT_FILL_TYPE" val="1"/>
</p:tagLst>
</file>

<file path=ppt/tags/tag2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290.xml><?xml version="1.0" encoding="utf-8"?>
<p:tagLst xmlns:p="http://schemas.openxmlformats.org/presentationml/2006/main">
  <p:tag name="KSO_WM_CHIP_GROUPID" val="619379e418adb49c6c1f4307"/>
  <p:tag name="KSO_WM_CHIP_XID" val="6194704418adb49c6c1f4887"/>
  <p:tag name="KSO_WM_UNIT_DEC_AREA_ID" val="74aedf7f33df44bb86fabac349bfb5b6"/>
  <p:tag name="KSO_WM_CHIP_FILLAREA_FILL_RULE" val="{&quot;fill_align&quot;:&quot;cm&quot;,&quot;fill_mode&quot;:&quot;fix&quot;,&quot;sacle_strategy&quot;:&quot;stretch&quot;}"/>
  <p:tag name="KSO_WM_ASSEMBLE_CHIP_INDEX" val="25466bd2e4874da097f3c5c2a6d718dc"/>
  <p:tag name="KSO_WM_UNIT_TEXT_FORE_SCHEMECOLOR_INDEX_BRIGHTNESS" val="0.15"/>
  <p:tag name="KSO_WM_UNIT_TEXT_FORE_SCHEMECOLOR_INDEX" val="13"/>
  <p:tag name="KSO_WM_UNIT_TEXT_LINE_FILL_TYPE" val="2"/>
  <p:tag name="KSO_WM_TEMPLATE_CATEGORY" val="custom"/>
  <p:tag name="KSO_WM_TEMPLATE_INDEX" val="20222164"/>
  <p:tag name="KSO_WM_UNIT_ID" val="custom20222164_4**"/>
  <p:tag name="KSO_WM_UNIT_VALUE" val="5"/>
</p:tagLst>
</file>

<file path=ppt/tags/tag291.xml><?xml version="1.0" encoding="utf-8"?>
<p:tagLst xmlns:p="http://schemas.openxmlformats.org/presentationml/2006/main">
  <p:tag name="KSO_WM_UNIT_PRESET_TEXT" val="01."/>
  <p:tag name="KSO_WM_UNIT_NOCLEAR" val="0"/>
  <p:tag name="KSO_WM_UNIT_HIGHLIGHT" val="0"/>
  <p:tag name="KSO_WM_UNIT_COMPATIBLE" val="1"/>
  <p:tag name="KSO_WM_UNIT_DIAGRAM_ISNUMVISUAL" val="0"/>
  <p:tag name="KSO_WM_UNIT_DIAGRAM_ISREFERUNIT" val="0"/>
  <p:tag name="KSO_WM_UNIT_TYPE" val="l_h_e"/>
  <p:tag name="KSO_WM_UNIT_INDEX" val="1_1_1"/>
  <p:tag name="KSO_WM_UNIT_ID" val="custom20222164_4*l_h_e*1_1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5ea12a46e93b4f65a47eb8fc440789f6"/>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92.xml><?xml version="1.0" encoding="utf-8"?>
<p:tagLst xmlns:p="http://schemas.openxmlformats.org/presentationml/2006/main">
  <p:tag name="KSO_WM_UNIT_ISCONTENTSTITLE" val="0"/>
  <p:tag name="KSO_WM_UNIT_ISNUMDGMTITLE" val="0"/>
  <p:tag name="KSO_WM_UNIT_PRESET_TEXT" val="项目背景"/>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custom20222164_4*l_h_a*1_1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d12592f042c9458fad1e0d0ef2fc4439"/>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8"/>
  <p:tag name="KSO_WM_UNIT_USESOURCEFORMAT_APPLY" val="1"/>
</p:tagLst>
</file>

<file path=ppt/tags/tag293.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custom20222164_4*l_h_f*1_1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017ac185242645e69149456160c18dd7"/>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13"/>
  <p:tag name="KSO_WM_UNIT_USESOURCEFORMAT_APPLY"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1_1"/>
  <p:tag name="KSO_WM_UNIT_ID" val="custom20222164_4*l_h_i*1_1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4f6bb5ab32c7480386b04b43d12382fb"/>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UNIT_DEC_SUPPORTCHANGEPIC" val="0"/>
  <p:tag name="KSO_WM_UNIT_DEC_CHANGEPICRESERVED" val="0"/>
  <p:tag name="KSO_WM_ASSEMBLE_CHIP_INDEX" val="25466bd2e4874da097f3c5c2a6d718dc"/>
  <p:tag name="KSO_WM_UNIT_LINE_FORE_SCHEMECOLOR_INDEX_BRIGHTNESS" val="0.15"/>
  <p:tag name="KSO_WM_UNIT_LINE_FORE_SCHEMECOLOR_INDEX" val="13"/>
  <p:tag name="KSO_WM_UNIT_LINE_FILL_TYPE" val="2"/>
  <p:tag name="KSO_WM_UNIT_USESOURCEFORMAT_APPLY" val="1"/>
</p:tagLst>
</file>

<file path=ppt/tags/tag295.xml><?xml version="1.0" encoding="utf-8"?>
<p:tagLst xmlns:p="http://schemas.openxmlformats.org/presentationml/2006/main">
  <p:tag name="KSO_WM_UNIT_PRESET_TEXT" val="03."/>
  <p:tag name="KSO_WM_UNIT_NOCLEAR" val="0"/>
  <p:tag name="KSO_WM_UNIT_HIGHLIGHT" val="0"/>
  <p:tag name="KSO_WM_UNIT_COMPATIBLE" val="1"/>
  <p:tag name="KSO_WM_UNIT_DIAGRAM_ISNUMVISUAL" val="0"/>
  <p:tag name="KSO_WM_UNIT_DIAGRAM_ISREFERUNIT" val="0"/>
  <p:tag name="KSO_WM_UNIT_TYPE" val="l_h_e"/>
  <p:tag name="KSO_WM_UNIT_INDEX" val="1_3_1"/>
  <p:tag name="KSO_WM_UNIT_ID" val="custom20222164_4*l_h_e*1_3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6f867a002967471398a4e2c9c2bc1fdd"/>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96.xml><?xml version="1.0" encoding="utf-8"?>
<p:tagLst xmlns:p="http://schemas.openxmlformats.org/presentationml/2006/main">
  <p:tag name="KSO_WM_UNIT_ISCONTENTSTITLE" val="0"/>
  <p:tag name="KSO_WM_UNIT_ISNUMDGMTITLE" val="0"/>
  <p:tag name="KSO_WM_UNIT_PRESET_TEXT" val="产品与服务"/>
  <p:tag name="KSO_WM_UNIT_NOCLEAR" val="0"/>
  <p:tag name="KSO_WM_UNIT_HIGHLIGHT" val="0"/>
  <p:tag name="KSO_WM_UNIT_COMPATIBLE" val="0"/>
  <p:tag name="KSO_WM_UNIT_DIAGRAM_ISNUMVISUAL" val="0"/>
  <p:tag name="KSO_WM_UNIT_DIAGRAM_ISREFERUNIT" val="0"/>
  <p:tag name="KSO_WM_UNIT_TYPE" val="l_h_a"/>
  <p:tag name="KSO_WM_UNIT_INDEX" val="1_3_1"/>
  <p:tag name="KSO_WM_UNIT_ID" val="custom20222164_4*l_h_a*1_3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b230073f472543218ff435ac0ed0af83"/>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8"/>
  <p:tag name="KSO_WM_UNIT_USESOURCEFORMAT_APPLY" val="1"/>
</p:tagLst>
</file>

<file path=ppt/tags/tag297.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l_h_f"/>
  <p:tag name="KSO_WM_UNIT_INDEX" val="1_3_1"/>
  <p:tag name="KSO_WM_UNIT_ID" val="custom20222164_4*l_h_f*1_3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0e8e5633cf214b9eb006e71243a8cbf3"/>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13"/>
  <p:tag name="KSO_WM_UNIT_USESOURCEFORMAT_APPLY"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3_1"/>
  <p:tag name="KSO_WM_UNIT_ID" val="custom20222164_4*l_h_i*1_3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79ae2d3d968445698b7b7c2f10df47f0"/>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UNIT_DEC_SUPPORTCHANGEPIC" val="0"/>
  <p:tag name="KSO_WM_UNIT_DEC_CHANGEPICRESERVED" val="0"/>
  <p:tag name="KSO_WM_ASSEMBLE_CHIP_INDEX" val="25466bd2e4874da097f3c5c2a6d718dc"/>
  <p:tag name="KSO_WM_UNIT_LINE_FORE_SCHEMECOLOR_INDEX_BRIGHTNESS" val="0.15"/>
  <p:tag name="KSO_WM_UNIT_LINE_FORE_SCHEMECOLOR_INDEX" val="13"/>
  <p:tag name="KSO_WM_UNIT_LINE_FILL_TYPE" val="2"/>
  <p:tag name="KSO_WM_UNIT_USESOURCEFORMAT_APPLY" val="1"/>
</p:tagLst>
</file>

<file path=ppt/tags/tag299.xml><?xml version="1.0" encoding="utf-8"?>
<p:tagLst xmlns:p="http://schemas.openxmlformats.org/presentationml/2006/main">
  <p:tag name="KSO_WM_UNIT_PRESET_TEXT" val="02."/>
  <p:tag name="KSO_WM_UNIT_NOCLEAR" val="0"/>
  <p:tag name="KSO_WM_UNIT_HIGHLIGHT" val="0"/>
  <p:tag name="KSO_WM_UNIT_COMPATIBLE" val="1"/>
  <p:tag name="KSO_WM_UNIT_DIAGRAM_ISNUMVISUAL" val="0"/>
  <p:tag name="KSO_WM_UNIT_DIAGRAM_ISREFERUNIT" val="0"/>
  <p:tag name="KSO_WM_UNIT_TYPE" val="l_h_e"/>
  <p:tag name="KSO_WM_UNIT_INDEX" val="1_2_1"/>
  <p:tag name="KSO_WM_UNIT_ID" val="custom20222164_4*l_h_e*1_2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b7d75c8a01ff4e25a7f8686f32a52bf0"/>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6*i*1"/>
  <p:tag name="KSO_WM_BEAUTIFY_FLAG" val="#wm#"/>
  <p:tag name="KSO_WM_TAG_VERSION" val="1.0"/>
  <p:tag name="KSO_WM_CHIP_GROUPID" val="6237e07ce1884268e2cff4b0"/>
  <p:tag name="KSO_WM_CHIP_XID" val="6237e07fe1884268e2cff816"/>
  <p:tag name="KSO_WM_UNIT_DEC_AREA_ID" val="4bfed0c5608b47a998c5e4327d9e6282"/>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f7506129d7d7453fa9066cb6a5a5fa8d"/>
</p:tagLst>
</file>

<file path=ppt/tags/tag3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300.xml><?xml version="1.0" encoding="utf-8"?>
<p:tagLst xmlns:p="http://schemas.openxmlformats.org/presentationml/2006/main">
  <p:tag name="KSO_WM_UNIT_ISCONTENTSTITLE" val="0"/>
  <p:tag name="KSO_WM_UNIT_ISNUMDGMTITLE" val="0"/>
  <p:tag name="KSO_WM_UNIT_PRESET_TEXT" val="项目概况"/>
  <p:tag name="KSO_WM_UNIT_NOCLEAR" val="0"/>
  <p:tag name="KSO_WM_UNIT_HIGHLIGHT" val="0"/>
  <p:tag name="KSO_WM_UNIT_COMPATIBLE" val="0"/>
  <p:tag name="KSO_WM_UNIT_DIAGRAM_ISNUMVISUAL" val="0"/>
  <p:tag name="KSO_WM_UNIT_DIAGRAM_ISREFERUNIT" val="0"/>
  <p:tag name="KSO_WM_UNIT_TYPE" val="l_h_a"/>
  <p:tag name="KSO_WM_UNIT_INDEX" val="1_2_1"/>
  <p:tag name="KSO_WM_UNIT_ID" val="custom20222164_4*l_h_a*1_2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e5192740a9c04c0f905edbd24e6ee06f"/>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8"/>
  <p:tag name="KSO_WM_UNIT_USESOURCEFORMAT_APPLY" val="1"/>
</p:tagLst>
</file>

<file path=ppt/tags/tag301.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custom20222164_4*l_h_f*1_2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c6477bdae6ea47999b93a45d7ff97578"/>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13"/>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2_1"/>
  <p:tag name="KSO_WM_UNIT_ID" val="custom20222164_4*l_h_i*1_2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db94d5336576411dacc9c16a80c566d0"/>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UNIT_DEC_SUPPORTCHANGEPIC" val="0"/>
  <p:tag name="KSO_WM_UNIT_DEC_CHANGEPICRESERVED" val="0"/>
  <p:tag name="KSO_WM_ASSEMBLE_CHIP_INDEX" val="25466bd2e4874da097f3c5c2a6d718dc"/>
  <p:tag name="KSO_WM_UNIT_LINE_FORE_SCHEMECOLOR_INDEX_BRIGHTNESS" val="0.15"/>
  <p:tag name="KSO_WM_UNIT_LINE_FORE_SCHEMECOLOR_INDEX" val="13"/>
  <p:tag name="KSO_WM_UNIT_LINE_FILL_TYPE" val="2"/>
  <p:tag name="KSO_WM_UNIT_USESOURCEFORMAT_APPLY" val="1"/>
</p:tagLst>
</file>

<file path=ppt/tags/tag303.xml><?xml version="1.0" encoding="utf-8"?>
<p:tagLst xmlns:p="http://schemas.openxmlformats.org/presentationml/2006/main">
  <p:tag name="KSO_WM_UNIT_PRESET_TEXT" val="04."/>
  <p:tag name="KSO_WM_UNIT_NOCLEAR" val="0"/>
  <p:tag name="KSO_WM_UNIT_HIGHLIGHT" val="0"/>
  <p:tag name="KSO_WM_UNIT_COMPATIBLE" val="1"/>
  <p:tag name="KSO_WM_UNIT_DIAGRAM_ISNUMVISUAL" val="0"/>
  <p:tag name="KSO_WM_UNIT_DIAGRAM_ISREFERUNIT" val="0"/>
  <p:tag name="KSO_WM_UNIT_TYPE" val="l_h_e"/>
  <p:tag name="KSO_WM_UNIT_INDEX" val="1_4_1"/>
  <p:tag name="KSO_WM_UNIT_ID" val="custom20222164_4*l_h_e*1_4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3d554f0aec974137bdce3e1d1f9d0fa8"/>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304.xml><?xml version="1.0" encoding="utf-8"?>
<p:tagLst xmlns:p="http://schemas.openxmlformats.org/presentationml/2006/main">
  <p:tag name="KSO_WM_UNIT_ISCONTENTSTITLE" val="0"/>
  <p:tag name="KSO_WM_UNIT_ISNUMDGMTITLE" val="0"/>
  <p:tag name="KSO_WM_UNIT_PRESET_TEXT" val="市场分析"/>
  <p:tag name="KSO_WM_UNIT_NOCLEAR" val="0"/>
  <p:tag name="KSO_WM_UNIT_HIGHLIGHT" val="0"/>
  <p:tag name="KSO_WM_UNIT_COMPATIBLE" val="0"/>
  <p:tag name="KSO_WM_UNIT_DIAGRAM_ISNUMVISUAL" val="0"/>
  <p:tag name="KSO_WM_UNIT_DIAGRAM_ISREFERUNIT" val="0"/>
  <p:tag name="KSO_WM_UNIT_TYPE" val="l_h_a"/>
  <p:tag name="KSO_WM_UNIT_INDEX" val="1_4_1"/>
  <p:tag name="KSO_WM_UNIT_ID" val="custom20222164_4*l_h_a*1_4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ad1f7e6f49d446449b4f5a6d2216ab85"/>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8"/>
  <p:tag name="KSO_WM_UNIT_USESOURCEFORMAT_APPLY" val="1"/>
</p:tagLst>
</file>

<file path=ppt/tags/tag305.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l_h_f"/>
  <p:tag name="KSO_WM_UNIT_INDEX" val="1_4_1"/>
  <p:tag name="KSO_WM_UNIT_ID" val="custom20222164_4*l_h_f*1_4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f16f5ba7fa924646b2a837dfaacfbe57"/>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ASSEMBLE_CHIP_INDEX" val="25466bd2e4874da097f3c5c2a6d718dc"/>
  <p:tag name="KSO_WM_UNIT_TEXT_FILL_FORE_SCHEMECOLOR_INDEX_BRIGHTNESS" val="0.15"/>
  <p:tag name="KSO_WM_UNIT_TEXT_FILL_FORE_SCHEMECOLOR_INDEX" val="13"/>
  <p:tag name="KSO_WM_UNIT_TEXT_FILL_TYPE" val="1"/>
  <p:tag name="KSO_WM_UNIT_VALUE" val="13"/>
  <p:tag name="KSO_WM_UNIT_USESOURCEFORMAT_APPLY"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i"/>
  <p:tag name="KSO_WM_UNIT_INDEX" val="1_4_1"/>
  <p:tag name="KSO_WM_UNIT_ID" val="custom20222164_4*l_h_i*1_4_1"/>
  <p:tag name="KSO_WM_TEMPLATE_CATEGORY" val="custom"/>
  <p:tag name="KSO_WM_TEMPLATE_INDEX" val="20222164"/>
  <p:tag name="KSO_WM_UNIT_LAYERLEVEL" val="1_1_1"/>
  <p:tag name="KSO_WM_TAG_VERSION" val="1.0"/>
  <p:tag name="KSO_WM_BEAUTIFY_FLAG" val="#wm#"/>
  <p:tag name="KSO_WM_DIAGRAM_GROUP_CODE" val="l1-1"/>
  <p:tag name="KSO_WM_UNIT_BLOCK" val="0"/>
  <p:tag name="KSO_WM_UNIT_DEC_AREA_ID" val="4c681072fba740e8b5432a4bd034a0ad"/>
  <p:tag name="KSO_WM_UNIT_IS_LAYOUT_DIAGRAM" val="1"/>
  <p:tag name="KSO_WM_CHIP_GROUPID" val="619379e418adb49c6c1f4307"/>
  <p:tag name="KSO_WM_CHIP_XID" val="6194704418adb49c6c1f4887"/>
  <p:tag name="KSO_WM_CHIP_FILLAREA_FILL_RULE" val="{&quot;fill_align&quot;:&quot;cm&quot;,&quot;fill_mode&quot;:&quot;fix&quot;,&quot;sacle_strategy&quot;:&quot;stretch&quot;}"/>
  <p:tag name="KSO_WM_UNIT_DEC_SUPPORTCHANGEPIC" val="0"/>
  <p:tag name="KSO_WM_UNIT_DEC_CHANGEPICRESERVED" val="0"/>
  <p:tag name="KSO_WM_ASSEMBLE_CHIP_INDEX" val="25466bd2e4874da097f3c5c2a6d718dc"/>
  <p:tag name="KSO_WM_UNIT_LINE_FORE_SCHEMECOLOR_INDEX_BRIGHTNESS" val="0.15"/>
  <p:tag name="KSO_WM_UNIT_LINE_FORE_SCHEMECOLOR_INDEX" val="13"/>
  <p:tag name="KSO_WM_UNIT_LINE_FILL_TYPE" val="2"/>
  <p:tag name="KSO_WM_UNIT_USESOURCEFORMAT_APPLY" val="1"/>
</p:tagLst>
</file>

<file path=ppt/tags/tag307.xml><?xml version="1.0" encoding="utf-8"?>
<p:tagLst xmlns:p="http://schemas.openxmlformats.org/presentationml/2006/main">
  <p:tag name="KSO_WM_SLIDE_ID" val="custom20222164_4"/>
  <p:tag name="KSO_WM_TEMPLATE_SUBCATEGORY" val="21"/>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22164"/>
  <p:tag name="KSO_WM_SLIDE_LAYOUT" val="l"/>
  <p:tag name="KSO_WM_SLIDE_LAYOUT_CNT" val="1"/>
  <p:tag name="KSO_WM_CHIP_INFOS" val="{&quot;type&quot;:0,&quot;layout_type&quot;:&quot;1_NF_LC_25&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contents&quot;],&quot;useType&quot;:[&quot;ppt&quot;]}"/>
  <p:tag name="KSO_WM_CHIP_XID" val="619317cf18adb49c6c1f3d7a"/>
  <p:tag name="KSO_WM_CHIP_FILLPROP" val="[[{&quot;text_align&quot;:&quot;lm&quot;,&quot;text_direction&quot;:&quot;horizontal&quot;,&quot;support_big_font&quot;:false,&quot;picture_toward&quot;:0,&quot;picture_dockside&quot;:[],&quot;fill_id&quot;:&quot;58fdd5b278f847dca44ca3ccf049151d&quot;,&quot;fill_align&quot;:&quot;lm&quot;,&quot;chip_types&quot;:[&quot;diagram&quot;]}],[{&quot;text_align&quot;:&quot;cm&quot;,&quot;text_direction&quot;:&quot;horizontal&quot;,&quot;support_big_font&quot;:false,&quot;picture_toward&quot;:0,&quot;picture_dockside&quot;:[],&quot;fill_id&quot;:&quot;58fdd5b278f847dca44ca3ccf049151d&quot;,&quot;fill_align&quot;:&quot;cm&quot;,&quot;chip_types&quot;:[&quot;diagram&quot;]}],[{&quot;text_align&quot;:&quot;cm&quot;,&quot;text_direction&quot;:&quot;horizontal&quot;,&quot;support_big_font&quot;:false,&quot;picture_toward&quot;:0,&quot;picture_dockside&quot;:[],&quot;fill_id&quot;:&quot;58fdd5b278f847dca44ca3ccf049151d&quot;,&quot;fill_align&quot;:&quot;lm&quot;,&quot;chip_types&quot;:[&quot;diagram&quot;]}],[{&quot;text_align&quot;:&quot;lm&quot;,&quot;text_direction&quot;:&quot;horizontal&quot;,&quot;support_big_font&quot;:false,&quot;picture_toward&quot;:0,&quot;picture_dockside&quot;:[],&quot;fill_id&quot;:&quot;58fdd5b278f847dca44ca3ccf049151d&quot;,&quot;fill_align&quot;:&quot;cm&quot;,&quot;chip_types&quot;:[&quot;diagram&quot;]}]]"/>
  <p:tag name="KSO_WM_CHIP_DECFILLPROP" val="[]"/>
  <p:tag name="KSO_WM_SPECIAL_SOURCE" val="bdnull"/>
  <p:tag name="KSO_WM_CHIP_GROUPID" val="619317cf18adb49c6c1f3d7c"/>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244144a108f36499fefa503"/>
  <p:tag name="KSO_WM_TEMPLATE_ASSEMBLE_GROUPID" val="6237e07ce1884268e2cff4b0"/>
</p:tagLst>
</file>

<file path=ppt/tags/tag308.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 name="WM_BEAUTIFY_SHAPE_IDENTITY" val="{2a6fdd42-cca5-45c1-a7f6-eec4c7951093}"/>
</p:tagLst>
</file>

<file path=ppt/tags/tag309.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 name="WM_BEAUTIFY_SHAPE_IDENTITY" val="{a358ed44-a7a1-48ae-adcf-b5163702ab26}"/>
</p:tagLst>
</file>

<file path=ppt/tags/tag31.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310.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 name="WM_BEAUTIFY_SHAPE_IDENTITY" val="{84ff3dd7-c689-4250-aecf-72056128a4b1}"/>
</p:tagLst>
</file>

<file path=ppt/tags/tag3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2.xml><?xml version="1.0" encoding="utf-8"?>
<p:tagLst xmlns:p="http://schemas.openxmlformats.org/presentationml/2006/main">
  <p:tag name="KSO_WM_SLIDE_BK_DARK_LIGHT" val=""/>
  <p:tag name="KSO_WM_SLIDE_BACKGROUND_TYPE" val="general"/>
  <p:tag name="KSO_WM_SPECIAL_SOURCE" val="bdnull"/>
</p:tagLst>
</file>

<file path=ppt/tags/tag313.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 name="WM_BEAUTIFY_SHAPE_IDENTITY" val="{2a6fdd42-cca5-45c1-a7f6-eec4c7951093}"/>
</p:tagLst>
</file>

<file path=ppt/tags/tag314.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 name="WM_BEAUTIFY_SHAPE_IDENTITY" val="{a358ed44-a7a1-48ae-adcf-b5163702ab26}"/>
</p:tagLst>
</file>

<file path=ppt/tags/tag315.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 name="WM_BEAUTIFY_SHAPE_IDENTITY" val="{84ff3dd7-c689-4250-aecf-72056128a4b1}"/>
</p:tagLst>
</file>

<file path=ppt/tags/tag3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7.xml><?xml version="1.0" encoding="utf-8"?>
<p:tagLst xmlns:p="http://schemas.openxmlformats.org/presentationml/2006/main">
  <p:tag name="KSO_WM_SLIDE_BK_DARK_LIGHT" val=""/>
  <p:tag name="KSO_WM_SLIDE_BACKGROUND_TYPE" val="general"/>
  <p:tag name="KSO_WM_SPECIAL_SOURCE" val="bdnull"/>
</p:tagLst>
</file>

<file path=ppt/tags/tag318.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 name="WM_BEAUTIFY_SHAPE_IDENTITY" val="{2a6fdd42-cca5-45c1-a7f6-eec4c7951093}"/>
</p:tagLst>
</file>

<file path=ppt/tags/tag319.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 name="WM_BEAUTIFY_SHAPE_IDENTITY" val="{a358ed44-a7a1-48ae-adcf-b5163702ab26}"/>
</p:tagLst>
</file>

<file path=ppt/tags/tag32.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320.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 name="WM_BEAUTIFY_SHAPE_IDENTITY" val="{84ff3dd7-c689-4250-aecf-72056128a4b1}"/>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SLIDE_BK_DARK_LIGHT" val=""/>
  <p:tag name="KSO_WM_SLIDE_BACKGROUND_TYPE" val="general"/>
  <p:tag name="KSO_WM_SPECIAL_SOURCE" val="bdnull"/>
</p:tagLst>
</file>

<file path=ppt/tags/tag323.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 name="WM_BEAUTIFY_SHAPE_IDENTITY" val="{2a6fdd42-cca5-45c1-a7f6-eec4c7951093}"/>
</p:tagLst>
</file>

<file path=ppt/tags/tag324.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 name="WM_BEAUTIFY_SHAPE_IDENTITY" val="{a358ed44-a7a1-48ae-adcf-b5163702ab26}"/>
</p:tagLst>
</file>

<file path=ppt/tags/tag325.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 name="WM_BEAUTIFY_SHAPE_IDENTITY" val="{84ff3dd7-c689-4250-aecf-72056128a4b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SLIDE_BK_DARK_LIGHT" val=""/>
  <p:tag name="KSO_WM_SLIDE_BACKGROUND_TYPE" val="general"/>
  <p:tag name="KSO_WM_SPECIAL_SOURCE" val="bdnull"/>
</p:tagLst>
</file>

<file path=ppt/tags/tag328.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 name="WM_BEAUTIFY_SHAPE_IDENTITY" val="{2a6fdd42-cca5-45c1-a7f6-eec4c7951093}"/>
</p:tagLst>
</file>

<file path=ppt/tags/tag329.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 name="WM_BEAUTIFY_SHAPE_IDENTITY" val="{a358ed44-a7a1-48ae-adcf-b5163702ab26}"/>
</p:tagLst>
</file>

<file path=ppt/tags/tag33.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330.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 name="WM_BEAUTIFY_SHAPE_IDENTITY" val="{84ff3dd7-c689-4250-aecf-72056128a4b1}"/>
</p:tagLst>
</file>

<file path=ppt/tags/tag331.xml><?xml version="1.0" encoding="utf-8"?>
<p:tagLst xmlns:p="http://schemas.openxmlformats.org/presentationml/2006/main">
  <p:tag name="KSO_WM_UNIT_PLACING_PICTURE_USER_VIEWPORT" val="{&quot;height&quot;:3300,&quot;width&quot;:13320}"/>
</p:tagLst>
</file>

<file path=ppt/tags/tag332.xml><?xml version="1.0" encoding="utf-8"?>
<p:tagLst xmlns:p="http://schemas.openxmlformats.org/presentationml/2006/main">
  <p:tag name="KSO_WM_SLIDE_BK_DARK_LIGHT" val=""/>
  <p:tag name="KSO_WM_SLIDE_BACKGROUND_TYPE" val="general"/>
  <p:tag name="KSO_WM_SPECIAL_SOURCE" val="bdnull"/>
</p:tagLst>
</file>

<file path=ppt/tags/tag333.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 name="WM_BEAUTIFY_SHAPE_IDENTITY" val="{2a6fdd42-cca5-45c1-a7f6-eec4c7951093}"/>
</p:tagLst>
</file>

<file path=ppt/tags/tag334.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 name="WM_BEAUTIFY_SHAPE_IDENTITY" val="{a358ed44-a7a1-48ae-adcf-b5163702ab26}"/>
</p:tagLst>
</file>

<file path=ppt/tags/tag335.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 name="WM_BEAUTIFY_SHAPE_IDENTITY" val="{84ff3dd7-c689-4250-aecf-72056128a4b1}"/>
</p:tagLst>
</file>

<file path=ppt/tags/tag3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7.xml><?xml version="1.0" encoding="utf-8"?>
<p:tagLst xmlns:p="http://schemas.openxmlformats.org/presentationml/2006/main">
  <p:tag name="KSO_WM_SLIDE_BK_DARK_LIGHT" val=""/>
  <p:tag name="KSO_WM_SLIDE_BACKGROUND_TYPE" val="general"/>
  <p:tag name="KSO_WM_SPECIAL_SOURCE" val="bdnull"/>
</p:tagLst>
</file>

<file path=ppt/tags/tag338.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 name="WM_BEAUTIFY_SHAPE_IDENTITY" val="{2a6fdd42-cca5-45c1-a7f6-eec4c7951093}"/>
</p:tagLst>
</file>

<file path=ppt/tags/tag339.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 name="WM_BEAUTIFY_SHAPE_IDENTITY" val="{a358ed44-a7a1-48ae-adcf-b5163702ab26}"/>
</p:tagLst>
</file>

<file path=ppt/tags/tag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0.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 name="WM_BEAUTIFY_SHAPE_IDENTITY" val="{84ff3dd7-c689-4250-aecf-72056128a4b1}"/>
</p:tagLst>
</file>

<file path=ppt/tags/tag341.xml><?xml version="1.0" encoding="utf-8"?>
<p:tagLst xmlns:p="http://schemas.openxmlformats.org/presentationml/2006/main">
  <p:tag name="KSO_WM_SLIDE_BK_DARK_LIGHT" val=""/>
  <p:tag name="KSO_WM_SLIDE_BACKGROUND_TYPE" val="general"/>
  <p:tag name="KSO_WM_SPECIAL_SOURCE" val="bdnull"/>
</p:tagLst>
</file>

<file path=ppt/tags/tag342.xml><?xml version="1.0" encoding="utf-8"?>
<p:tagLst xmlns:p="http://schemas.openxmlformats.org/presentationml/2006/main">
  <p:tag name="KSO_WM_UNIT_SUBTYPE" val="v"/>
  <p:tag name="KSO_WM_TEMPLATE_CATEGORY" val="custom"/>
  <p:tag name="KSO_WM_TEMPLATE_INDEX" val="20222164"/>
  <p:tag name="KSO_WM_UNIT_TYPE" val="i"/>
  <p:tag name="KSO_WM_UNIT_INDEX" val="1"/>
  <p:tag name="KSO_WM_UNIT_ID" val="custom20222164_9*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Lst>
</file>

<file path=ppt/tags/tag343.xml><?xml version="1.0" encoding="utf-8"?>
<p:tagLst xmlns:p="http://schemas.openxmlformats.org/presentationml/2006/main">
  <p:tag name="KSO_WM_UNIT_SUBTYPE" val="t"/>
  <p:tag name="KSO_WM_TEMPLATE_CATEGORY" val="custom"/>
  <p:tag name="KSO_WM_TEMPLATE_INDEX" val="20222164"/>
  <p:tag name="KSO_WM_UNIT_TYPE" val="i"/>
  <p:tag name="KSO_WM_UNIT_INDEX" val="1"/>
  <p:tag name="KSO_WM_UNIT_ID" val="custom20222164_9*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Lst>
</file>

<file path=ppt/tags/tag344.xml><?xml version="1.0" encoding="utf-8"?>
<p:tagLst xmlns:p="http://schemas.openxmlformats.org/presentationml/2006/main">
  <p:tag name="KSO_WM_UNIT_SUBTYPE" val="t"/>
  <p:tag name="KSO_WM_TEMPLATE_CATEGORY" val="custom"/>
  <p:tag name="KSO_WM_TEMPLATE_INDEX" val="20222164"/>
  <p:tag name="KSO_WM_UNIT_TYPE" val="i"/>
  <p:tag name="KSO_WM_UNIT_INDEX" val="1"/>
  <p:tag name="KSO_WM_UNIT_ID" val="custom20222164_9*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Lst>
</file>

<file path=ppt/tags/tag345.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2164_9*a*1"/>
  <p:tag name="KSO_WM_TEMPLATE_CATEGORY" val="custom"/>
  <p:tag name="KSO_WM_TEMPLATE_INDEX" val="20222164"/>
  <p:tag name="KSO_WM_UNIT_LAYERLEVEL" val="1"/>
  <p:tag name="KSO_WM_TAG_VERSION" val="1.0"/>
  <p:tag name="KSO_WM_BEAUTIFY_FLAG" val="#wm#"/>
  <p:tag name="KSO_WM_UNIT_SHOW_EDIT_AREA_INDICATION" val="1"/>
  <p:tag name="KSO_WM_UNIT_DEFAULT_FONT" val="24;44;4"/>
  <p:tag name="KSO_WM_UNIT_BLOCK" val="0"/>
  <p:tag name="KSO_WM_UNIT_DEC_AREA_ID" val="3108d80686e844b3a181e45916ec3672"/>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a523ccebf9fa4d94a2b4237f5a7bcdad"/>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UNIT_ISCONTENTSTITLE" val="0"/>
  <p:tag name="KSO_WM_UNIT_ISNUMDGMTITLE" val="0"/>
  <p:tag name="KSO_WM_UNIT_PRESET_TEXT" val="添加副标题"/>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22164_9*b*1"/>
  <p:tag name="KSO_WM_TEMPLATE_CATEGORY" val="custom"/>
  <p:tag name="KSO_WM_TEMPLATE_INDEX" val="20222164"/>
  <p:tag name="KSO_WM_UNIT_LAYERLEVEL" val="1"/>
  <p:tag name="KSO_WM_TAG_VERSION" val="1.0"/>
  <p:tag name="KSO_WM_BEAUTIFY_FLAG" val="#wm#"/>
  <p:tag name="KSO_WM_UNIT_DEFAULT_FONT" val="18;24;2"/>
  <p:tag name="KSO_WM_UNIT_BLOCK" val="0"/>
  <p:tag name="KSO_WM_UNIT_DEC_AREA_ID" val="6055add2098649f285215608155ffc94"/>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a523ccebf9fa4d94a2b4237f5a7bcdad"/>
  <p:tag name="KSO_WM_UNIT_TEXT_FILL_FORE_SCHEMECOLOR_INDEX_BRIGHTNESS" val="-0.25"/>
  <p:tag name="KSO_WM_UNIT_TEXT_FILL_FORE_SCHEMECOLOR_INDEX" val="14"/>
  <p:tag name="KSO_WM_UNIT_TEXT_FILL_TYPE" val="1"/>
</p:tagLst>
</file>

<file path=ppt/tags/tag347.xml><?xml version="1.0" encoding="utf-8"?>
<p:tagLst xmlns:p="http://schemas.openxmlformats.org/presentationml/2006/main">
  <p:tag name="KSO_WM_UNIT_VALUE" val="934*1285"/>
  <p:tag name="KSO_WM_UNIT_HIGHLIGHT" val="0"/>
  <p:tag name="KSO_WM_UNIT_COMPATIBLE" val="0"/>
  <p:tag name="KSO_WM_UNIT_DIAGRAM_ISNUMVISUAL" val="0"/>
  <p:tag name="KSO_WM_UNIT_DIAGRAM_ISREFERUNIT" val="0"/>
  <p:tag name="KSO_WM_UNIT_TYPE" val="d"/>
  <p:tag name="KSO_WM_UNIT_INDEX" val="1"/>
  <p:tag name="KSO_WM_UNIT_ID" val="custom20222164_9*d*1"/>
  <p:tag name="KSO_WM_TEMPLATE_CATEGORY" val="custom"/>
  <p:tag name="KSO_WM_TEMPLATE_INDEX" val="20222164"/>
  <p:tag name="KSO_WM_UNIT_LAYERLEVEL" val="1"/>
  <p:tag name="KSO_WM_TAG_VERSION" val="1.0"/>
  <p:tag name="KSO_WM_BEAUTIFY_FLAG" val="#wm#"/>
  <p:tag name="KSO_WM_CHIP_GROUPID" val="5e7310da9a230a26b9e88a19"/>
  <p:tag name="KSO_WM_CHIP_XID" val="5e7310da9a230a26b9e88a1a"/>
  <p:tag name="KSO_WM_UNIT_DEC_AREA_ID" val="e87c577cfc2846efa76c7d9471ae110f"/>
  <p:tag name="KSO_WM_CHIP_FILLAREA_FILL_RULE" val="{&quot;fill_align&quot;:&quot;lt&quot;,&quot;fill_mode&quot;:&quot;full&quot;,&quot;sacle_strategy&quot;:&quot;smart&quot;}"/>
  <p:tag name="KSO_WM_ASSEMBLE_CHIP_INDEX" val="32a87ca6189e492d99d2bc62fd17f000"/>
  <p:tag name="KSO_WM_UNIT_PLACING_PICTURE" val="32a87ca6189e492d99d2bc62fd17f000"/>
  <p:tag name="KSO_WM_UNIT_SUPPORT_UNIT_TYPE" val="[&quot;d&quot;]"/>
</p:tagLst>
</file>

<file path=ppt/tags/tag348.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1_1"/>
  <p:tag name="KSO_WM_UNIT_ID" val="custom20222164_9*h_a*1_1"/>
  <p:tag name="KSO_WM_TEMPLATE_CATEGORY" val="custom"/>
  <p:tag name="KSO_WM_TEMPLATE_INDEX" val="20222164"/>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743ea862b8834e6ea3c6bd9b558a8903"/>
  <p:tag name="KSO_WM_CHIP_FILLAREA_FILL_RULE" val="{&quot;fill_align&quot;:&quot;cm&quot;,&quot;fill_mode&quot;:&quot;full&quot;,&quot;sacle_strategy&quot;:&quot;smart&quot;}"/>
  <p:tag name="KSO_WM_ASSEMBLE_CHIP_INDEX" val="edce12eb0a6b43e4989ecf13c208b019"/>
  <p:tag name="KSO_WM_UNIT_TEXT_FILL_FORE_SCHEMECOLOR_INDEX_BRIGHTNESS" val="0"/>
  <p:tag name="KSO_WM_UNIT_TEXT_FILL_FORE_SCHEMECOLOR_INDEX" val="13"/>
  <p:tag name="KSO_WM_UNIT_TEXT_FILL_TYPE" val="1"/>
</p:tagLst>
</file>

<file path=ppt/tags/tag349.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2164_9*h_f*1_1"/>
  <p:tag name="KSO_WM_TEMPLATE_CATEGORY" val="custom"/>
  <p:tag name="KSO_WM_TEMPLATE_INDEX" val="20222164"/>
  <p:tag name="KSO_WM_UNIT_LAYERLEVEL" val="1_1"/>
  <p:tag name="KSO_WM_TAG_VERSION" val="1.0"/>
  <p:tag name="KSO_WM_BEAUTIFY_FLAG" val="#wm#"/>
  <p:tag name="KSO_WM_UNIT_SUBTYPE" val="a"/>
  <p:tag name="KSO_WM_UNIT_DEFAULT_FONT" val="14;20;2"/>
  <p:tag name="KSO_WM_UNIT_BLOCK" val="0"/>
  <p:tag name="KSO_WM_UNIT_VALUE" val="253"/>
  <p:tag name="KSO_WM_UNIT_SHOW_EDIT_AREA_INDICATION" val="1"/>
  <p:tag name="KSO_WM_CHIP_GROUPID" val="5e6b05b36848fb12bee65ad8"/>
  <p:tag name="KSO_WM_CHIP_XID" val="5e6b05b36848fb12bee65ada"/>
  <p:tag name="KSO_WM_UNIT_DEC_AREA_ID" val="2cf5a1a42bea44d8ac998bc36b4aab77"/>
  <p:tag name="KSO_WM_CHIP_FILLAREA_FILL_RULE" val="{&quot;fill_align&quot;:&quot;cm&quot;,&quot;fill_mode&quot;:&quot;full&quot;,&quot;sacle_strategy&quot;:&quot;smart&quot;}"/>
  <p:tag name="KSO_WM_ASSEMBLE_CHIP_INDEX" val="edce12eb0a6b43e4989ecf13c208b019"/>
  <p:tag name="KSO_WM_UNIT_TEXT_FILL_FORE_SCHEMECOLOR_INDEX_BRIGHTNESS" val="0.25"/>
  <p:tag name="KSO_WM_UNIT_TEXT_FILL_FORE_SCHEMECOLOR_INDEX" val="13"/>
  <p:tag name="KSO_WM_UNIT_TEXT_FILL_TYPE" val="1"/>
</p:tagLst>
</file>

<file path=ppt/tags/tag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0.xml><?xml version="1.0" encoding="utf-8"?>
<p:tagLst xmlns:p="http://schemas.openxmlformats.org/presentationml/2006/main">
  <p:tag name="KSO_WM_SLIDE_ID" val="custom20222164_9"/>
  <p:tag name="KSO_WM_TEMPLATE_SUBCATEGORY" val="21"/>
  <p:tag name="KSO_WM_TEMPLATE_MASTER_TYPE" val="0"/>
  <p:tag name="KSO_WM_TEMPLATE_COLOR_TYPE" val="1"/>
  <p:tag name="KSO_WM_SLIDE_ITEM_CNT" val="0"/>
  <p:tag name="KSO_WM_SLIDE_INDEX" val="9"/>
  <p:tag name="KSO_WM_TAG_VERSION" val="1.0"/>
  <p:tag name="KSO_WM_BEAUTIFY_FLAG" val="#wm#"/>
  <p:tag name="KSO_WM_TEMPLATE_CATEGORY" val="custom"/>
  <p:tag name="KSO_WM_TEMPLATE_INDEX" val="20222164"/>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icTxt"/>
  <p:tag name="KSO_WM_SLIDE_SIZE" val="463.452*348.703"/>
  <p:tag name="KSO_WM_SLIDE_POSITION" val="448.5*119.298"/>
  <p:tag name="KSO_WM_SLIDE_LAYOUT" val="a_b_d_h"/>
  <p:tag name="KSO_WM_SLIDE_LAYOUT_CNT" val="1_1_1_1"/>
  <p:tag name="KSO_WM_SLIDE_LAYOUT_INFO" val="{&quot;backgroundInfo&quot;:[{&quot;bottom&quot;:0,&quot;bottomAbs&quot;:false,&quot;left&quot;:0,&quot;leftAbs&quot;:false,&quot;right&quot;:0,&quot;rightAbs&quot;:false,&quot;top&quot;:0,&quot;topAbs&quot;:false,&quot;type&quot;:&quot;general&quot;}],&quot;direction&quot;:1,&quot;id&quot;:&quot;2021-04-01T15:52:07&quot;,&quot;maxSize&quot;:{&quot;size1&quot;:49.999618530273438},&quot;minSize&quot;:{&quot;size1&quot;:36.19961853027344},&quot;normalSize&quot;:{&quot;size1&quot;:43.018368530273428},&quot;subLayout&quot;:[{&quot;id&quot;:&quot;2021-04-01T15:52:07&quot;,&quot;maxSize&quot;:{&quot;size1&quot;:33.299598405039347},&quot;minSize&quot;:{&quot;size1&quot;:24.599598405039352},&quot;normalSize&quot;:{&quot;size1&quot;:33.299413219854166},&quot;subLayout&quot;:[{&quot;id&quot;:&quot;2021-04-01T15:52:07&quot;,&quot;margin&quot;:{&quot;bottom&quot;:0.026000002399086952,&quot;left&quot;:1.6929999589920044,&quot;right&quot;:0.026000002399086952,&quot;top&quot;:2.5399999618530273},&quot;type&quot;:0},{&quot;id&quot;:&quot;2021-04-01T15:52:07&quot;,&quot;margin&quot;:{&quot;bottom&quot;:2.5399999618530273,&quot;left&quot;:1.6929999589920044,&quot;right&quot;:0.026000002399086952,&quot;top&quot;:0.81999999284744263},&quot;type&quot;:0}],&quot;type&quot;:0},{&quot;id&quot;:&quot;2021-04-01T15:52:07&quot;,&quot;margin&quot;:{&quot;bottom&quot;:2.5399999618530273,&quot;left&quot;:1.2439998388290405,&quot;right&quot;:1.6929999589920044,&quot;top&quot;:2.5399999618530273},&quot;maxSize&quot;:{&quot;size1&quot;:37.210867027000148},&quot;minSize&quot;:{&quot;size1&quot;:21.310867027000143},&quot;normalSize&quot;:{&quot;size1&quot;:21.310867027000143},&quot;subLayout&quot;:[{&quot;id&quot;:&quot;2021-04-01T15:52:07&quot;,&quot;margin&quot;:{&quot;bottom&quot;:0.046929869800806046,&quot;left&quot;:1.2439998388290405,&quot;right&quot;:1.6929999589920044,&quot;top&quot;:2.5399999618530273},&quot;type&quot;:0},{&quot;id&quot;:&quot;2021-04-01T15:52:07&quot;,&quot;margin&quot;:{&quot;bottom&quot;:2.5399999618530273,&quot;left&quot;:1.2439998388290405,&quot;right&quot;:1.6929999589920044,&quot;top&quot;:0.14886152744293213},&quot;type&quot;:0}],&quot;type&quot;:0}],&quot;type&quot;:0}"/>
  <p:tag name="KSO_WM_SLIDE_BACKGROUND" val="[&quot;general&quot;]"/>
  <p:tag name="KSO_WM_SLIDE_RATIO" val="1.777778"/>
  <p:tag name="KSO_WM_CHIP_FILLPROP" val="[[{&quot;text_align&quot;:&quot;lb&quot;,&quot;text_direction&quot;:&quot;horizontal&quot;,&quot;support_big_font&quot;:false,&quot;fill_id&quot;:&quot;b7340f5df43247b388bf8111af5beefc&quot;,&quot;fill_align&quot;:&quot;lb&quot;,&quot;chip_types&quot;:[&quot;header&quot;]},{&quot;text_align&quot;:&quot;lt&quot;,&quot;text_direction&quot;:&quot;horizontal&quot;,&quot;support_big_font&quot;:false,&quot;fill_id&quot;:&quot;39e5b8525f65425eb1a46efefc99b092&quot;,&quot;fill_align&quot;:&quot;lt&quot;,&quot;chip_types&quot;:[&quot;text&quot;,&quot;picture&quot;]},{&quot;text_align&quot;:&quot;lm&quot;,&quot;text_direction&quot;:&quot;horizontal&quot;,&quot;support_features&quot;:[&quot;collage&quot;,&quot;carousel&quot;,&quot;creativecrop&quot;],&quot;support_big_font&quot;:false,&quot;fill_id&quot;:&quot;36771e6c83554b7eb13570d10bad3e3b&quot;,&quot;fill_align&quot;:&quot;cm&quot;,&quot;chip_types&quot;:[&quot;diagram&quot;,&quot;pictext&quot;,&quot;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0"/>
  <p:tag name="KSO_WM_TEMPLATE_ASSEMBLE_XID" val="60656f844054ed1e2fb80c1e"/>
  <p:tag name="KSO_WM_TEMPLATE_ASSEMBLE_GROUPID" val="60656f844054ed1e2fb80c1e"/>
  <p:tag name="KSO_WM_CHIP_COLORING" val="1"/>
  <p:tag name="KSO_WM_SPECIAL_SOURCE" val="bdnull"/>
</p:tagLst>
</file>

<file path=ppt/tags/tag3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2.xml><?xml version="1.0" encoding="utf-8"?>
<p:tagLst xmlns:p="http://schemas.openxmlformats.org/presentationml/2006/main">
  <p:tag name="KSO_WM_BEAUTIFY_FLAG" val="#wm#"/>
  <p:tag name="KSO_WM_TEMPLATE_CATEGORY" val="custom"/>
  <p:tag name="KSO_WM_TEMPLATE_INDEX" val="20222164"/>
  <p:tag name="KSO_WM_SPECIAL_SOURCE" val="bdnull"/>
</p:tagLst>
</file>

<file path=ppt/tags/tag353.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 name="WM_BEAUTIFY_SHAPE_IDENTITY" val="{2a6fdd42-cca5-45c1-a7f6-eec4c7951093}"/>
</p:tagLst>
</file>

<file path=ppt/tags/tag354.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 name="WM_BEAUTIFY_SHAPE_IDENTITY" val="{a358ed44-a7a1-48ae-adcf-b5163702ab26}"/>
</p:tagLst>
</file>

<file path=ppt/tags/tag355.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 name="WM_BEAUTIFY_SHAPE_IDENTITY" val="{84ff3dd7-c689-4250-aecf-72056128a4b1}"/>
</p:tagLst>
</file>

<file path=ppt/tags/tag3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7.xml><?xml version="1.0" encoding="utf-8"?>
<p:tagLst xmlns:p="http://schemas.openxmlformats.org/presentationml/2006/main">
  <p:tag name="KSO_WM_SLIDE_BK_DARK_LIGHT" val=""/>
  <p:tag name="KSO_WM_SLIDE_BACKGROUND_TYPE" val="general"/>
  <p:tag name="KSO_WM_SPECIAL_SOURCE" val="bdnull"/>
</p:tagLst>
</file>

<file path=ppt/tags/tag358.xml><?xml version="1.0" encoding="utf-8"?>
<p:tagLst xmlns:p="http://schemas.openxmlformats.org/presentationml/2006/main">
  <p:tag name="KSO_WM_SPECIAL_SOURCE" val="bdnull"/>
</p:tagLst>
</file>

<file path=ppt/tags/tag359.xml><?xml version="1.0" encoding="utf-8"?>
<p:tagLst xmlns:p="http://schemas.openxmlformats.org/presentationml/2006/main">
  <p:tag name="KSO_WM_SPECIAL_SOURCE" val="bdnull"/>
</p:tagLst>
</file>

<file path=ppt/tags/tag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0.xml><?xml version="1.0" encoding="utf-8"?>
<p:tagLst xmlns:p="http://schemas.openxmlformats.org/presentationml/2006/main">
  <p:tag name="KSO_WM_SPECIAL_SOURCE" val="bdnull"/>
</p:tagLst>
</file>

<file path=ppt/tags/tag361.xml><?xml version="1.0" encoding="utf-8"?>
<p:tagLst xmlns:p="http://schemas.openxmlformats.org/presentationml/2006/main">
  <p:tag name="KSO_WM_SPECIAL_SOURCE" val="bdnull"/>
</p:tagLst>
</file>

<file path=ppt/tags/tag362.xml><?xml version="1.0" encoding="utf-8"?>
<p:tagLst xmlns:p="http://schemas.openxmlformats.org/presentationml/2006/main">
  <p:tag name="KSO_WM_SPECIAL_SOURCE" val="bdnull"/>
</p:tagLst>
</file>

<file path=ppt/tags/tag363.xml><?xml version="1.0" encoding="utf-8"?>
<p:tagLst xmlns:p="http://schemas.openxmlformats.org/presentationml/2006/main">
  <p:tag name="KSO_WM_SPECIAL_SOURCE" val="bdnull"/>
</p:tagLst>
</file>

<file path=ppt/tags/tag364.xml><?xml version="1.0" encoding="utf-8"?>
<p:tagLst xmlns:p="http://schemas.openxmlformats.org/presentationml/2006/main">
  <p:tag name="KSO_WM_SPECIAL_SOURCE" val="bdnull"/>
</p:tagLst>
</file>

<file path=ppt/tags/tag365.xml><?xml version="1.0" encoding="utf-8"?>
<p:tagLst xmlns:p="http://schemas.openxmlformats.org/presentationml/2006/main">
  <p:tag name="KSO_WM_SPECIAL_SOURCE" val="bdnull"/>
</p:tagLst>
</file>

<file path=ppt/tags/tag366.xml><?xml version="1.0" encoding="utf-8"?>
<p:tagLst xmlns:p="http://schemas.openxmlformats.org/presentationml/2006/main">
  <p:tag name="KSO_WM_UNIT_PLACING_PICTURE_USER_VIEWPORT" val="{&quot;height&quot;:4380,&quot;width&quot;:14985}"/>
</p:tagLst>
</file>

<file path=ppt/tags/tag367.xml><?xml version="1.0" encoding="utf-8"?>
<p:tagLst xmlns:p="http://schemas.openxmlformats.org/presentationml/2006/main">
  <p:tag name="KSO_WM_SPECIAL_SOURCE" val="bdnull"/>
</p:tagLst>
</file>

<file path=ppt/tags/tag368.xml><?xml version="1.0" encoding="utf-8"?>
<p:tagLst xmlns:p="http://schemas.openxmlformats.org/presentationml/2006/main">
  <p:tag name="KSO_WM_SPECIAL_SOURCE" val="bdnull"/>
</p:tagLst>
</file>

<file path=ppt/tags/tag369.xml><?xml version="1.0" encoding="utf-8"?>
<p:tagLst xmlns:p="http://schemas.openxmlformats.org/presentationml/2006/main">
  <p:tag name="KSO_WM_SPECIAL_SOURCE" val="bdnull"/>
</p:tagLst>
</file>

<file path=ppt/tags/tag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0.xml><?xml version="1.0" encoding="utf-8"?>
<p:tagLst xmlns:p="http://schemas.openxmlformats.org/presentationml/2006/main">
  <p:tag name="COMMONDATA" val="eyJoZGlkIjoiMGFhZWRhZDQ5NmI0OTM5ZTMzZTJjZWRjYjdjMTY2YmEifQ=="/>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2.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0*i*1"/>
  <p:tag name="KSO_WM_BEAUTIFY_FLAG" val="#wm#"/>
  <p:tag name="KSO_WM_TAG_VERSION" val="1.0"/>
  <p:tag name="KSO_WM_CHIP_GROUPID" val="6237e07ce1884268e2cff4b0"/>
  <p:tag name="KSO_WM_CHIP_XID" val="6237e07fe1884268e2cff515"/>
  <p:tag name="KSO_WM_UNIT_DEC_AREA_ID" val="371ec94211d04428956a2de0e08b49f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2904f94d2bd4c319c460d732cf19126"/>
</p:tagLst>
</file>

<file path=ppt/tags/tag43.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11*i*1"/>
  <p:tag name="KSO_WM_BEAUTIFY_FLAG" val="#wm#"/>
  <p:tag name="KSO_WM_TAG_VERSION" val="1.0"/>
  <p:tag name="KSO_WM_CHIP_GROUPID" val="6237e07ce1884268e2cff4b0"/>
  <p:tag name="KSO_WM_CHIP_XID" val="6237e07fe1884268e2cff4b8"/>
  <p:tag name="KSO_WM_UNIT_DEC_AREA_ID" val="856cf26916114c65b5ad2f171e0d9cee"/>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d1535d6d83c542bd9efa958169f2193c"/>
</p:tagLst>
</file>

<file path=ppt/tags/tag44.xml><?xml version="1.0" encoding="utf-8"?>
<p:tagLst xmlns:p="http://schemas.openxmlformats.org/presentationml/2006/main">
  <p:tag name="KSO_WM_UNIT_SUBTYPE" val="u"/>
  <p:tag name="KSO_WM_TEMPLATE_CATEGORY" val="chip"/>
  <p:tag name="KSO_WM_TEMPLATE_INDEX" val="20222164"/>
  <p:tag name="KSO_WM_UNIT_TYPE" val="i"/>
  <p:tag name="KSO_WM_UNIT_INDEX" val="1"/>
  <p:tag name="KSO_WM_UNIT_ID" val="chip20222164_12*i*1"/>
  <p:tag name="KSO_WM_BEAUTIFY_FLAG" val="#wm#"/>
  <p:tag name="KSO_WM_TAG_VERSION" val="1.0"/>
  <p:tag name="KSO_WM_CHIP_GROUPID" val="6237e07ce1884268e2cff4b0"/>
  <p:tag name="KSO_WM_CHIP_XID" val="6237e07fe1884268e2cff508"/>
  <p:tag name="KSO_WM_UNIT_DEC_AREA_ID" val="f5271b7dec6c44b8b3933af3cd688c44"/>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e09df5c1bd204768845529f00cdd0794"/>
</p:tagLst>
</file>

<file path=ppt/tags/tag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4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2.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53.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54.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5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1.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62.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63.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7.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8.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69.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7.xml><?xml version="1.0" encoding="utf-8"?>
<p:tagLst xmlns:p="http://schemas.openxmlformats.org/presentationml/2006/main">
  <p:tag name="KSO_WM_UNIT_ISCONTENTSTITLE" val="0"/>
  <p:tag name="KSO_WM_UNIT_ISNUMDGMTITLE" val="0"/>
  <p:tag name="KSO_WM_UNIT_PRESET_TEXT" val="立冬节愉快"/>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2164_1*a*1"/>
  <p:tag name="KSO_WM_TEMPLATE_CATEGORY" val="custom"/>
  <p:tag name="KSO_WM_TEMPLATE_INDEX" val="20222164"/>
  <p:tag name="KSO_WM_UNIT_LAYERLEVEL" val="1"/>
  <p:tag name="KSO_WM_TAG_VERSION" val="1.0"/>
  <p:tag name="KSO_WM_BEAUTIFY_FLAG" val="#wm#"/>
  <p:tag name="KSO_WM_UNIT_BLOCK" val="0"/>
  <p:tag name="KSO_WM_UNIT_DEC_AREA_ID" val="cf22a09ded7248e7a5bd247146fd10cb"/>
  <p:tag name="KSO_WM_UNIT_DEFAULT_FONT" val="66;80;2"/>
  <p:tag name="KSO_WM_CHIP_GROUPID" val="612df728eaa89fd2fb383605"/>
  <p:tag name="KSO_WM_CHIP_XID" val="612df728eaa89fd2fb383606"/>
  <p:tag name="KSO_WM_CHIP_FILLAREA_FILL_RULE" val="{&quot;fill_align&quot;:&quot;lm&quot;,&quot;fill_mode&quot;:&quot;fix&quot;,&quot;sacle_strategy&quot;:&quot;smart&quot;}"/>
  <p:tag name="KSO_WM_ASSEMBLE_CHIP_INDEX" val="1faf825f5d924dbb908cf16b34251089"/>
  <p:tag name="KSO_WM_UNIT_TEXT_FILL_FORE_SCHEMECOLOR_INDEX_BRIGHTNESS" val="0.15"/>
  <p:tag name="KSO_WM_UNIT_TEXT_FILL_FORE_SCHEMECOLOR_INDEX" val="13"/>
  <p:tag name="KSO_WM_UNIT_TEXT_FILL_TYPE" val="1"/>
  <p:tag name="KSO_WM_TEMPLATE_ASSEMBLE_XID" val="62441449108f36499fefa1e4"/>
  <p:tag name="KSO_WM_TEMPLATE_ASSEMBLE_GROUPID" val="6237e07ce1884268e2cff4b0"/>
</p:tagLst>
</file>

<file path=ppt/tags/tag70.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Lst>
</file>

<file path=ppt/tags/tag71.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Lst>
</file>

<file path=ppt/tags/tag72.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3.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4.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7*i*1"/>
  <p:tag name="KSO_WM_BEAUTIFY_FLAG" val="#wm#"/>
  <p:tag name="KSO_WM_TAG_VERSION" val="1.0"/>
  <p:tag name="KSO_WM_CHIP_GROUPID" val="6237e07ce1884268e2cff4b0"/>
  <p:tag name="KSO_WM_CHIP_XID" val="6237e07fe1884268e2cff674"/>
  <p:tag name="KSO_WM_UNIT_DEC_AREA_ID" val="31b603b885494008bd57cc4f4cd9d01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f06aeee2dd24901b178fa0b762708cb"/>
</p:tagLst>
</file>

<file path=ppt/tags/tag77.xml><?xml version="1.0" encoding="utf-8"?>
<p:tagLst xmlns:p="http://schemas.openxmlformats.org/presentationml/2006/main">
  <p:tag name="KSO_WM_UNIT_SUBTYPE" val="w"/>
  <p:tag name="KSO_WM_TEMPLATE_CATEGORY" val="chip"/>
  <p:tag name="KSO_WM_TEMPLATE_INDEX" val="20222164"/>
  <p:tag name="KSO_WM_UNIT_TYPE" val="i"/>
  <p:tag name="KSO_WM_UNIT_INDEX" val="1"/>
  <p:tag name="KSO_WM_UNIT_ID" val="chip20222164_8*i*1"/>
  <p:tag name="KSO_WM_BEAUTIFY_FLAG" val="#wm#"/>
  <p:tag name="KSO_WM_TAG_VERSION" val="1.0"/>
  <p:tag name="KSO_WM_CHIP_GROUPID" val="6237e07ce1884268e2cff4b0"/>
  <p:tag name="KSO_WM_CHIP_XID" val="6237e07fe1884268e2cff59c"/>
  <p:tag name="KSO_WM_UNIT_DEC_AREA_ID" val="41a4e620b18e43f3aedae8759efc9520"/>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e04da3800744fd68f6f9de23ffc220b"/>
</p:tagLst>
</file>

<file path=ppt/tags/tag78.xml><?xml version="1.0" encoding="utf-8"?>
<p:tagLst xmlns:p="http://schemas.openxmlformats.org/presentationml/2006/main">
  <p:tag name="KSO_WM_UNIT_SUBTYPE" val="r"/>
  <p:tag name="KSO_WM_TEMPLATE_CATEGORY" val="chip"/>
  <p:tag name="KSO_WM_TEMPLATE_INDEX" val="20222164"/>
  <p:tag name="KSO_WM_UNIT_TYPE" val="i"/>
  <p:tag name="KSO_WM_UNIT_INDEX" val="1"/>
  <p:tag name="KSO_WM_UNIT_ID" val="chip20222164_9*i*1"/>
  <p:tag name="KSO_WM_BEAUTIFY_FLAG" val="#wm#"/>
  <p:tag name="KSO_WM_TAG_VERSION" val="1.0"/>
  <p:tag name="KSO_WM_CHIP_GROUPID" val="6237e07ce1884268e2cff4b0"/>
  <p:tag name="KSO_WM_CHIP_XID" val="6237e07fe1884268e2cff5d4"/>
  <p:tag name="KSO_WM_UNIT_DEC_AREA_ID" val="c8184c1832b24599a134cf1cd84e5a0f"/>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0413f92b731f4d659d2761f09988a84f"/>
</p:tagLst>
</file>

<file path=ppt/tags/tag79.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xml><?xml version="1.0" encoding="utf-8"?>
<p:tagLst xmlns:p="http://schemas.openxmlformats.org/presentationml/2006/main">
  <p:tag name="KSO_WM_UNIT_ISCONTENTSTITLE" val="0"/>
  <p:tag name="KSO_WM_UNIT_ISNUMDGMTITLE" val="0"/>
  <p:tag name="KSO_WM_UNIT_PRESET_TEXT" val="点击此处添加副标题"/>
  <p:tag name="KSO_WM_UNIT_NOCLEAR" val="0"/>
  <p:tag name="KSO_WM_UNIT_VALUE" val="12"/>
  <p:tag name="KSO_WM_UNIT_HIGHLIGHT" val="0"/>
  <p:tag name="KSO_WM_UNIT_COMPATIBLE" val="0"/>
  <p:tag name="KSO_WM_UNIT_DIAGRAM_ISNUMVISUAL" val="0"/>
  <p:tag name="KSO_WM_UNIT_DIAGRAM_ISREFERUNIT" val="0"/>
  <p:tag name="KSO_WM_UNIT_TYPE" val="b"/>
  <p:tag name="KSO_WM_UNIT_INDEX" val="1"/>
  <p:tag name="KSO_WM_UNIT_ID" val="custom20222164_1*b*1"/>
  <p:tag name="KSO_WM_TEMPLATE_CATEGORY" val="custom"/>
  <p:tag name="KSO_WM_TEMPLATE_INDEX" val="20222164"/>
  <p:tag name="KSO_WM_UNIT_LAYERLEVEL" val="1"/>
  <p:tag name="KSO_WM_TAG_VERSION" val="1.0"/>
  <p:tag name="KSO_WM_BEAUTIFY_FLAG" val="#wm#"/>
  <p:tag name="KSO_WM_UNIT_BLOCK" val="0"/>
  <p:tag name="KSO_WM_UNIT_DEC_AREA_ID" val="614277205d1c4de581f47d3d973290cb"/>
  <p:tag name="KSO_WM_UNIT_DEFAULT_FONT" val="20;24;2"/>
  <p:tag name="KSO_WM_CHIP_GROUPID" val="612df728eaa89fd2fb383605"/>
  <p:tag name="KSO_WM_CHIP_XID" val="612df728eaa89fd2fb383606"/>
  <p:tag name="KSO_WM_CHIP_FILLAREA_FILL_RULE" val="{&quot;fill_align&quot;:&quot;lm&quot;,&quot;fill_mode&quot;:&quot;fix&quot;,&quot;sacle_strategy&quot;:&quot;smart&quot;}"/>
  <p:tag name="KSO_WM_ASSEMBLE_CHIP_INDEX" val="1faf825f5d924dbb908cf16b34251089"/>
  <p:tag name="KSO_WM_UNIT_TEXT_FILL_FORE_SCHEMECOLOR_INDEX_BRIGHTNESS" val="0.15"/>
  <p:tag name="KSO_WM_UNIT_TEXT_FILL_FORE_SCHEMECOLOR_INDEX" val="13"/>
  <p:tag name="KSO_WM_UNIT_TEXT_FILL_TYPE" val="1"/>
  <p:tag name="KSO_WM_TEMPLATE_ASSEMBLE_XID" val="62441449108f36499fefa1e4"/>
  <p:tag name="KSO_WM_TEMPLATE_ASSEMBLE_GROUPID" val="6237e07ce1884268e2cff4b0"/>
</p:tagLst>
</file>

<file path=ppt/tags/tag80.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1.xml><?xml version="1.0" encoding="utf-8"?>
<p:tagLst xmlns:p="http://schemas.openxmlformats.org/presentationml/2006/main">
  <p:tag name="KSO_WM_UNIT_TEXT_FILL_FORE_SCHEMECOLOR_INDEX_BRIGHTNESS" val="0.15"/>
  <p:tag name="KSO_WM_UNIT_TEXT_FILL_FORE_SCHEMECOLOR_INDEX" val="1"/>
  <p:tag name="KSO_WM_UNIT_TEXT_FILL_TYPE" val="1"/>
</p:tagLst>
</file>

<file path=ppt/tags/tag82.xml><?xml version="1.0" encoding="utf-8"?>
<p:tagLst xmlns:p="http://schemas.openxmlformats.org/presentationml/2006/main">
  <p:tag name="KSO_WM_UNIT_ISCONTENTSTITLE" val="0"/>
  <p:tag name="KSO_WM_UNIT_ISNUMDGMTITLE" val="0"/>
  <p:tag name="KSO_WM_UNIT_PRESET_TEXT" val="感谢观看"/>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22164_1*a*1"/>
  <p:tag name="KSO_WM_TEMPLATE_CATEGORY" val="custom"/>
  <p:tag name="KSO_WM_TEMPLATE_INDEX" val="20222164"/>
  <p:tag name="KSO_WM_UNIT_LAYERLEVEL" val="1"/>
  <p:tag name="KSO_WM_TAG_VERSION" val="1.0"/>
  <p:tag name="KSO_WM_BEAUTIFY_FLAG" val="#wm#"/>
  <p:tag name="KSO_WM_UNIT_DEFAULT_FONT" val="44;66;2"/>
  <p:tag name="KSO_WM_UNIT_BLOCK" val="0"/>
  <p:tag name="KSO_WM_UNIT_DEC_AREA_ID" val="0404ba9faa0a4593955eea3ba54954aa"/>
  <p:tag name="KSO_WM_CHIP_GROUPID" val="612df96ceaa89fd2fb38362f"/>
  <p:tag name="KSO_WM_CHIP_XID" val="612df96ceaa89fd2fb383630"/>
  <p:tag name="KSO_WM_CHIP_FILLAREA_FILL_RULE" val="{&quot;fill_align&quot;:&quot;lm&quot;,&quot;fill_mode&quot;:&quot;adaptive&quot;,&quot;sacle_strategy&quot;:&quot;smart&quot;}"/>
  <p:tag name="KSO_WM_ASSEMBLE_CHIP_INDEX" val="f24135d486dd4691bf31d5e1c00be27f"/>
  <p:tag name="KSO_WM_UNIT_TEXT_FILL_FORE_SCHEMECOLOR_INDEX_BRIGHTNESS" val="0"/>
  <p:tag name="KSO_WM_UNIT_TEXT_FILL_FORE_SCHEMECOLOR_INDEX" val="5"/>
  <p:tag name="KSO_WM_UNIT_TEXT_FILL_TYPE" val="1"/>
  <p:tag name="KSO_WM_TEMPLATE_ASSEMBLE_XID" val="62441449108f36499fefa2bd"/>
  <p:tag name="KSO_WM_TEMPLATE_ASSEMBLE_GROUPID" val="6237e07ce1884268e2cff4b0"/>
</p:tagLst>
</file>

<file path=ppt/tags/tag83.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 name="KSO_WM_SLIDE_BACKGROUND_TYPE" val="general"/>
</p:tagLst>
</file>

<file path=ppt/tags/tag84.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3*i*1"/>
  <p:tag name="KSO_WM_BEAUTIFY_FLAG" val="#wm#"/>
  <p:tag name="KSO_WM_TAG_VERSION" val="1.0"/>
  <p:tag name="KSO_WM_CHIP_GROUPID" val="6237e07ce1884268e2cff4b0"/>
  <p:tag name="KSO_WM_CHIP_XID" val="6237e07fe1884268e2cff7dd"/>
  <p:tag name="KSO_WM_UNIT_DEC_AREA_ID" val="da05b0488e8144c5b5e6581b2f8bf3c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b643814f8e1a4b4cbcce39897e812974"/>
  <p:tag name="KSO_WM_SLIDE_BACKGROUND_TYPE" val="general"/>
</p:tagLst>
</file>

<file path=ppt/tags/tag85.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b7d200bf22e74df5b8c7d63cdbd8661d"/>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0d9e7c5200c64e0e886d5cea347fd9c5"/>
  <p:tag name="KSO_WM_SLIDE_BACKGROUND_TYPE" val="general"/>
</p:tagLst>
</file>

<file path=ppt/tags/tag86.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88.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89.xml><?xml version="1.0" encoding="utf-8"?>
<p:tagLst xmlns:p="http://schemas.openxmlformats.org/presentationml/2006/main">
  <p:tag name="KSO_WM_SLIDE_BACKGROUND_TYPE" val="general"/>
  <p:tag name="KSO_WM_UNIT_TEXT_FILL_FORE_SCHEMECOLOR_INDEX_BRIGHTNESS" val="0.15"/>
  <p:tag name="KSO_WM_UNIT_TEXT_FILL_FORE_SCHEMECOLOR_INDEX" val="1"/>
  <p:tag name="KSO_WM_UNIT_TEXT_FILL_TYPE" val="1"/>
</p:tagLst>
</file>

<file path=ppt/tags/tag9.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a589e2f821934d5a930b7224c09d652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85f3df92c434c7982267353c7bdd11c"/>
</p:tagLst>
</file>

<file path=ppt/tags/tag90.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272d9d08c03e4c28ba95569faddfd0f1"/>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8a055e92e544667869fd539260e831b"/>
  <p:tag name="KSO_WM_SLIDE_BACKGROUND_TYPE" val="frame"/>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522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522"/>
  <p:tag name="KSO_WM_CHIP_GROUPID" val="61837b50a6a891b1f9db06a2"/>
  <p:tag name="KSO_WM_CHIP_XID" val="618b765618adb49c6c1f289f"/>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2.xml><?xml version="1.0" encoding="utf-8"?>
<p:tagLst xmlns:p="http://schemas.openxmlformats.org/presentationml/2006/main">
  <p:tag name="KSO_WM_UNIT_SUBTYPE" val="t"/>
  <p:tag name="KSO_WM_TEMPLATE_CATEGORY" val="chip"/>
  <p:tag name="KSO_WM_TEMPLATE_INDEX" val="20222164"/>
  <p:tag name="KSO_WM_UNIT_TYPE" val="i"/>
  <p:tag name="KSO_WM_UNIT_INDEX" val="1"/>
  <p:tag name="KSO_WM_UNIT_ID" val="chip20222164_2*i*1"/>
  <p:tag name="KSO_WM_BEAUTIFY_FLAG" val="#wm#"/>
  <p:tag name="KSO_WM_TAG_VERSION" val="1.0"/>
  <p:tag name="KSO_WM_CHIP_GROUPID" val="6237e07ce1884268e2cff4b0"/>
  <p:tag name="KSO_WM_CHIP_XID" val="6237e07fe1884268e2cff7c7"/>
  <p:tag name="KSO_WM_UNIT_DEC_AREA_ID" val="3a80dd32d9454284ae4ef4dcd1b606a4"/>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f356ada271d7438c991202e1c35c880f"/>
  <p:tag name="KSO_WM_SLIDE_BACKGROUND_TYPE" val="frame"/>
</p:tagLst>
</file>

<file path=ppt/tags/tag93.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96.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97.xml><?xml version="1.0" encoding="utf-8"?>
<p:tagLst xmlns:p="http://schemas.openxmlformats.org/presentationml/2006/main">
  <p:tag name="KSO_WM_SLIDE_BACKGROUND_TYPE" val="frame"/>
  <p:tag name="KSO_WM_UNIT_TEXT_FILL_FORE_SCHEMECOLOR_INDEX_BRIGHTNESS" val="0.15"/>
  <p:tag name="KSO_WM_UNIT_TEXT_FILL_FORE_SCHEMECOLOR_INDEX" val="1"/>
  <p:tag name="KSO_WM_UNIT_TEXT_FILL_TYPE" val="1"/>
</p:tagLst>
</file>

<file path=ppt/tags/tag98.xml><?xml version="1.0" encoding="utf-8"?>
<p:tagLst xmlns:p="http://schemas.openxmlformats.org/presentationml/2006/main">
  <p:tag name="KSO_WM_UNIT_SUBTYPE" val="v"/>
  <p:tag name="KSO_WM_TEMPLATE_CATEGORY" val="chip"/>
  <p:tag name="KSO_WM_TEMPLATE_INDEX" val="20222164"/>
  <p:tag name="KSO_WM_UNIT_TYPE" val="i"/>
  <p:tag name="KSO_WM_UNIT_INDEX" val="1"/>
  <p:tag name="KSO_WM_UNIT_ID" val="chip20222164_1*i*1"/>
  <p:tag name="KSO_WM_BEAUTIFY_FLAG" val="#wm#"/>
  <p:tag name="KSO_WM_TAG_VERSION" val="1.0"/>
  <p:tag name="KSO_WM_CHIP_GROUPID" val="6237e07ce1884268e2cff4b0"/>
  <p:tag name="KSO_WM_CHIP_XID" val="6237e07fe1884268e2cff804"/>
  <p:tag name="KSO_WM_UNIT_DEC_AREA_ID" val="9f28326262854dc98e9e0b64ebc7362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22e6e3d061f43828db16b752e5f50e5"/>
  <p:tag name="KSO_WM_SLIDE_BACKGROUND_TYPE" val="leftRight"/>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009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009"/>
  <p:tag name="KSO_WM_CHIP_FILLAREA_TYPE" val="decfill"/>
  <p:tag name="KSO_WM_CHIP_GROUPID" val="6197511572aa72a6a81bd1a5"/>
  <p:tag name="KSO_WM_CHIP_XID" val="620eff78d5eb2dbc5c711f1d"/>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Adjacency">
      <a:dk1>
        <a:srgbClr val="000000"/>
      </a:dk1>
      <a:lt1>
        <a:srgbClr val="FFFFFF"/>
      </a:lt1>
      <a:dk2>
        <a:srgbClr val="E2FCFF"/>
      </a:dk2>
      <a:lt2>
        <a:srgbClr val="99CDD8"/>
      </a:lt2>
      <a:accent1>
        <a:srgbClr val="99D4C3"/>
      </a:accent1>
      <a:accent2>
        <a:srgbClr val="AACAA8"/>
      </a:accent2>
      <a:accent3>
        <a:srgbClr val="BDBE96"/>
      </a:accent3>
      <a:accent4>
        <a:srgbClr val="CCB190"/>
      </a:accent4>
      <a:accent5>
        <a:srgbClr val="D2A596"/>
      </a:accent5>
      <a:accent6>
        <a:srgbClr val="CD9CA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Adjacency">
      <a:dk1>
        <a:srgbClr val="000000"/>
      </a:dk1>
      <a:lt1>
        <a:srgbClr val="FFFFFF"/>
      </a:lt1>
      <a:dk2>
        <a:srgbClr val="E2FCFF"/>
      </a:dk2>
      <a:lt2>
        <a:srgbClr val="99CDD8"/>
      </a:lt2>
      <a:accent1>
        <a:srgbClr val="99D4C3"/>
      </a:accent1>
      <a:accent2>
        <a:srgbClr val="AACAA8"/>
      </a:accent2>
      <a:accent3>
        <a:srgbClr val="BDBE96"/>
      </a:accent3>
      <a:accent4>
        <a:srgbClr val="CCB190"/>
      </a:accent4>
      <a:accent5>
        <a:srgbClr val="D2A596"/>
      </a:accent5>
      <a:accent6>
        <a:srgbClr val="CD9CA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8348</Words>
  <Application>WPS 演示</Application>
  <PresentationFormat/>
  <Paragraphs>228</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22</vt:i4>
      </vt:variant>
    </vt:vector>
  </HeadingPairs>
  <TitlesOfParts>
    <vt:vector size="41" baseType="lpstr">
      <vt:lpstr>Arial</vt:lpstr>
      <vt:lpstr>宋体</vt:lpstr>
      <vt:lpstr>Wingdings</vt:lpstr>
      <vt:lpstr>汉仪文黑-55简</vt:lpstr>
      <vt:lpstr>黑体</vt:lpstr>
      <vt:lpstr>汉仪文黑-85简</vt:lpstr>
      <vt:lpstr>微软雅黑</vt:lpstr>
      <vt:lpstr>汉仪旗黑-85S</vt:lpstr>
      <vt:lpstr>汉仪文黑-75简</vt:lpstr>
      <vt:lpstr>Wingdings</vt:lpstr>
      <vt:lpstr>汉仪文黑-85简</vt:lpstr>
      <vt:lpstr>汉仪文黑-55简</vt:lpstr>
      <vt:lpstr>汉仪雅酷黑 75W</vt:lpstr>
      <vt:lpstr>Segoe UI</vt:lpstr>
      <vt:lpstr>Arial Unicode MS</vt:lpstr>
      <vt:lpstr>Calibri</vt:lpstr>
      <vt:lpstr>默认设计模板</vt:lpstr>
      <vt:lpstr>4_Office 主题​​</vt:lpstr>
      <vt:lpstr>1_Office 主题​​</vt:lpstr>
      <vt:lpstr>PowerPoint 演示文稿</vt:lpstr>
      <vt:lpstr>webscoket</vt:lpstr>
      <vt:lpstr>PowerPoint 演示文稿</vt:lpstr>
      <vt:lpstr>PowerPoint 演示文稿</vt:lpstr>
      <vt:lpstr>PowerPoint 演示文稿</vt:lpstr>
      <vt:lpstr>PowerPoint 演示文稿</vt:lpstr>
      <vt:lpstr>一.  TCP的三次握手，四次挥手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eslint 安装npm i eslint -D    npx eslint --ini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zccp</dc:creator>
  <cp:lastModifiedBy>someday</cp:lastModifiedBy>
  <cp:revision>481</cp:revision>
  <dcterms:created xsi:type="dcterms:W3CDTF">2022-05-20T01:31:00Z</dcterms:created>
  <dcterms:modified xsi:type="dcterms:W3CDTF">2022-08-01T03:20:17Z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C7B61B9158234FCC859457347A3C682E</vt:lpwstr>
  </property>
</Properties>
</file>