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7" r:id="rId4"/>
    <p:sldId id="262" r:id="rId5"/>
    <p:sldId id="263" r:id="rId6"/>
    <p:sldId id="258" r:id="rId7"/>
    <p:sldId id="259" r:id="rId8"/>
    <p:sldId id="264" r:id="rId9"/>
    <p:sldId id="265" r:id="rId10"/>
    <p:sldId id="266" r:id="rId11"/>
    <p:sldId id="27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9" autoAdjust="0"/>
  </p:normalViewPr>
  <p:slideViewPr>
    <p:cSldViewPr snapToGrid="0">
      <p:cViewPr varScale="1">
        <p:scale>
          <a:sx n="63" d="100"/>
          <a:sy n="63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1EE58-785B-4E4E-ADC5-C224D4A02A53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88AD6-68E8-48C8-A141-8BF57488E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2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Python script: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I can use this today and see if I can do a demo on this </a:t>
            </a:r>
          </a:p>
          <a:p>
            <a:pPr marL="171450" indent="-171450">
              <a:buFontTx/>
              <a:buChar char="-"/>
            </a:pPr>
            <a:r>
              <a:rPr lang="en-GB" dirty="0"/>
              <a:t>wrappers: instead of using tool + options, it includes all options in one package</a:t>
            </a:r>
          </a:p>
          <a:p>
            <a:pPr marL="171450" indent="-171450">
              <a:buFontTx/>
              <a:buChar char="-"/>
            </a:pPr>
            <a:r>
              <a:rPr lang="en-GB" dirty="0"/>
              <a:t>Temp(): these files will be deleted once jobs dependent on them are done </a:t>
            </a:r>
          </a:p>
          <a:p>
            <a:pPr marL="171450" indent="-171450">
              <a:buFontTx/>
              <a:buChar char="-"/>
            </a:pPr>
            <a:r>
              <a:rPr lang="en-GB" dirty="0"/>
              <a:t>Protected(): </a:t>
            </a:r>
            <a:r>
              <a:rPr lang="en-GB" dirty="0" err="1"/>
              <a:t>snakemake</a:t>
            </a:r>
            <a:r>
              <a:rPr lang="en-GB" dirty="0"/>
              <a:t> will add write protect to these files to prevent them from being deleted accidentally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1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88AD6-68E8-48C8-A141-8BF57488E3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E701-7BE5-4220-B01E-15756291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A9D40-520D-4647-BFC2-DA1C8F0F6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E58-5435-4F42-BA1F-14294183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CB0D-0FE1-4C5F-8043-D98B795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3B1B-EA5F-4441-8A29-F95D910E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9DF6-A4FE-450C-934C-102C8C67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AA1D5-ABD6-47C8-A46A-E7E9309D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3A9C-E48A-43DF-89EB-2A4ADF88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1799-173F-4207-B884-C2473EC3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58CA-DD58-491F-9353-3B946B60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D2F7-3BF8-407D-BFDE-57CDF687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6FF94-70B1-4A03-A6E1-5BA42016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2AA4-BEED-4F79-B487-884B7AB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D36B-7B40-40C7-AC6A-115C724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AF94-6491-446F-87C2-A39EDF8C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7A25-4DD6-422A-B72C-86A9348A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EFA5-CDB2-4A14-B1BD-67CE23D8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8EDE-FA2A-4ED3-B445-E04E1086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8BC4-9F06-40A8-9CF6-51DDB510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43F4-94EF-42D9-BBB4-AAE70BE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0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1C8C-434E-45AA-97E0-00839CF4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422EE-EE97-41ED-B1A6-D7B5D525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222D-B370-44A7-95F0-052ECFED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95B0-FC3F-4140-B08B-0A6FFCA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4660-C0C6-421E-8B33-011C3CFC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E590-602D-4FC2-AAA9-D63696C2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71FC-2333-40E7-8C51-5AA8DC74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F534F-5773-48AA-9490-253643F3C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742B-1AC7-42DD-9A84-24A6EEF0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14D4-CFC7-4D22-BA1B-0D1FB4C4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3737B-6686-4367-8E7F-4F586ED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CE86-5DDC-4350-BFC2-271926E7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B39F-0F3F-43E0-B21C-1609F7D5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DBD7-24A6-4D42-9A38-A66416FE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1513F-27B2-4C94-BE75-ABDC0975A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26D4-1387-4B7F-B599-5F3B48661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DABB5-7428-4FE2-A86B-EB0013F6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294A0-33E0-49D6-B4BC-520A2A6F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596D0-9779-4622-B0D4-94108BD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0AF4-D239-40DD-A429-EA51673B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8FF29-B3E2-450E-B181-7E40C9FF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C365D-5E7C-4533-955E-3CA9D97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76A65-B0C1-4FC8-98A2-98425BF0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2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D111C-645D-488D-A0BA-CDE03B08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0296A-02C9-4E61-8063-BA56B3C8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04103-FDEF-4A5B-9928-250744A5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8121-03F4-4985-8D2B-7901866C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0079-5445-4742-A7D5-AF72B96E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CEAC1-C032-454E-AF4A-7FD8A7EA0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C920-8BD4-4D1B-95F4-6BE5F9B8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AAE7-2BD1-42B3-9255-564C3C04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7050-7042-4A22-A05F-8D9B4407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3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553E-845C-4608-BEBA-C2A9B5B0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3A51-3DAE-4843-9647-6B0337D0A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62586-B69F-48A4-8773-ED5BC4D1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DB2D-2F3D-4606-A0BD-C6E12845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FB81F-0494-451B-B695-F23C593E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954A-E4F3-4CE3-AC16-33E7034D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3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E1B8B-054F-4C7C-8019-F9FB7EBE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2A3C-5238-4BCF-8F51-23723B89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2A64-E0CD-4E03-8618-58B534EBB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9E73-36B0-4BD7-9C3B-65F35A502ACA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0A5A-C84F-43D4-AA5B-3F5A5E132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084B-0B03-450E-8902-0A2E4BE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C9D1-2066-46C1-A9A8-F619A3EC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8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OKxta3061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F670-1700-44CB-ABC5-C22FB7170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(hopefully) gentle introduction to pipeline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A6EF2-5AF7-434A-A0A7-F9C0D2C09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and Targets</a:t>
            </a:r>
          </a:p>
          <a:p>
            <a:r>
              <a:rPr lang="en-GB" dirty="0"/>
              <a:t>08 Dec 2019 Plus</a:t>
            </a:r>
          </a:p>
          <a:p>
            <a:r>
              <a:rPr lang="en-GB" dirty="0"/>
              <a:t>18 days to 2021</a:t>
            </a:r>
          </a:p>
        </p:txBody>
      </p:sp>
    </p:spTree>
    <p:extLst>
      <p:ext uri="{BB962C8B-B14F-4D97-AF65-F5344CB8AC3E}">
        <p14:creationId xmlns:p14="http://schemas.microsoft.com/office/powerpoint/2010/main" val="181488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F0C-E3FB-497D-AA71-37046A1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Snakemake</a:t>
            </a:r>
            <a:r>
              <a:rPr lang="en-GB" dirty="0"/>
              <a:t> Official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02CA-1C12-40D9-A5CA-59874829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E18A-4307-48B1-B0F5-D03F0206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35D1-4941-490A-8C07-78464D93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in R </a:t>
            </a:r>
          </a:p>
          <a:p>
            <a:r>
              <a:rPr lang="en-GB" dirty="0"/>
              <a:t>Data management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r>
              <a:rPr lang="en-GB" dirty="0">
                <a:sym typeface="Wingdings" panose="05000000000000000000" pitchFamily="2" charset="2"/>
              </a:rPr>
              <a:t>Integrate well with tools built for cluster computing </a:t>
            </a:r>
          </a:p>
          <a:p>
            <a:r>
              <a:rPr lang="en-GB" dirty="0">
                <a:sym typeface="Wingdings" panose="05000000000000000000" pitchFamily="2" charset="2"/>
              </a:rPr>
              <a:t>More stringent checks that re-run the pipeline when scripts/input changes </a:t>
            </a:r>
          </a:p>
          <a:p>
            <a:r>
              <a:rPr lang="en-GB" dirty="0"/>
              <a:t>Demo</a:t>
            </a:r>
          </a:p>
          <a:p>
            <a:pPr lvl="1"/>
            <a:r>
              <a:rPr lang="en-GB" dirty="0"/>
              <a:t>My workflow</a:t>
            </a:r>
          </a:p>
        </p:txBody>
      </p:sp>
    </p:spTree>
    <p:extLst>
      <p:ext uri="{BB962C8B-B14F-4D97-AF65-F5344CB8AC3E}">
        <p14:creationId xmlns:p14="http://schemas.microsoft.com/office/powerpoint/2010/main" val="219623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5957-3864-4BB3-8F21-0E4F81BF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5919-69F3-4D79-A9E7-DF18D9D0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Gall’s law: complex systems are built are working simple systems </a:t>
            </a:r>
          </a:p>
          <a:p>
            <a:pPr lvl="1"/>
            <a:r>
              <a:rPr lang="en-GB" dirty="0"/>
              <a:t>Iterative approach </a:t>
            </a:r>
          </a:p>
          <a:p>
            <a:r>
              <a:rPr lang="en-GB" dirty="0"/>
              <a:t>Liu’ law: all tools are written by humans (as of now) and therefore all tools can be buggy. </a:t>
            </a:r>
          </a:p>
          <a:p>
            <a:pPr lvl="1"/>
            <a:r>
              <a:rPr lang="en-GB" dirty="0"/>
              <a:t>No restart computer does not (always) help.</a:t>
            </a:r>
          </a:p>
          <a:p>
            <a:pPr lvl="1"/>
            <a:r>
              <a:rPr lang="en-GB" dirty="0"/>
              <a:t>Please cite (Liu, 2019+)</a:t>
            </a:r>
          </a:p>
          <a:p>
            <a:r>
              <a:rPr lang="en-GB" dirty="0"/>
              <a:t>Users’ Anguish</a:t>
            </a:r>
          </a:p>
          <a:p>
            <a:pPr lvl="1"/>
            <a:r>
              <a:rPr lang="en-GB" dirty="0"/>
              <a:t>I do not know how the tool works -&gt; read documentations </a:t>
            </a:r>
          </a:p>
          <a:p>
            <a:pPr lvl="2"/>
            <a:r>
              <a:rPr lang="en-GB" dirty="0"/>
              <a:t>(which can be incomplete)</a:t>
            </a:r>
          </a:p>
          <a:p>
            <a:pPr lvl="1"/>
            <a:r>
              <a:rPr lang="en-GB" dirty="0"/>
              <a:t>The developer does not know how I work -&gt; no such functionality </a:t>
            </a:r>
          </a:p>
          <a:p>
            <a:pPr lvl="1"/>
            <a:r>
              <a:rPr lang="en-GB" dirty="0"/>
              <a:t>The developer does not know how the tool works -&gt; bug</a:t>
            </a:r>
          </a:p>
        </p:txBody>
      </p:sp>
    </p:spTree>
    <p:extLst>
      <p:ext uri="{BB962C8B-B14F-4D97-AF65-F5344CB8AC3E}">
        <p14:creationId xmlns:p14="http://schemas.microsoft.com/office/powerpoint/2010/main" val="11552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3F87-8AA0-4DBB-9D59-C0BA2BE1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did help: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03E6-3D77-4EFB-899A-108BD6CC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Reduce the complexity </a:t>
            </a:r>
          </a:p>
          <a:p>
            <a:pPr lvl="1"/>
            <a:r>
              <a:rPr lang="en-GB" dirty="0"/>
              <a:t>Farm -&gt; local computer </a:t>
            </a:r>
          </a:p>
          <a:p>
            <a:pPr lvl="1"/>
            <a:r>
              <a:rPr lang="en-GB" dirty="0" err="1"/>
              <a:t>Snakemake</a:t>
            </a:r>
            <a:r>
              <a:rPr lang="en-GB" dirty="0"/>
              <a:t> -&gt; test out bash command itself</a:t>
            </a:r>
          </a:p>
          <a:p>
            <a:pPr lvl="1"/>
            <a:r>
              <a:rPr lang="en-GB" dirty="0"/>
              <a:t>Wildcard -&gt; single samples </a:t>
            </a:r>
          </a:p>
          <a:p>
            <a:pPr lvl="1"/>
            <a:r>
              <a:rPr lang="en-GB" dirty="0"/>
              <a:t>These steps will also be helpful to produce </a:t>
            </a:r>
            <a:r>
              <a:rPr lang="en-GB" b="1" dirty="0"/>
              <a:t>rep</a:t>
            </a:r>
            <a:r>
              <a:rPr lang="en-GB" dirty="0"/>
              <a:t>roducible </a:t>
            </a:r>
            <a:r>
              <a:rPr lang="en-GB" b="1" dirty="0"/>
              <a:t>ex</a:t>
            </a:r>
            <a:r>
              <a:rPr lang="en-GB" dirty="0"/>
              <a:t>amples (</a:t>
            </a:r>
            <a:r>
              <a:rPr lang="en-GB" b="1" dirty="0" err="1"/>
              <a:t>reprex</a:t>
            </a:r>
            <a:r>
              <a:rPr lang="en-GB" dirty="0"/>
              <a:t>)</a:t>
            </a:r>
          </a:p>
          <a:p>
            <a:r>
              <a:rPr lang="en-GB" dirty="0"/>
              <a:t>Submit GitHub issues (often requires </a:t>
            </a:r>
            <a:r>
              <a:rPr lang="en-GB" dirty="0" err="1"/>
              <a:t>reprex</a:t>
            </a:r>
            <a:r>
              <a:rPr lang="en-GB" dirty="0"/>
              <a:t>)</a:t>
            </a:r>
          </a:p>
          <a:p>
            <a:r>
              <a:rPr lang="en-GB" dirty="0"/>
              <a:t>Ask</a:t>
            </a:r>
          </a:p>
          <a:p>
            <a:r>
              <a:rPr lang="en-GB" dirty="0"/>
              <a:t>Exercise </a:t>
            </a:r>
          </a:p>
          <a:p>
            <a:r>
              <a:rPr lang="en-GB" dirty="0"/>
              <a:t>Meditate</a:t>
            </a:r>
          </a:p>
          <a:p>
            <a:r>
              <a:rPr lang="en-GB" dirty="0"/>
              <a:t>Sleep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0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4EF-2D95-49D0-B5D9-FD22623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0D95-8524-43E3-841E-9D02514F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Experienced trainer and passionate learner </a:t>
            </a:r>
          </a:p>
          <a:p>
            <a:pPr lvl="1"/>
            <a:r>
              <a:rPr lang="en-GB" dirty="0"/>
              <a:t>I have taught myself how to use </a:t>
            </a:r>
            <a:r>
              <a:rPr lang="en-GB" dirty="0" err="1"/>
              <a:t>snakemake</a:t>
            </a:r>
            <a:r>
              <a:rPr lang="en-GB" dirty="0"/>
              <a:t> three times over the past 2 years</a:t>
            </a:r>
          </a:p>
          <a:p>
            <a:r>
              <a:rPr lang="en-GB" dirty="0"/>
              <a:t>Sophisticated programmer </a:t>
            </a:r>
          </a:p>
          <a:p>
            <a:pPr lvl="1"/>
            <a:r>
              <a:rPr lang="en-GB" dirty="0"/>
              <a:t>So sophisticated that I often write code that no one can debug </a:t>
            </a:r>
          </a:p>
          <a:p>
            <a:r>
              <a:rPr lang="en-GB" dirty="0"/>
              <a:t>Workflow power user </a:t>
            </a:r>
          </a:p>
          <a:p>
            <a:pPr lvl="1"/>
            <a:r>
              <a:rPr lang="en-GB" dirty="0"/>
              <a:t>Since my brain cannot process much information at all</a:t>
            </a:r>
          </a:p>
          <a:p>
            <a:r>
              <a:rPr lang="en-GB" dirty="0"/>
              <a:t>Early adopter </a:t>
            </a:r>
          </a:p>
          <a:p>
            <a:pPr lvl="1"/>
            <a:r>
              <a:rPr lang="en-GB" dirty="0"/>
              <a:t>Easily distracted by new tools</a:t>
            </a:r>
          </a:p>
          <a:p>
            <a:r>
              <a:rPr lang="en-GB" dirty="0"/>
              <a:t>Open-source contributor </a:t>
            </a:r>
          </a:p>
          <a:p>
            <a:pPr lvl="1"/>
            <a:r>
              <a:rPr lang="en-GB" dirty="0"/>
              <a:t>I submit issues because I can’t solve them by myself</a:t>
            </a:r>
          </a:p>
        </p:txBody>
      </p:sp>
    </p:spTree>
    <p:extLst>
      <p:ext uri="{BB962C8B-B14F-4D97-AF65-F5344CB8AC3E}">
        <p14:creationId xmlns:p14="http://schemas.microsoft.com/office/powerpoint/2010/main" val="30182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1E75-ACD4-4228-8CEB-0DC70108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211F-D023-4252-9DA7-88624D91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use </a:t>
            </a:r>
            <a:r>
              <a:rPr lang="en-GB" dirty="0" err="1"/>
              <a:t>snakemake</a:t>
            </a:r>
            <a:r>
              <a:rPr lang="en-GB" dirty="0"/>
              <a:t> </a:t>
            </a:r>
          </a:p>
          <a:p>
            <a:r>
              <a:rPr lang="en-GB" dirty="0"/>
              <a:t>How to use </a:t>
            </a:r>
            <a:r>
              <a:rPr lang="en-GB" dirty="0" err="1"/>
              <a:t>stankemake</a:t>
            </a:r>
            <a:r>
              <a:rPr lang="en-GB" dirty="0"/>
              <a:t> </a:t>
            </a:r>
          </a:p>
          <a:p>
            <a:r>
              <a:rPr lang="en-GB" dirty="0"/>
              <a:t>What is `targets` </a:t>
            </a:r>
          </a:p>
        </p:txBody>
      </p:sp>
    </p:spTree>
    <p:extLst>
      <p:ext uri="{BB962C8B-B14F-4D97-AF65-F5344CB8AC3E}">
        <p14:creationId xmlns:p14="http://schemas.microsoft.com/office/powerpoint/2010/main" val="91223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404F-35EA-4B16-A906-EB54D43E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7263-2394-45A5-B2C5-C350D98D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AutoShape 2" descr="blob:null/d3fe1c69-cfad-4992-9dc0-06706b185740">
            <a:extLst>
              <a:ext uri="{FF2B5EF4-FFF2-40B4-BE49-F238E27FC236}">
                <a16:creationId xmlns:a16="http://schemas.microsoft.com/office/drawing/2014/main" id="{4115A342-5B0A-4AA9-B985-23AE90197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3" y="4857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blob:null/d3fe1c69-cfad-4992-9dc0-06706b185740">
            <a:extLst>
              <a:ext uri="{FF2B5EF4-FFF2-40B4-BE49-F238E27FC236}">
                <a16:creationId xmlns:a16="http://schemas.microsoft.com/office/drawing/2014/main" id="{7A49419D-FB2A-4CB3-AC76-F5B208D41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563" y="6381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1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blob:null/d3fe1c69-cfad-4992-9dc0-06706b185740">
            <a:extLst>
              <a:ext uri="{FF2B5EF4-FFF2-40B4-BE49-F238E27FC236}">
                <a16:creationId xmlns:a16="http://schemas.microsoft.com/office/drawing/2014/main" id="{3AB40064-BA00-4C01-B137-1CC90B0E55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3" y="485775"/>
            <a:ext cx="111156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DD4D6-5737-4398-AA1C-318C7A50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3" y="0"/>
            <a:ext cx="10580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603-536F-4B9B-B4B0-EB870A24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F76B-B5E2-4B4B-A61C-CC99CB47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C9C2C0-9CCA-4FE7-9479-2535665C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31" y="0"/>
            <a:ext cx="4522136" cy="68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3453C8-F01D-44D3-9BC7-8757ACDE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22CD-2326-48AE-B026-5372EC02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comes to rescue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2BF9-146B-4CAE-BCDF-357E67A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recipe that records each step of the analysis -&gt; reproducibility</a:t>
            </a:r>
          </a:p>
          <a:p>
            <a:r>
              <a:rPr lang="en-GB" dirty="0"/>
              <a:t>Detects the current state of the project and resume -&gt; speed </a:t>
            </a:r>
          </a:p>
          <a:p>
            <a:r>
              <a:rPr lang="en-GB" dirty="0"/>
              <a:t>Visualise the dependencies of one step on others -&gt; clarity </a:t>
            </a:r>
          </a:p>
        </p:txBody>
      </p:sp>
    </p:spTree>
    <p:extLst>
      <p:ext uri="{BB962C8B-B14F-4D97-AF65-F5344CB8AC3E}">
        <p14:creationId xmlns:p14="http://schemas.microsoft.com/office/powerpoint/2010/main" val="125735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470A-0E16-42B3-84F8-37C3A489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Reproducible data analysis with Snakemake">
            <a:hlinkClick r:id="" action="ppaction://media"/>
            <a:extLst>
              <a:ext uri="{FF2B5EF4-FFF2-40B4-BE49-F238E27FC236}">
                <a16:creationId xmlns:a16="http://schemas.microsoft.com/office/drawing/2014/main" id="{E6E58400-0688-41DA-A635-DD1D63A2F8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8850" y="1825625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390</Words>
  <Application>Microsoft Office PowerPoint</Application>
  <PresentationFormat>Widescreen</PresentationFormat>
  <Paragraphs>65</Paragraphs>
  <Slides>13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(hopefully) gentle introduction to pipeline analysis</vt:lpstr>
      <vt:lpstr>About me</vt:lpstr>
      <vt:lpstr>Outline </vt:lpstr>
      <vt:lpstr>Data science is hard</vt:lpstr>
      <vt:lpstr>PowerPoint Presentation</vt:lpstr>
      <vt:lpstr>PowerPoint Presentation</vt:lpstr>
      <vt:lpstr>PowerPoint Presentation</vt:lpstr>
      <vt:lpstr>Workflow comes to rescue </vt:lpstr>
      <vt:lpstr>PowerPoint Presentation</vt:lpstr>
      <vt:lpstr>Snakemake Official slides </vt:lpstr>
      <vt:lpstr>Targets</vt:lpstr>
      <vt:lpstr>Caveats</vt:lpstr>
      <vt:lpstr>Things did help: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(hopefully) gentle introduction to workflow analysis</dc:title>
  <dc:creator>Timing Liu</dc:creator>
  <cp:lastModifiedBy>Timing Liu</cp:lastModifiedBy>
  <cp:revision>17</cp:revision>
  <dcterms:created xsi:type="dcterms:W3CDTF">2020-12-09T20:56:19Z</dcterms:created>
  <dcterms:modified xsi:type="dcterms:W3CDTF">2020-12-14T15:00:17Z</dcterms:modified>
</cp:coreProperties>
</file>