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4"/>
  </p:notesMasterIdLst>
  <p:handoutMasterIdLst>
    <p:handoutMasterId r:id="rId65"/>
  </p:handoutMasterIdLst>
  <p:sldIdLst>
    <p:sldId id="709" r:id="rId3"/>
    <p:sldId id="712" r:id="rId4"/>
    <p:sldId id="763" r:id="rId5"/>
    <p:sldId id="335" r:id="rId6"/>
    <p:sldId id="710" r:id="rId7"/>
    <p:sldId id="676" r:id="rId8"/>
    <p:sldId id="711" r:id="rId9"/>
    <p:sldId id="713" r:id="rId10"/>
    <p:sldId id="714" r:id="rId11"/>
    <p:sldId id="715" r:id="rId12"/>
    <p:sldId id="716" r:id="rId13"/>
    <p:sldId id="718" r:id="rId14"/>
    <p:sldId id="717" r:id="rId15"/>
    <p:sldId id="719" r:id="rId16"/>
    <p:sldId id="266" r:id="rId17"/>
    <p:sldId id="720" r:id="rId18"/>
    <p:sldId id="721" r:id="rId19"/>
    <p:sldId id="722" r:id="rId20"/>
    <p:sldId id="723" r:id="rId21"/>
    <p:sldId id="724" r:id="rId22"/>
    <p:sldId id="725" r:id="rId23"/>
    <p:sldId id="748" r:id="rId24"/>
    <p:sldId id="749" r:id="rId25"/>
    <p:sldId id="750" r:id="rId26"/>
    <p:sldId id="751" r:id="rId27"/>
    <p:sldId id="753" r:id="rId28"/>
    <p:sldId id="754" r:id="rId29"/>
    <p:sldId id="752" r:id="rId30"/>
    <p:sldId id="755" r:id="rId31"/>
    <p:sldId id="756" r:id="rId32"/>
    <p:sldId id="757" r:id="rId33"/>
    <p:sldId id="758" r:id="rId34"/>
    <p:sldId id="759" r:id="rId35"/>
    <p:sldId id="760" r:id="rId36"/>
    <p:sldId id="761" r:id="rId37"/>
    <p:sldId id="762" r:id="rId38"/>
    <p:sldId id="726" r:id="rId39"/>
    <p:sldId id="727" r:id="rId40"/>
    <p:sldId id="728" r:id="rId41"/>
    <p:sldId id="273" r:id="rId42"/>
    <p:sldId id="764" r:id="rId43"/>
    <p:sldId id="765" r:id="rId44"/>
    <p:sldId id="766" r:id="rId45"/>
    <p:sldId id="767" r:id="rId46"/>
    <p:sldId id="768" r:id="rId47"/>
    <p:sldId id="769" r:id="rId48"/>
    <p:sldId id="770" r:id="rId49"/>
    <p:sldId id="771" r:id="rId50"/>
    <p:sldId id="772" r:id="rId51"/>
    <p:sldId id="773" r:id="rId52"/>
    <p:sldId id="774" r:id="rId53"/>
    <p:sldId id="775" r:id="rId54"/>
    <p:sldId id="776" r:id="rId55"/>
    <p:sldId id="777" r:id="rId56"/>
    <p:sldId id="778" r:id="rId57"/>
    <p:sldId id="779" r:id="rId58"/>
    <p:sldId id="780" r:id="rId59"/>
    <p:sldId id="781" r:id="rId60"/>
    <p:sldId id="782" r:id="rId61"/>
    <p:sldId id="783" r:id="rId62"/>
    <p:sldId id="784" r:id="rId6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3399"/>
    <a:srgbClr val="0066FF"/>
    <a:srgbClr val="FF6600"/>
    <a:srgbClr val="55B70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5126" autoAdjust="0"/>
  </p:normalViewPr>
  <p:slideViewPr>
    <p:cSldViewPr>
      <p:cViewPr varScale="1">
        <p:scale>
          <a:sx n="89" d="100"/>
          <a:sy n="89" d="100"/>
        </p:scale>
        <p:origin x="739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2FF5FB6-EC83-4F0B-9C49-A2AE5FF11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31A4391-6176-4B0C-AB32-316707DD1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FAE5E08-FE99-4D9B-9221-36CF13ECC3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B9C23A0-5E0D-4311-8A5E-A54B5559DA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88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A6D177B0-CE64-45FF-B8FB-2198D71AC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CB9DEB02-739E-44EC-8C4C-1A9760259B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  <a:pPr>
                <a:defRPr/>
              </a:pPr>
              <a:t>2020/6/27</a:t>
            </a:fld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83B2D1F3-213B-4921-884A-CD8D7BC907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D124B8CE-C19F-407C-94C7-98A156CD58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xmlns="" id="{45D83151-C66D-4E18-8E68-C0CC0E7086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xmlns="" id="{BEA72B92-7B44-465E-832C-4311B15A2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263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2B709B6-2410-4558-9AA7-76B6242A3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8CB2310A-25CF-4290-845A-833D3DC18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4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D7E9D23-36DA-4EBE-A4CA-CCE33D98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02754E-F5C5-4EDF-AE85-EEC1C33E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CFF13CB-C11E-4113-83EB-F80A755D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1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8353805-F25A-43C5-91AA-4993BDBC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E6F8F6-6DA5-478D-B3C5-1A93346B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5805901-AB37-4F14-97AB-0B711971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840A650-B2D6-4422-9CFC-7DEF6F1D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B65D71-40F5-4924-848B-ED9C623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63FFA4-B52C-4C70-9F74-90C0EB62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3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>
            <a:extLst>
              <a:ext uri="{FF2B5EF4-FFF2-40B4-BE49-F238E27FC236}">
                <a16:creationId xmlns:a16="http://schemas.microsoft.com/office/drawing/2014/main" xmlns="" id="{524105AB-1C27-4300-97E2-DB022C19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426282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1298DB8-93F6-41F8-9A44-CF9D6F3423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629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7D8B92-78BC-40CB-A395-9A0B0E59E5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926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A3A3C2B-15F2-489E-B29E-64A70D569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82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0199EAE-FEAE-4C4F-85AC-67937A2057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519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50A9A8A-C971-4504-A131-6D66AB0143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958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EB722A9-5FD8-4623-B56E-8E2489C851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5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35E714-5E53-429E-8B98-68164C0CB5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E9CAAF-2581-4A03-89F2-83724C17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DE22BBB-E3D2-4C02-9390-CD296E4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9507BD-66FC-4412-874C-860F4F98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46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328E63B-479B-4F9C-936F-D562C2E093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9906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1741EB5-5D21-4F84-B483-CF94797B13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667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E382CC0-F5EE-4298-AEDB-7629801F92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987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C43FFEB-F671-43B5-A0DA-A48CF9DD8E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192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0C16C01-59A3-48A5-81B3-61E63E8CE3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1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FD93F3D-C557-4CA4-9DB8-0BD29190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CA1D805-B996-468E-95E8-449A3801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B6AAA0B-B6E8-4755-9201-35B823DE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A313E1F2-043F-438B-B235-A66FB7B8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015232C4-D398-490B-85A0-A1BEF6F7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53F821E3-0F38-4CEC-9E03-EB64FC51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2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38E8728C-3840-4804-A75E-4237A39C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EBA03813-834B-44C7-AAAC-DF09301E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7732AF6C-1961-4B94-85DC-49592455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6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7FDEFE23-07A9-46D8-B00D-2518E37E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FD22D241-D944-4176-B9F4-8D7BEEF1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ABBACD33-F8DD-4C65-A25A-861153E3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4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93AAF0B4-7FC7-49BE-85FA-232BE3C6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709677A0-85F2-4BAB-A294-ED6D2623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C097B13D-712C-498C-AAD5-B93F00B7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2538E56-6C6E-48CB-B62F-1CB18E8E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F2F2EBEC-33CE-482D-B819-77065DEC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45CF9AD6-0C3A-4633-9D64-30F6090E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19967CF0-80BE-4B56-B5C3-8AC7A28B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CF899501-2539-425C-B45C-682994B4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EC03713-12E9-4ED2-9ABA-5822B046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2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85294828-74E3-4545-9FC8-975E66AA61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639C3E06-CF52-4758-A49A-976BC27250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3979FC-836F-4ED6-9754-1D5806D99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  <a:pPr>
                <a:defRPr/>
              </a:pPr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0D9C277-EB32-4E90-B374-E1A758B49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31A5D5-2CF0-4384-9FC1-9262C2D5B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>
            <a:extLst>
              <a:ext uri="{FF2B5EF4-FFF2-40B4-BE49-F238E27FC236}">
                <a16:creationId xmlns:a16="http://schemas.microsoft.com/office/drawing/2014/main" xmlns="" id="{29146CA3-79A6-42A4-B478-538D931925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5BC5E56F-C8CC-4D61-880B-DB4065D59F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827B8D3-7724-409F-AA74-6CA43BAB117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xmlns="" id="{E5491CF7-5F5B-404A-8B6A-7193DDD30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>
            <a:extLst>
              <a:ext uri="{FF2B5EF4-FFF2-40B4-BE49-F238E27FC236}">
                <a16:creationId xmlns:a16="http://schemas.microsoft.com/office/drawing/2014/main" xmlns="" id="{0B61D30D-A06D-48A8-A608-4F69FED0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2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蛮力法</a:t>
            </a:r>
          </a:p>
        </p:txBody>
      </p:sp>
      <p:sp>
        <p:nvSpPr>
          <p:cNvPr id="5124" name="Text Box 8">
            <a:extLst>
              <a:ext uri="{FF2B5EF4-FFF2-40B4-BE49-F238E27FC236}">
                <a16:creationId xmlns:a16="http://schemas.microsoft.com/office/drawing/2014/main" xmlns="" id="{E7BBB706-365C-4E8F-BEE3-D7D4FE383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4" y="1124744"/>
            <a:ext cx="895531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思路：怎样找到做好事的同学，先假设某个人就是做好事的人，在用四句话去测试有几句是真话，如果其中有三句是真话，一句是假话就确定是这个人做的好事，否则就继续测试下一个人。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定义一个字符型变量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，用来存放做了好事的同学的姓名，在此基础上将四句话转换成逻辑表达式，如表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D7BEBC5-210B-4B4C-8FF9-48F7DEDEA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696" y="3443875"/>
            <a:ext cx="5978806" cy="27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F99E516-25B2-470C-9C34-23AAA86A5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221088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结果为一句真，三句假，得出不是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4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found=‘B’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F99E516-25B2-470C-9C34-23AAA86A5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221088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结果为两句真，两句假，得出不是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F99E516-25B2-470C-9C34-23AAA86A5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077072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结果为三句真，一句假，得出是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E3604AFA-174F-40B2-AA95-F6DB2292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14" y="4709175"/>
            <a:ext cx="85609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由上面的分析可以得出，问题的关键在于对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四个逻辑表达式进行判断，测试在哪种情况下，其中有三个是真的，一个是假的，即三个逻辑表达式的和应当等于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8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60" y="1074509"/>
            <a:ext cx="800188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found;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w1,w2,w3,w4,count;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(found=‘A’; found&lt;=‘D’; found++)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w1=(found!=‘A’);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w2=(found==‘C’);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w3=(found==‘D’);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w4=(found!=‘D’);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count=w1+w2+w3+w4;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if(count==3)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做了好事。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\n”, found);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5307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>
            <a:extLst>
              <a:ext uri="{FF2B5EF4-FFF2-40B4-BE49-F238E27FC236}">
                <a16:creationId xmlns:a16="http://schemas.microsoft.com/office/drawing/2014/main" xmlns="" id="{689A1611-5F96-480D-A740-E88D2514E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60575"/>
            <a:ext cx="8208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　在直接采用蛮力法设计算法中，主要是使用循环语句和选择语句，循环语句用于穷举所有可能的情况，而选择语句判定当前的条件是否为所求的解。其基本格式如下：</a:t>
            </a:r>
          </a:p>
        </p:txBody>
      </p:sp>
      <p:sp>
        <p:nvSpPr>
          <p:cNvPr id="206853" name="Text Box 5">
            <a:extLst>
              <a:ext uri="{FF2B5EF4-FFF2-40B4-BE49-F238E27FC236}">
                <a16:creationId xmlns:a16="http://schemas.microsoft.com/office/drawing/2014/main" xmlns="" id="{EAE6CBA0-8FA0-4C00-BFD5-E8BC76C7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425825"/>
            <a:ext cx="4608512" cy="1920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for (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循环变量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取所有可能的值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{	┇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if (x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满足指定的条件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x;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┇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EFF6233-CF93-4B92-8874-9C429CC9A59D}"/>
              </a:ext>
            </a:extLst>
          </p:cNvPr>
          <p:cNvSpPr/>
          <p:nvPr/>
        </p:nvSpPr>
        <p:spPr>
          <a:xfrm>
            <a:off x="431857" y="1204129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2.1.2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蛮力法解题格式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4" y="1268760"/>
            <a:ext cx="8874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爱因斯坦的数学题：一条长长的阶梯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才正好到头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一阶也不剩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阶梯到底有多少阶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（求出最小的满足条件的阶梯数即可）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4" y="2996952"/>
            <a:ext cx="86226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解题思路：假设阶梯的阶数是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的下限是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，根据题目要求，找出最小的满足条件的阶梯数即可，因此只需从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开始尝试，往上找到满足条件的整数即可。判断式为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m%2==1&amp;&amp; m%3==2&amp;&amp; m%5==4&amp;&amp; m%6==5&amp;&amp; m%7==0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3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60" y="1074509"/>
            <a:ext cx="80018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m=1;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while (1)  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找到满足条件的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就结束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if (m%2==1&amp;&amp; m%3==2&amp;&amp; m%5==4&amp;&amp; m%6==5&amp;&amp; m%7==0)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(“%d\n”,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break;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找到满足条件的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就结束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m++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02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268760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有一个三位数，个位数字比百位数字大，而百位数字比十位数字大，并且各位数字之和等于各位数字相乘之积。求这个三位数。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780928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解题思路：由题意可知，对于一个三位数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，它的取值范围是在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100~999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之间的，其中百位数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、十位数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和个位数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，由于要对这三个数字进行比较，因此需要使用三重循环来表示解的范围，设判断式为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(k&gt;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)&amp;&amp;(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&gt;j)&amp;&amp;(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*j*k)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4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60" y="1074509"/>
            <a:ext cx="80018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j,k,m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&lt;10;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(j =1; j&lt;10;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for (k =1; k&lt;10; k++) 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if((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&gt;k) &amp;&amp;(k&gt;j)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*j*k))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m=100*i+10*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(“%d”, m);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}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4"/>
          <p:cNvSpPr/>
          <p:nvPr/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1" name="Freeform 26"/>
          <p:cNvSpPr/>
          <p:nvPr/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">
            <a:hlinkClick r:id="rId2" action="ppaction://hlinksldjump"/>
          </p:cNvPr>
          <p:cNvSpPr/>
          <p:nvPr/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3" name="Freeform 28"/>
          <p:cNvSpPr/>
          <p:nvPr/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30"/>
          <p:cNvSpPr/>
          <p:nvPr/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TextBox 47"/>
          <p:cNvSpPr txBox="1"/>
          <p:nvPr/>
        </p:nvSpPr>
        <p:spPr>
          <a:xfrm>
            <a:off x="4784389" y="2420888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蛮力法概述</a:t>
            </a:r>
          </a:p>
        </p:txBody>
      </p:sp>
      <p:sp>
        <p:nvSpPr>
          <p:cNvPr id="16" name="TextBox 48"/>
          <p:cNvSpPr txBox="1"/>
          <p:nvPr/>
        </p:nvSpPr>
        <p:spPr>
          <a:xfrm>
            <a:off x="4784389" y="3286425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蛮力法的应用</a:t>
            </a:r>
          </a:p>
        </p:txBody>
      </p:sp>
      <p:sp>
        <p:nvSpPr>
          <p:cNvPr id="17" name="TextBox 49"/>
          <p:cNvSpPr txBox="1"/>
          <p:nvPr/>
        </p:nvSpPr>
        <p:spPr>
          <a:xfrm>
            <a:off x="4784389" y="4089859"/>
            <a:ext cx="3289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蛮力法的分析与</a:t>
            </a:r>
            <a:r>
              <a:rPr lang="zh-CN" altLang="en-US" sz="2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设计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0"/>
          <p:cNvSpPr txBox="1"/>
          <p:nvPr/>
        </p:nvSpPr>
        <p:spPr>
          <a:xfrm>
            <a:off x="4784389" y="4927516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蛮力法设计实例</a:t>
            </a:r>
          </a:p>
        </p:txBody>
      </p:sp>
      <p:pic>
        <p:nvPicPr>
          <p:cNvPr id="19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41"/>
          <p:cNvSpPr>
            <a:spLocks noEditPoints="1"/>
          </p:cNvSpPr>
          <p:nvPr/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1" name="Freeform 47"/>
          <p:cNvSpPr>
            <a:spLocks noEditPoints="1"/>
          </p:cNvSpPr>
          <p:nvPr/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2" name="Freeform 49"/>
          <p:cNvSpPr>
            <a:spLocks noEditPoints="1"/>
          </p:cNvSpPr>
          <p:nvPr/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268760"/>
            <a:ext cx="860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2.7】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设计一个算法，输出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以内的完全数。完全数的各因子（除该数本身外）之和正好等于该数本身，例如：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6=1+2+3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的因子），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28=1+2+4+7+14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的因子）。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957752"/>
            <a:ext cx="860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解题思路：本题的关键在于如何判断一个整数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是完全数。对于一个整数来说，除了它自身以外，所有的因子都在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之间，在这个范围之内找出所有能够整除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的数，将它们累加起来，判断是否等于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，若满足条件，输出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28104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60" y="1074509"/>
            <a:ext cx="80018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m, t, sum=0;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(m=2; m&lt;1000; m++)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{	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for (t=1; t&lt;=m/2; t++)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if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m%t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==0)    //t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的一个因子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sum+=t;	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if (sum==m)    // 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的各因子之和等于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 “, m);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("\n");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5278B516-4BC4-410C-A248-E2006E4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2.2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蛮力法的应用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2014749"/>
            <a:ext cx="83636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是一种基于计算机运算速度快的特性，借助计算机之“力”来解题的策略，使用该策略不需要做过多的思考和设计，它是把所有可能的情况都交给计算机去逐一测试，以求从中找出符合条件的解。蛮力策略的典型应用有顺序查找、选择排序、冒泡排序和插入排序等。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36" y="1866612"/>
            <a:ext cx="86881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顺序查找也叫做简单查找，查找时采用蛮力策略，即从数据序列的第一个数据元素开始，逐个与待查找的关键字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比较，如果两者相等，则返回该数据元素在数据表中的位置，否则继续用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和下一个数据元素做比较，如此重复，直到数据序列中的最后一个数据元素，如果没有找到，返回值为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467544" y="1124744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2.2.1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顺序查找</a:t>
            </a:r>
          </a:p>
        </p:txBody>
      </p:sp>
    </p:spTree>
    <p:extLst>
      <p:ext uri="{BB962C8B-B14F-4D97-AF65-F5344CB8AC3E}">
        <p14:creationId xmlns:p14="http://schemas.microsoft.com/office/powerpoint/2010/main" val="1044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1268760"/>
            <a:ext cx="857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Search (int a [], int n, int k)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while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&lt; n &amp;&amp; 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]! = k)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if(a[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== k)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return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else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return -1;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6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36" y="1866612"/>
            <a:ext cx="861615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将待排序数据序列分为无序区和有序区两个部分，其中有序区的数据都大于无序区的数据。冒泡排序是利用交换数据元素的位置进行排序的方法，在交换过程采用的是蛮力策略，即从无序区中第一个数开始，相邻两数两两比较，如果发现反序就交换，一轮比较后，最大的数被换到了无序区的最后一个位置，将它加入有序区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轮比较和交换，但如果某一轮比较中没有交换，则说明数据已经有序，可以提前结束排序。初始状态下，有序区中数据元素个数为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所示，对数据序列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{32,15,11,26,53,87,3,61}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进行冒泡排序，其中有序区用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 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括起来。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467544" y="1124744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2.2.2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34703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93D7012-B8CD-4614-BEA7-30A0DDBFD7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465959" cy="43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D8EC172-ADF1-49F1-AAE6-4C623B3EDF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5112568" cy="5904656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5C6D14E6-8FB3-442E-B9CC-297FD1CA2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039" y="1412776"/>
            <a:ext cx="3884781" cy="5078313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用来存放待排序数据序列，变量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表示无序区元素的下标。在第一趟排序过程中，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，相邻两数两两比较，只要发现反序就交换，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的值每次加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，继续比较下一组相邻的数据元素，一轮比较过后，当前无序区中的最大数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被换到了最后面，放入了有序区，有序区的元素个数加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；第二趟排序过程中，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，一轮比较过后，当前无序区中最大数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被换到了最后面，放入了有序区，有序区的元素个数变为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；以此类推，在第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，一轮比较过后，有序区的元素个数变为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72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908720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BubbleSort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	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temp;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flag=1;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=1;i&lt;n &amp;&amp; flag == 1;i++)	 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flag =0;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本趟排序前置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(j=0;j&lt;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无序区中相邻元素比较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找出最大元素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(a[j]&gt;a[j+1])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当相邻元素反序时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	temp=a[j];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a[j]=a[j+1];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a[j+1] =temp;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flag=1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  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本趟排序发生交换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4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36" y="1866612"/>
            <a:ext cx="8616152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将待排序数据序列分为无序序列和有序序列两个部分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其中有序区中的数据都小于无序区中的数据。每一趟排序都是从无序区中挑选最小的元素放入到有序区的最后面，挑选过程采用蛮力策略，用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记录无序区中最小元素的下标，首先假定无序区中的第一个数据元素就是最小的，用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记录其下标，在用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记录的最小元素逐一与无序区中的各个数据元素进行比较，只要发现比它小的数据元素，就让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记录这个数据元素的下标，一轮比较过后，看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的值是否发生了改变，如果改变，就让无序区的第一个数与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所记录的数据元素相交换，此时有序区的数据元素个数加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，无序区的数据元素个数减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趟排序，初始状态下，有序区中数据元素个数为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341506" y="119675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2.2.3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直接选择排序</a:t>
            </a:r>
          </a:p>
        </p:txBody>
      </p:sp>
    </p:spTree>
    <p:extLst>
      <p:ext uri="{BB962C8B-B14F-4D97-AF65-F5344CB8AC3E}">
        <p14:creationId xmlns:p14="http://schemas.microsoft.com/office/powerpoint/2010/main" val="229245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8D001D6-FB7C-4909-871B-39B725B1F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24944"/>
            <a:ext cx="4422539" cy="2940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EF5A8FE3-4EA2-413B-B06F-5B7896E4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87" y="1628800"/>
            <a:ext cx="83636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假设现在有一把锁和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把钥匙，怎样找出能打开这把锁的钥匙？</a:t>
            </a:r>
          </a:p>
        </p:txBody>
      </p:sp>
    </p:spTree>
    <p:extLst>
      <p:ext uri="{BB962C8B-B14F-4D97-AF65-F5344CB8AC3E}">
        <p14:creationId xmlns:p14="http://schemas.microsoft.com/office/powerpoint/2010/main" val="40710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510FC91-80DE-4B85-BE4C-6C55EE2C22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1700808"/>
            <a:ext cx="677800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5C6D14E6-8FB3-442E-B9CC-297FD1CA2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039" y="1412776"/>
            <a:ext cx="3884781" cy="397031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用来存放待排序数据序列，变量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表示无序区中从第二个数据元素开始到最后一个数据元素下标。在第一趟排序过程中，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，比较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a[min]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的大小，只要发现有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a[j]&lt;a[min]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，始终保证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中放的是无序区中最小元素的下标。在第一次比较时，有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a[1]&lt;a[0]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，在第二次比较时，有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a[2]&lt;a[1]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，接着继续比较，直到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a[6]&lt;a[2]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，继续比较直到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j=8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，交换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a[6]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，第一趟选择排序结束。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7FCCDE2-B544-4F18-9028-0482F35A15E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5" y="1124744"/>
            <a:ext cx="5108024" cy="52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764704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j,min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temp;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=0;i&lt;n-1;i++)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min=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   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记录每趟无序区中最小元素的位置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(j=i+1; j&lt;n;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(a[j]&lt;a[min])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min=j;	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(min! 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不是最小元素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temp=a[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	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a[min]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]=a[min];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a[min]=temp;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7722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36" y="1866612"/>
            <a:ext cx="8616152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直接插入排序的基本思想是：将待排序数据序列分为无序序列和有序序列两个部分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其中有序区中的数据都小于无序区中的数据。每一趟排序都将无序区中的第一个元素插入到有序区中，插入过程采用蛮力策略，先让待插入的数据元素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与有序区中的最后一个元素相比较，如果比最后一个数据元素小则表示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肯定是应当放在它前面，就让最后一个数据元素往后挪一位，接着继续逐一比较和挪动，直到找到小于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的数据元素，此时将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插入到该数据元素后面即可。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趟排序，初始状态下，有序区中数据元素个数为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341506" y="119675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2.2.4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直接插入排序</a:t>
            </a:r>
          </a:p>
        </p:txBody>
      </p:sp>
    </p:spTree>
    <p:extLst>
      <p:ext uri="{BB962C8B-B14F-4D97-AF65-F5344CB8AC3E}">
        <p14:creationId xmlns:p14="http://schemas.microsoft.com/office/powerpoint/2010/main" val="18438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298A9D3-A0AC-4157-BDB4-71B40301E0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69674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5C6D14E6-8FB3-442E-B9CC-297FD1CA2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881" y="1988840"/>
            <a:ext cx="3884781" cy="313932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如下图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t=15,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经比较发现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[0],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的位置上；在第一趟第一次比较过程中，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t=11,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经比较发现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[1],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[2]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，在第二次比较时发现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的位置上；第二趟排序结束。。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2DDF4FE4-94D5-4475-B3C4-4EDA8C73BF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" y="1088740"/>
            <a:ext cx="5139442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764704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InsertSort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j;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t;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&lt;n-1;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{   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t = a[i+1];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j =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while (t &lt; a[j] &amp;&amp; j &gt; =0)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{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a[j+1] = a[j];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    j--;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a[j+1] = t;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2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268760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水仙花数是指一个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 它的每个位上的数字的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次幂之和等于它本身。例如：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153=1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+5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+3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，请设计算法输出所有的水仙花数。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708920"/>
            <a:ext cx="86042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解题思路：水仙花数是一个三位数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100~999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之间的，也就是解的范围。运用蛮力策略，从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开始逐一进行判断，设三位数的百位、十位和个位分别是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，则判断式是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q*q*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q+b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*b*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*g*g==n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，本题的关键在于如何分解三位数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的百位、十位和个位，这三个数可以通过下式求得：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q=n/100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b=(n/10)%10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g=n%10;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0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60" y="1074509"/>
            <a:ext cx="80018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n,q,b,g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(n=100;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&lt;1000;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q=n/100;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求千位数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b=(n/10)%10;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求百位数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g=n%10;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求个位数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if(q*q*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q+b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*b*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*g*g==n)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("%d\n”, n);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92847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4" y="1268760"/>
            <a:ext cx="8766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中存放着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个正整数，从中选出三个数组成一个三角形，请设计算法输出所能组成的周长最长的三角形的周长。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97" y="2348880"/>
            <a:ext cx="87666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解：本题需要取出三个数，因此要使用三重循环，用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分别表示三个数的下标，依据三角形的定义，组成三角形的条件是两边之和必须要大于第三边，设选中的三个正整数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a[k]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之和为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，其中最大正整数为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，能组成三角形的条件是两边之和大于第三边，即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ma&lt;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70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5278B516-4BC4-410C-A248-E2006E4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2.1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蛮力法概述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2610666"/>
            <a:ext cx="83636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蛮力法也叫暴力法、穷举法，基本思想是直接基于问题的描述和定义，尝试该问题所有可能的解，逐一去测试，如果不可行就尝试下一种解，直到找到可行解为止。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蛮力法的特点是简单而直接，其中的“力”指的是借助计算机的计算能力。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220691" y="1868798"/>
            <a:ext cx="4156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2.1.1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蛮力法的基本思想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xmlns="" id="{B10F8D27-221F-4D2C-863D-924FFEE2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251950" cy="6748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max3(int a,int b,int c)		//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求三个整数中的最大者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d=a;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(d&lt;b) d=b;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(d&lt;c) d=c;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return d;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void solve(int a[],int n)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{  int i,j,k,len,ma,maxlen=0;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nb-NO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for (i=0;i&lt;n;i++)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	for (j=i+1;j&lt;n;j++)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nb-NO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for (k=j+1;k&lt;n;k++)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	len=a[i]+a[j]+a[k];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ma=max3(a[i],a[j],a[k]);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if (ma&lt;len-ma)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//a[i]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a[j]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a[k]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能组成一个</a:t>
            </a:r>
            <a:r>
              <a:rPr lang="zh-CN" altLang="en-US">
                <a:latin typeface="楷体_GB2312" panose="02010609030101010101" pitchFamily="49" charset="-122"/>
                <a:ea typeface="宋体" panose="02010600030101010101" pitchFamily="2" charset="-122"/>
              </a:rPr>
              <a:t>△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    if (len&gt;maxlen)	//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比较求最长的周长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		　　　 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maxlen=len;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　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(maxlen&gt;0)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 printf("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最长三角形的周长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=%d\n",maxlen);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 printf("0\n");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84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5278B516-4BC4-410C-A248-E2006E4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2.3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蛮力法的分析与设计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2019752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蛮力法根据问题的要求将所有可能的情况一一列举出来，挨个测试以求从中找到满足约束条件的解，蛮力法的算法设计步骤通常包括以下两个方面：</a:t>
            </a: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）列举解的范围：分析问题所涉及的各种情况和解，有时候所列举出的情况范围太大，超出了所能忍受的范围，此时就需要进一步进行分析，排除一些不合理的情况，尽可能的缩小列举的范围。</a:t>
            </a: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）写出约束条件：对问题进行分析，明确问题的解需要满足的条件，用逻辑表达式表示出来。</a:t>
            </a:r>
          </a:p>
        </p:txBody>
      </p:sp>
    </p:spTree>
    <p:extLst>
      <p:ext uri="{BB962C8B-B14F-4D97-AF65-F5344CB8AC3E}">
        <p14:creationId xmlns:p14="http://schemas.microsoft.com/office/powerpoint/2010/main" val="23025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5278B516-4BC4-410C-A248-E2006E4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2.3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蛮力法的分析与设计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2610666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百鸡问题是一个数学问题，出自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张邱建算经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，问题描述如下：“鸡翁一，值钱五；鸡母一，值钱三；鸡雏三，值钱一；百钱买百鸡，则翁、母、雏各几何？”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如果用数学方法来求解，设公鸡是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只，根据题意得出两个三元一次方程：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5x+3y+z/3 = 100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 = 100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pl-PL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其中：</a:t>
            </a: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x &lt;= 100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y &lt;= 100</a:t>
            </a: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z &lt;= 100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581366" y="1868798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2.3.1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百钱百鸡问题</a:t>
            </a:r>
          </a:p>
        </p:txBody>
      </p:sp>
    </p:spTree>
    <p:extLst>
      <p:ext uri="{BB962C8B-B14F-4D97-AF65-F5344CB8AC3E}">
        <p14:creationId xmlns:p14="http://schemas.microsoft.com/office/powerpoint/2010/main" val="372909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1484784"/>
            <a:ext cx="836369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）列举解的范围：由题意可知，现在有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钱，如果全买公鸡的话最多可以买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1~20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之间；如果全买母鸡的话最多可以买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1~33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之间；如果全买小鸡的话最多可以买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==100)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==100)</a:t>
            </a:r>
          </a:p>
        </p:txBody>
      </p:sp>
    </p:spTree>
    <p:extLst>
      <p:ext uri="{BB962C8B-B14F-4D97-AF65-F5344CB8AC3E}">
        <p14:creationId xmlns:p14="http://schemas.microsoft.com/office/powerpoint/2010/main" val="37905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z;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所得解如下：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(x=0; x&lt;20; x++)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(y=0; y&lt;33; y++)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for (z=0; z &lt;100; z++)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if ((5*x+3*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==100)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==100))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\n", x, y, z);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xmlns="" id="{B5262E88-EAAB-44F4-996D-53255BCCA857}"/>
              </a:ext>
            </a:extLst>
          </p:cNvPr>
          <p:cNvSpPr/>
          <p:nvPr/>
        </p:nvSpPr>
        <p:spPr bwMode="auto">
          <a:xfrm>
            <a:off x="6127238" y="908720"/>
            <a:ext cx="2592288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20*33*100=66000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1484784"/>
            <a:ext cx="836369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）列举解的范围：如果公鸡的数量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和母鸡的数量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都确定下来了，小鸡的数量也就自然确定下来了，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z=100-x-y,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因此只需要列举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）写出约束条件：原先的约束条件变为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，可以考虑增加一个约束条件来优化算法，即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z%3==0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，先判断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整除，条件为真的话再判断另一个约束条件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86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382" y="926502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x, y, z;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所得解如下：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(x=0; x&lt;20; x++)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(y=0; y&lt;33; y++)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z=100-x-y;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 ((z%3==0) &amp;&amp; 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=100))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\n", x, y, z);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xmlns="" id="{B5262E88-EAAB-44F4-996D-53255BCCA857}"/>
              </a:ext>
            </a:extLst>
          </p:cNvPr>
          <p:cNvSpPr/>
          <p:nvPr/>
        </p:nvSpPr>
        <p:spPr bwMode="auto">
          <a:xfrm>
            <a:off x="6127238" y="908720"/>
            <a:ext cx="2592288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20*33=660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8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900227" y="1196752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2.3.2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解数字谜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A85EB58-BD68-4788-96D0-B697FD9833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82" y="2276872"/>
            <a:ext cx="3581236" cy="15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1484784"/>
            <a:ext cx="836369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）列举解的范围：由题意可知，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的任意整数，从上式可以看出其中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的取值范围是可以缩小的，原因是当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时，乘积是得不到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位数的，所以可以先排除这两种情况，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的取值范围就变成了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）写出约束条件：首先求出五位数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ABCAB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的乘积，再判断所得六位数的各个位数是否相等，如果一样的话就是问题的解。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33042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811733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A, B, C, W, L, L1, M1, M2,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for (A =3; A &lt;= 9; A 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(B =0; B &lt;= 9; B 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(C =0; C&lt;= 9; C 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{ W=A*10000+B*1000+C*100+A*10+B;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L=W*A;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L1=L;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M1=L1 mod 10;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 5;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{  M2=M1;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L1=L1/10;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M1=L1 mod 10;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if (M1! =M2)  break;}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 * %d =%d \n", W, A, L);}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xmlns="" id="{B5262E88-EAAB-44F4-996D-53255BCCA857}"/>
              </a:ext>
            </a:extLst>
          </p:cNvPr>
          <p:cNvSpPr/>
          <p:nvPr/>
        </p:nvSpPr>
        <p:spPr bwMode="auto">
          <a:xfrm>
            <a:off x="5941708" y="980728"/>
            <a:ext cx="3197290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7*10*10=700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67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1556792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蛮力法不能算是一个最好的算法，一般来说高效的算法很少出自蛮力，但它仍然是一种很有用的算法策略。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首先蛮力法适应性强，是一种几乎所有问题都能解决的算法，在有些情况下，当我们在有限的时间里想不到更巧妙的办法时，蛮力法也不失为一种有效的解题方法；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其次，蛮力法简单且容易实现，在问题规模有限的时候，能够在可接受时间内完成求解。使用蛮力法一般是把所有可能的解都列举出来，判断它们是否满足特定的条件或要求，力求从中找到符合要求的解。</a:t>
            </a:r>
          </a:p>
        </p:txBody>
      </p:sp>
    </p:spTree>
    <p:extLst>
      <p:ext uri="{BB962C8B-B14F-4D97-AF65-F5344CB8AC3E}">
        <p14:creationId xmlns:p14="http://schemas.microsoft.com/office/powerpoint/2010/main" val="21870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50" y="1484784"/>
            <a:ext cx="836369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将乘法式变换为除法式：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DDDDDD/A=ABCAB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）列举解的范围：由除法式可知，此时只需要考虑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的取值范围，其中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）写出约束条件：首先求出六位数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DDDDDD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的商，再判断所得五位数的万位数、十位数与除数是否相等，千位数和个位数是否相等，都相等时就是问题的解。</a:t>
            </a:r>
          </a:p>
        </p:txBody>
      </p:sp>
    </p:spTree>
    <p:extLst>
      <p:ext uri="{BB962C8B-B14F-4D97-AF65-F5344CB8AC3E}">
        <p14:creationId xmlns:p14="http://schemas.microsoft.com/office/powerpoint/2010/main" val="24716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811733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A, B, C, D, H, K;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(A =3; A &lt;= 9; A 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(D =1; D &lt;= 9; D 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H= D *100000+ D *10000+ D *1000+ D *100+D*10+D;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if (H mod A==0)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K=H/A;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 (((F/10000==A) &amp;&amp;(F/10%10==A)) &amp;&amp;           ((F/1000%10) ==(F%10)))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("%d * %d =%d \n", K, A, H);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xmlns="" id="{B5262E88-EAAB-44F4-996D-53255BCCA857}"/>
              </a:ext>
            </a:extLst>
          </p:cNvPr>
          <p:cNvSpPr/>
          <p:nvPr/>
        </p:nvSpPr>
        <p:spPr bwMode="auto">
          <a:xfrm>
            <a:off x="5633527" y="811733"/>
            <a:ext cx="3197290" cy="225929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7*10*10=700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9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75" y="1719972"/>
            <a:ext cx="8753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问题描述：某国王要对囚犯进行大赦，通过下面的方法来挑选要释放的犯人。假设一排有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间牢房，国王让一个狱吏从牢房前走过，每经过一次就按照一定规则转动一次门锁，门锁每转动一次，原来锁着的门会被打开，而原来打开的门就会被锁上，当狱吏走过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如果门锁是开着的，牢房中的犯人就会被放出，否则犯人不予释放。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狱吏转动门锁遵循以下规则：当他第一次经过牢房时，需要转动每一把门锁，也就是说会把全部的锁都打开；当他第二次经过牢房时，就从第二间开始转动，而后每隔一间转动一次；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；当他第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次经过牢房时，从第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间开始转动，而后每隔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间转动一次。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请设计算法找出狱吏通过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次后，哪些牢房的犯人将被释放。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8147141-8E79-436F-80F1-01402BBB57BB}"/>
              </a:ext>
            </a:extLst>
          </p:cNvPr>
          <p:cNvSpPr/>
          <p:nvPr/>
        </p:nvSpPr>
        <p:spPr>
          <a:xfrm>
            <a:off x="539552" y="1052736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2.3.3 </a:t>
            </a:r>
            <a:r>
              <a:rPr lang="zh-CN" altLang="en-US" sz="2800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狱吏问题</a:t>
            </a:r>
          </a:p>
        </p:txBody>
      </p:sp>
    </p:spTree>
    <p:extLst>
      <p:ext uri="{BB962C8B-B14F-4D97-AF65-F5344CB8AC3E}">
        <p14:creationId xmlns:p14="http://schemas.microsoft.com/office/powerpoint/2010/main" val="28034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50" y="1052736"/>
            <a:ext cx="89511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）首先定义一个一维数组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p[n]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用来记录每间牢房锁的状态，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表示锁上状态，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表示打开状态。对其中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号锁的一次转动过程可以表示为：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 1-p[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，即如果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，转动后变为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，转动后变为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，模拟出了开关锁的过程。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）第一次狱吏经过转动了锁的房间号是：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……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第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次狱吏经过时转动了锁的房间号是：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；该序列是一个等差数列，公差为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，起始值是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）使用蛮力策略通过循环来模拟狱吏转动牢房锁的过程。</a:t>
            </a:r>
          </a:p>
        </p:txBody>
      </p:sp>
    </p:spTree>
    <p:extLst>
      <p:ext uri="{BB962C8B-B14F-4D97-AF65-F5344CB8AC3E}">
        <p14:creationId xmlns:p14="http://schemas.microsoft.com/office/powerpoint/2010/main" val="35316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1124744"/>
            <a:ext cx="85729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*p;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p=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calloc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(n+1,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(int));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p[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]=1;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初始状态所有的牢房门都是锁住的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=1;i&lt;=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狱吏走过的次数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for(j=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需要转动锁的牢房的编号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p[j]=1-p[j];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if(p[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]==0)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(“%d if free. \n”,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xmlns="" id="{DF6340B9-2EF6-4DBF-AAE1-F1D571EDC114}"/>
              </a:ext>
            </a:extLst>
          </p:cNvPr>
          <p:cNvSpPr/>
          <p:nvPr/>
        </p:nvSpPr>
        <p:spPr bwMode="auto">
          <a:xfrm>
            <a:off x="5724128" y="1340768"/>
            <a:ext cx="3275856" cy="1296144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算法的主要操作是转动锁的操作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p[j]=1-p[j]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T(n)=n*(1+1/2+1/3+……+1/n)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，算法的时间复杂度是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O(nlog2n)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。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49" y="934467"/>
            <a:ext cx="89511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通过进一步研究转动门锁的规则发现：第一次狱吏经过时转动了锁的房间号是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的倍数，第二次狱吏经过时转动了锁的房间号是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的倍数，第三次狱吏经过时转动了锁的房间号是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，由此问题转化为了求因子个数的问题。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是整数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（牢房号）的因子的个数，那么它们的对应关系如下表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FBB72A7-95EB-43A5-9620-84A478E2F5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" y="4149080"/>
            <a:ext cx="8428650" cy="17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C9905D2-6219-4270-8F4F-503A9C73F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0" y="1676216"/>
            <a:ext cx="89511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牢房的门在初始状态下是锁着的，对于某一间牢房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来说，如果想要牢房的锁最终是打开的，那么该牢房的锁必须要被转动奇数次，也就是说当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的因子个数为奇数时，锁的最终状态就是开着的，犯人就会被释放，反之，牢房的锁转动偶数次的话，最终状态门就是关着的，犯人也不会被释放。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此时的问题就变成了求出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的因子个数的问题了，这时候使用蛮力策略，从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逐个尝试，是因子的话需要计入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，最终，当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为奇数时，该牢房的犯人将被释放。</a:t>
            </a:r>
          </a:p>
        </p:txBody>
      </p:sp>
    </p:spTree>
    <p:extLst>
      <p:ext uri="{BB962C8B-B14F-4D97-AF65-F5344CB8AC3E}">
        <p14:creationId xmlns:p14="http://schemas.microsoft.com/office/powerpoint/2010/main" val="1958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1124744"/>
            <a:ext cx="85729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count;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   //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表示牢房的房间号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count=0;                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初始状态因子个数为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for(j=1;j&lt;=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i%j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==0)             // 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count= count+1;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if (count%2==0)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(“%d if free. \n”,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}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xmlns="" id="{DF6340B9-2EF6-4DBF-AAE1-F1D571EDC114}"/>
              </a:ext>
            </a:extLst>
          </p:cNvPr>
          <p:cNvSpPr/>
          <p:nvPr/>
        </p:nvSpPr>
        <p:spPr bwMode="auto">
          <a:xfrm>
            <a:off x="5148064" y="1124744"/>
            <a:ext cx="3275856" cy="1296144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算法的主要操作是判断</a:t>
            </a:r>
            <a:r>
              <a:rPr lang="en-US" altLang="zh-CN" i="1" dirty="0" err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 mod j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是否为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0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T(n)= 1+2+3+……+n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，算法的时间复杂度是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O(n2)</a:t>
            </a:r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。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9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50" y="1124744"/>
            <a:ext cx="89511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通过对表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进行分析，发现只有当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是完全平方数的时候，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才能为奇数，原因是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的因子一般都是成对出现的，也就是说假设有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n=h*k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并且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h!=k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是成对出现的，只有当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是完全平方数的时候，即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n=f*f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时，才会出现单个的因子，因子的个数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才能是奇数。也就是说最终只有编号为完全平方数的牢房门是开着的，此时只需要用蛮力策略找出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以内的完全平方数即可。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551BDC8-F850-4FD2-B4F3-B1AE15609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675" y="4149080"/>
            <a:ext cx="8428650" cy="17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30" y="1136305"/>
            <a:ext cx="857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d",&amp;n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&lt;=n;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&lt;=n)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("%d is free.\n",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else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break;</a:t>
            </a: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xmlns="" id="{DF6340B9-2EF6-4DBF-AAE1-F1D571EDC114}"/>
              </a:ext>
            </a:extLst>
          </p:cNvPr>
          <p:cNvSpPr/>
          <p:nvPr/>
        </p:nvSpPr>
        <p:spPr bwMode="auto">
          <a:xfrm>
            <a:off x="5724128" y="2204864"/>
            <a:ext cx="2808312" cy="432048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itchFamily="34" charset="0"/>
                <a:ea typeface="华文细黑" pitchFamily="2" charset="-122"/>
              </a:rPr>
              <a:t>O(n)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中找到能被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整除的数。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8" y="1823601"/>
            <a:ext cx="773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i&lt;=10; i++)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if(i%3==0)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printf(“%d\n”, i);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574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5278B516-4BC4-410C-A248-E2006E4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2.4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蛮力法设计实例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2.10】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串的匹配问题。给定两个字符串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S=“s1s2…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” 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T=“t1t2…tm”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中查找模式串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的过程称为串匹配，也叫做模式匹配。如果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的子串，返回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中首次出现的位置，如若不是则返回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解题思路：这里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Brute-Force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算法，该算法运用蛮力策略，基本思想是从主串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的第一个字符开始与模式串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个字符相比较，如果相等，继续逐个比较后续字符；如果不相等，则从主串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的下一字符起，重新与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第一个字符比较，重复上述过程，直到主串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中的一个连续字符序列与模式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相等，如果匹配成功，返回值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匹配的子串的第一个字符的序号，如果不成功返回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204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>
            <a:extLst>
              <a:ext uri="{FF2B5EF4-FFF2-40B4-BE49-F238E27FC236}">
                <a16:creationId xmlns:a16="http://schemas.microsoft.com/office/drawing/2014/main" xmlns="" id="{5278B516-4BC4-410C-A248-E2006E40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2.4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itchFamily="49" charset="-122"/>
              </a:rPr>
              <a:t>蛮力法设计实例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xmlns="" id="{B5360FB1-C744-45DB-911A-EEE170CF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916832"/>
            <a:ext cx="83636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设有两个字符串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，请设计算法求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中出现的次数。例如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S=“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adefghadehuade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T=“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ade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思路：若是要求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中出现的次数，首先要先判断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中出现，因此可以运用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Brute-Force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算法的思路，运用蛮力策略，定义一个计数器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中出现一次，就让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，此时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的长度，在下一次查找前需要置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5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中找到能被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整除的数。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8" y="1823601"/>
            <a:ext cx="773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i&lt;=100; i++)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if(i%2==0|| i%5==0)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printf(“%d\n”, i);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1595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052736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设计算法，输出由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这五个数字组成的所有可能的两位数。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883733"/>
            <a:ext cx="773738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i, j, m;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i&lt;=9; i=i+2)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for (j=1; j&lt;=9; j=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+2)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m=10*i+j;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 (“%d\n”, m);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467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xmlns="" id="{EED27883-1F92-42F4-8A3C-5E92150D8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谁做的好事？班里来了一封表扬信，已知是四名同学中的一名做了好事，不留名，老师问他们是谁做的好事：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A9A3C5AF-B40F-4A61-9D32-AB648873C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8" y="2070277"/>
            <a:ext cx="77373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说：不是我。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说不对。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已知其中三个人说的是真话，有一个人说的是假话。请设计算法找出做了好事的人。</a:t>
            </a:r>
          </a:p>
        </p:txBody>
      </p:sp>
    </p:spTree>
    <p:extLst>
      <p:ext uri="{BB962C8B-B14F-4D97-AF65-F5344CB8AC3E}">
        <p14:creationId xmlns:p14="http://schemas.microsoft.com/office/powerpoint/2010/main" val="22291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5862</Words>
  <Application>Microsoft Office PowerPoint</Application>
  <PresentationFormat>全屏显示(4:3)</PresentationFormat>
  <Paragraphs>406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MS UI Gothic</vt:lpstr>
      <vt:lpstr>方正正大黑简体</vt:lpstr>
      <vt:lpstr>华文细黑</vt:lpstr>
      <vt:lpstr>楷体</vt:lpstr>
      <vt:lpstr>楷体_GB2312</vt:lpstr>
      <vt:lpstr>隶书</vt:lpstr>
      <vt:lpstr>宋体</vt:lpstr>
      <vt:lpstr>微软雅黑</vt:lpstr>
      <vt:lpstr>Arial</vt:lpstr>
      <vt:lpstr>Calibri</vt:lpstr>
      <vt:lpstr>Courier New</vt:lpstr>
      <vt:lpstr>Verdana</vt:lpstr>
      <vt:lpstr>Wingdings</vt:lpstr>
      <vt:lpstr>第一PPT模板网：www.1ppt.com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dreamsummit</cp:lastModifiedBy>
  <cp:revision>404</cp:revision>
  <dcterms:created xsi:type="dcterms:W3CDTF">2010-09-23T08:30:20Z</dcterms:created>
  <dcterms:modified xsi:type="dcterms:W3CDTF">2020-06-27T03:12:51Z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</Properties>
</file>