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handoutMasterIdLst>
    <p:handoutMasterId r:id="rId50"/>
  </p:handoutMasterIdLst>
  <p:sldIdLst>
    <p:sldId id="709" r:id="rId3"/>
    <p:sldId id="720" r:id="rId4"/>
    <p:sldId id="335" r:id="rId5"/>
    <p:sldId id="731" r:id="rId6"/>
    <p:sldId id="732" r:id="rId7"/>
    <p:sldId id="794" r:id="rId8"/>
    <p:sldId id="744" r:id="rId9"/>
    <p:sldId id="745" r:id="rId10"/>
    <p:sldId id="747" r:id="rId11"/>
    <p:sldId id="748" r:id="rId12"/>
    <p:sldId id="749" r:id="rId13"/>
    <p:sldId id="750" r:id="rId14"/>
    <p:sldId id="755" r:id="rId15"/>
    <p:sldId id="757" r:id="rId16"/>
    <p:sldId id="758" r:id="rId17"/>
    <p:sldId id="759" r:id="rId18"/>
    <p:sldId id="760" r:id="rId19"/>
    <p:sldId id="761" r:id="rId20"/>
    <p:sldId id="763" r:id="rId21"/>
    <p:sldId id="612" r:id="rId22"/>
    <p:sldId id="762" r:id="rId23"/>
    <p:sldId id="764" r:id="rId24"/>
    <p:sldId id="766" r:id="rId25"/>
    <p:sldId id="765" r:id="rId26"/>
    <p:sldId id="743" r:id="rId27"/>
    <p:sldId id="773" r:id="rId28"/>
    <p:sldId id="649" r:id="rId29"/>
    <p:sldId id="650" r:id="rId30"/>
    <p:sldId id="795" r:id="rId31"/>
    <p:sldId id="796" r:id="rId32"/>
    <p:sldId id="797" r:id="rId33"/>
    <p:sldId id="798" r:id="rId34"/>
    <p:sldId id="775" r:id="rId35"/>
    <p:sldId id="776" r:id="rId36"/>
    <p:sldId id="777" r:id="rId37"/>
    <p:sldId id="799" r:id="rId38"/>
    <p:sldId id="778" r:id="rId39"/>
    <p:sldId id="779" r:id="rId40"/>
    <p:sldId id="780" r:id="rId41"/>
    <p:sldId id="781" r:id="rId42"/>
    <p:sldId id="782" r:id="rId43"/>
    <p:sldId id="783" r:id="rId44"/>
    <p:sldId id="787" r:id="rId45"/>
    <p:sldId id="788" r:id="rId46"/>
    <p:sldId id="790" r:id="rId47"/>
    <p:sldId id="680"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p:cViewPr>
        <p:scale>
          <a:sx n="150" d="100"/>
          <a:sy n="150" d="100"/>
        </p:scale>
        <p:origin x="294" y="-1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FF5FB6-EC83-4F0B-9C49-A2AE5FF11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31A4391-6176-4B0C-AB32-316707DD16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t>2025/4/1</a:t>
            </a:fld>
            <a:endParaRPr lang="zh-CN" altLang="en-US"/>
          </a:p>
        </p:txBody>
      </p:sp>
      <p:sp>
        <p:nvSpPr>
          <p:cNvPr id="4" name="页脚占位符 3">
            <a:extLst>
              <a:ext uri="{FF2B5EF4-FFF2-40B4-BE49-F238E27FC236}">
                <a16:creationId xmlns:a16="http://schemas.microsoft.com/office/drawing/2014/main" id="{CFAE5E08-FE99-4D9B-9221-36CF13ECC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B9C23A0-5E0D-4311-8A5E-A54B5559D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t>‹#›</a:t>
            </a:fld>
            <a:endParaRPr lang="zh-CN" altLang="en-US"/>
          </a:p>
        </p:txBody>
      </p:sp>
    </p:spTree>
    <p:extLst>
      <p:ext uri="{BB962C8B-B14F-4D97-AF65-F5344CB8AC3E}">
        <p14:creationId xmlns:p14="http://schemas.microsoft.com/office/powerpoint/2010/main" val="3933188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6D177B0-CE64-45FF-B8FB-2198D71AC3E7}"/>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zh-CN" altLang="en-US"/>
          </a:p>
        </p:txBody>
      </p:sp>
      <p:sp>
        <p:nvSpPr>
          <p:cNvPr id="52227" name="Rectangle 3">
            <a:extLst>
              <a:ext uri="{FF2B5EF4-FFF2-40B4-BE49-F238E27FC236}">
                <a16:creationId xmlns:a16="http://schemas.microsoft.com/office/drawing/2014/main" id="{CB9DEB02-739E-44EC-8C4C-1A9760259BE6}"/>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134E214-E3C0-4F75-A783-D0C3FCB417FE}" type="datetimeFigureOut">
              <a:rPr lang="zh-CN" altLang="en-US"/>
              <a:pPr>
                <a:defRPr/>
              </a:pPr>
              <a:t>2025/4/1</a:t>
            </a:fld>
            <a:endParaRPr lang="en-US" altLang="zh-CN"/>
          </a:p>
        </p:txBody>
      </p:sp>
      <p:sp>
        <p:nvSpPr>
          <p:cNvPr id="4100" name="Rectangle 4">
            <a:extLst>
              <a:ext uri="{FF2B5EF4-FFF2-40B4-BE49-F238E27FC236}">
                <a16:creationId xmlns:a16="http://schemas.microsoft.com/office/drawing/2014/main" id="{83B2D1F3-213B-4921-884A-CD8D7BC907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D124B8CE-C19F-407C-94C7-98A156CD5897}"/>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a16="http://schemas.microsoft.com/office/drawing/2014/main" id="{45D83151-C66D-4E18-8E68-C0CC0E7086E5}"/>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zh-CN"/>
          </a:p>
        </p:txBody>
      </p:sp>
      <p:sp>
        <p:nvSpPr>
          <p:cNvPr id="52231" name="Rectangle 7">
            <a:extLst>
              <a:ext uri="{FF2B5EF4-FFF2-40B4-BE49-F238E27FC236}">
                <a16:creationId xmlns:a16="http://schemas.microsoft.com/office/drawing/2014/main" id="{BEA72B92-7B44-465E-832C-4311B15A2B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B76F6FC-157B-4160-B88F-123B3C4C0F29}" type="slidenum">
              <a:rPr lang="zh-CN" altLang="en-US"/>
              <a:pPr>
                <a:defRPr/>
              </a:pPr>
              <a:t>‹#›</a:t>
            </a:fld>
            <a:endParaRPr lang="en-US" altLang="zh-CN"/>
          </a:p>
        </p:txBody>
      </p:sp>
    </p:spTree>
    <p:extLst>
      <p:ext uri="{BB962C8B-B14F-4D97-AF65-F5344CB8AC3E}">
        <p14:creationId xmlns:p14="http://schemas.microsoft.com/office/powerpoint/2010/main" val="1092416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B709B6-2410-4558-9AA7-76B6242A356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8CB2310A-25CF-4290-845A-833D3DC188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3788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2</a:t>
            </a:fld>
            <a:endParaRPr lang="en-US" altLang="zh-CN"/>
          </a:p>
        </p:txBody>
      </p:sp>
    </p:spTree>
    <p:extLst>
      <p:ext uri="{BB962C8B-B14F-4D97-AF65-F5344CB8AC3E}">
        <p14:creationId xmlns:p14="http://schemas.microsoft.com/office/powerpoint/2010/main" val="290950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这里已经给出了定义，同学们你们看这大堆这些东西，我相信你们已经把这些已经看过了。看不懂也没有关系，我们去类比我之前学习过得知识。我们学习过等差数列，等比数列对不对，我们高考得时候肯定都被这些题目给折磨过，我觉得同学们对这个知识点应该印象深刻，然后我们简单回忆一下，比如说有一个有一个等差数列的题目，他会给你说</a:t>
            </a:r>
            <a:r>
              <a:rPr lang="en-US" altLang="zh-CN" smtClean="0"/>
              <a:t>a1 = 1 </a:t>
            </a:r>
            <a:r>
              <a:rPr lang="zh-CN" altLang="en-US" smtClean="0"/>
              <a:t>然后有一个公式</a:t>
            </a:r>
            <a:r>
              <a:rPr lang="en-US" altLang="zh-CN" smtClean="0"/>
              <a:t>an = an-1 + 2,</a:t>
            </a:r>
            <a:r>
              <a:rPr lang="zh-CN" altLang="en-US" smtClean="0"/>
              <a:t>然后等比数列</a:t>
            </a:r>
            <a:r>
              <a:rPr lang="en-US" altLang="zh-CN" smtClean="0"/>
              <a:t>a1 =</a:t>
            </a:r>
            <a:r>
              <a:rPr lang="en-US" altLang="zh-CN" baseline="0" smtClean="0"/>
              <a:t> 1 an = 2an-1,</a:t>
            </a:r>
            <a:r>
              <a:rPr lang="zh-CN" altLang="en-US" baseline="0" smtClean="0"/>
              <a:t>好到这就可以了，再往后又该勾起高考痛苦的回忆了。你看我们这个等差和这个等比数列，给的这个公式叫什么叫递推公式。我们可以根据这个递推公式求任何一项值对不对，恰恰这就是我们的递归的一个思想。继续类比这个递推公式就是我们的递推函数，这个</a:t>
            </a:r>
            <a:r>
              <a:rPr lang="en-US" altLang="zh-CN" baseline="0" smtClean="0"/>
              <a:t>a1</a:t>
            </a:r>
            <a:r>
              <a:rPr lang="zh-CN" altLang="en-US" baseline="0" smtClean="0"/>
              <a:t>的值就是我们的递推的边界，也就是函数停止的条件。</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3</a:t>
            </a:fld>
            <a:endParaRPr lang="en-US" altLang="zh-CN"/>
          </a:p>
        </p:txBody>
      </p:sp>
    </p:spTree>
    <p:extLst>
      <p:ext uri="{BB962C8B-B14F-4D97-AF65-F5344CB8AC3E}">
        <p14:creationId xmlns:p14="http://schemas.microsoft.com/office/powerpoint/2010/main" val="32846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4</a:t>
            </a:fld>
            <a:endParaRPr lang="en-US" altLang="zh-CN"/>
          </a:p>
        </p:txBody>
      </p:sp>
    </p:spTree>
    <p:extLst>
      <p:ext uri="{BB962C8B-B14F-4D97-AF65-F5344CB8AC3E}">
        <p14:creationId xmlns:p14="http://schemas.microsoft.com/office/powerpoint/2010/main" val="50861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26ECE39-1D74-4FF2-87E0-1C11140F440F}"/>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97BA892B-1CCA-4B4F-888E-1EDED37EBE16}"/>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9136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D7E9D23-36DA-4EBE-A4CA-CCE33D988251}"/>
              </a:ext>
            </a:extLst>
          </p:cNvPr>
          <p:cNvSpPr>
            <a:spLocks noGrp="1"/>
          </p:cNvSpPr>
          <p:nvPr>
            <p:ph type="dt" sz="half" idx="10"/>
          </p:nvPr>
        </p:nvSpPr>
        <p:spPr/>
        <p:txBody>
          <a:bodyPr/>
          <a:lstStyle>
            <a:lvl1pPr>
              <a:defRPr/>
            </a:lvl1pPr>
          </a:lstStyle>
          <a:p>
            <a:pPr>
              <a:defRPr/>
            </a:pPr>
            <a:fld id="{ED4C337C-56CD-4E78-A199-8ED66DBF5B5B}"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0B02754E-F5C5-4EDF-AE85-EEC1C33E6C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FF13CB-C11E-4113-83EB-F80A755DCED0}"/>
              </a:ext>
            </a:extLst>
          </p:cNvPr>
          <p:cNvSpPr>
            <a:spLocks noGrp="1"/>
          </p:cNvSpPr>
          <p:nvPr>
            <p:ph type="sldNum" sz="quarter" idx="12"/>
          </p:nvPr>
        </p:nvSpPr>
        <p:spPr/>
        <p:txBody>
          <a:bodyPr/>
          <a:lstStyle>
            <a:lvl1pPr>
              <a:defRPr/>
            </a:lvl1pPr>
          </a:lstStyle>
          <a:p>
            <a:pPr>
              <a:defRPr/>
            </a:pPr>
            <a:fld id="{4621EFB7-24A1-4297-A07F-399B1DFE6377}" type="slidenum">
              <a:rPr lang="zh-CN" altLang="en-US"/>
              <a:pPr>
                <a:defRPr/>
              </a:pPr>
              <a:t>‹#›</a:t>
            </a:fld>
            <a:endParaRPr lang="zh-CN" altLang="en-US"/>
          </a:p>
        </p:txBody>
      </p:sp>
    </p:spTree>
    <p:extLst>
      <p:ext uri="{BB962C8B-B14F-4D97-AF65-F5344CB8AC3E}">
        <p14:creationId xmlns:p14="http://schemas.microsoft.com/office/powerpoint/2010/main" val="38144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353805-F25A-43C5-91AA-4993BDBCEB46}"/>
              </a:ext>
            </a:extLst>
          </p:cNvPr>
          <p:cNvSpPr>
            <a:spLocks noGrp="1"/>
          </p:cNvSpPr>
          <p:nvPr>
            <p:ph type="dt" sz="half" idx="10"/>
          </p:nvPr>
        </p:nvSpPr>
        <p:spPr/>
        <p:txBody>
          <a:bodyPr/>
          <a:lstStyle>
            <a:lvl1pPr>
              <a:defRPr/>
            </a:lvl1pPr>
          </a:lstStyle>
          <a:p>
            <a:pPr>
              <a:defRPr/>
            </a:pPr>
            <a:fld id="{7A041A82-1373-40DD-AF95-6D291423A5BB}"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35E6F8F6-6DA5-478D-B3C5-1A93346BF12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805901-AB37-4F14-97AB-0B7119715270}"/>
              </a:ext>
            </a:extLst>
          </p:cNvPr>
          <p:cNvSpPr>
            <a:spLocks noGrp="1"/>
          </p:cNvSpPr>
          <p:nvPr>
            <p:ph type="sldNum" sz="quarter" idx="12"/>
          </p:nvPr>
        </p:nvSpPr>
        <p:spPr/>
        <p:txBody>
          <a:bodyPr/>
          <a:lstStyle>
            <a:lvl1pPr>
              <a:defRPr/>
            </a:lvl1pPr>
          </a:lstStyle>
          <a:p>
            <a:pPr>
              <a:defRPr/>
            </a:pPr>
            <a:fld id="{C4FF7C98-0C26-42AA-8C14-C0C3C1C768A2}" type="slidenum">
              <a:rPr lang="zh-CN" altLang="en-US"/>
              <a:pPr>
                <a:defRPr/>
              </a:pPr>
              <a:t>‹#›</a:t>
            </a:fld>
            <a:endParaRPr lang="zh-CN" altLang="en-US"/>
          </a:p>
        </p:txBody>
      </p:sp>
    </p:spTree>
    <p:extLst>
      <p:ext uri="{BB962C8B-B14F-4D97-AF65-F5344CB8AC3E}">
        <p14:creationId xmlns:p14="http://schemas.microsoft.com/office/powerpoint/2010/main" val="10321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40A650-B2D6-4422-9CFC-7DEF6F1D7B7F}"/>
              </a:ext>
            </a:extLst>
          </p:cNvPr>
          <p:cNvSpPr>
            <a:spLocks noGrp="1"/>
          </p:cNvSpPr>
          <p:nvPr>
            <p:ph type="dt" sz="half" idx="10"/>
          </p:nvPr>
        </p:nvSpPr>
        <p:spPr/>
        <p:txBody>
          <a:bodyPr/>
          <a:lstStyle>
            <a:lvl1pPr>
              <a:defRPr/>
            </a:lvl1pPr>
          </a:lstStyle>
          <a:p>
            <a:pPr>
              <a:defRPr/>
            </a:pPr>
            <a:fld id="{C5A2F362-28BD-4F85-AA63-899E512CA5DD}"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6FB65D71-40F5-4924-848B-ED9C623FD5B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263FFA4-B52C-4C70-9F74-90C0EB6214FD}"/>
              </a:ext>
            </a:extLst>
          </p:cNvPr>
          <p:cNvSpPr>
            <a:spLocks noGrp="1"/>
          </p:cNvSpPr>
          <p:nvPr>
            <p:ph type="sldNum" sz="quarter" idx="12"/>
          </p:nvPr>
        </p:nvSpPr>
        <p:spPr/>
        <p:txBody>
          <a:bodyPr/>
          <a:lstStyle>
            <a:lvl1pPr>
              <a:defRPr/>
            </a:lvl1pPr>
          </a:lstStyle>
          <a:p>
            <a:pPr>
              <a:defRPr/>
            </a:pPr>
            <a:fld id="{7B852C04-6D91-45C9-80C4-65680D9B2F04}" type="slidenum">
              <a:rPr lang="zh-CN" altLang="en-US"/>
              <a:pPr>
                <a:defRPr/>
              </a:pPr>
              <a:t>‹#›</a:t>
            </a:fld>
            <a:endParaRPr lang="zh-CN" altLang="en-US"/>
          </a:p>
        </p:txBody>
      </p:sp>
    </p:spTree>
    <p:extLst>
      <p:ext uri="{BB962C8B-B14F-4D97-AF65-F5344CB8AC3E}">
        <p14:creationId xmlns:p14="http://schemas.microsoft.com/office/powerpoint/2010/main" val="2769935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g1">
            <a:extLst>
              <a:ext uri="{FF2B5EF4-FFF2-40B4-BE49-F238E27FC236}">
                <a16:creationId xmlns:a16="http://schemas.microsoft.com/office/drawing/2014/main" id="{524105AB-1C27-4300-97E2-DB022C1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a:prstGeom prst="rect">
            <a:avLst/>
          </a:prstGeo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extLst>
      <p:ext uri="{BB962C8B-B14F-4D97-AF65-F5344CB8AC3E}">
        <p14:creationId xmlns:p14="http://schemas.microsoft.com/office/powerpoint/2010/main" val="426282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1298DB8-93F6-41F8-9A44-CF9D6F34232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pPr>
                <a:defRPr/>
              </a:pPr>
              <a:t>‹#›</a:t>
            </a:fld>
            <a:endParaRPr lang="en-US" altLang="zh-CN"/>
          </a:p>
        </p:txBody>
      </p:sp>
    </p:spTree>
    <p:extLst>
      <p:ext uri="{BB962C8B-B14F-4D97-AF65-F5344CB8AC3E}">
        <p14:creationId xmlns:p14="http://schemas.microsoft.com/office/powerpoint/2010/main" val="1253629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7D8B92-78BC-40CB-A395-9A0B0E59E599}"/>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pPr>
                <a:defRPr/>
              </a:pPr>
              <a:t>‹#›</a:t>
            </a:fld>
            <a:endParaRPr lang="en-US" altLang="zh-CN"/>
          </a:p>
        </p:txBody>
      </p:sp>
    </p:spTree>
    <p:extLst>
      <p:ext uri="{BB962C8B-B14F-4D97-AF65-F5344CB8AC3E}">
        <p14:creationId xmlns:p14="http://schemas.microsoft.com/office/powerpoint/2010/main" val="349792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A3A3C2B-15F2-489E-B29E-64A70D569EE4}"/>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pPr>
                <a:defRPr/>
              </a:pPr>
              <a:t>‹#›</a:t>
            </a:fld>
            <a:endParaRPr lang="en-US" altLang="zh-CN"/>
          </a:p>
        </p:txBody>
      </p:sp>
    </p:spTree>
    <p:extLst>
      <p:ext uri="{BB962C8B-B14F-4D97-AF65-F5344CB8AC3E}">
        <p14:creationId xmlns:p14="http://schemas.microsoft.com/office/powerpoint/2010/main" val="4130821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0199EAE-FEAE-4C4F-85AC-67937A205782}"/>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pPr>
                <a:defRPr/>
              </a:pPr>
              <a:t>‹#›</a:t>
            </a:fld>
            <a:endParaRPr lang="en-US" altLang="zh-CN"/>
          </a:p>
        </p:txBody>
      </p:sp>
    </p:spTree>
    <p:extLst>
      <p:ext uri="{BB962C8B-B14F-4D97-AF65-F5344CB8AC3E}">
        <p14:creationId xmlns:p14="http://schemas.microsoft.com/office/powerpoint/2010/main" val="85251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50A9A8A-C971-4504-A131-6D66AB01431F}"/>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pPr>
                <a:defRPr/>
              </a:pPr>
              <a:t>‹#›</a:t>
            </a:fld>
            <a:endParaRPr lang="en-US" altLang="zh-CN"/>
          </a:p>
        </p:txBody>
      </p:sp>
    </p:spTree>
    <p:extLst>
      <p:ext uri="{BB962C8B-B14F-4D97-AF65-F5344CB8AC3E}">
        <p14:creationId xmlns:p14="http://schemas.microsoft.com/office/powerpoint/2010/main" val="960958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EB722A9-5FD8-4623-B56E-8E2489C85167}"/>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pPr>
                <a:defRPr/>
              </a:pPr>
              <a:t>‹#›</a:t>
            </a:fld>
            <a:endParaRPr lang="en-US" altLang="zh-CN"/>
          </a:p>
        </p:txBody>
      </p:sp>
    </p:spTree>
    <p:extLst>
      <p:ext uri="{BB962C8B-B14F-4D97-AF65-F5344CB8AC3E}">
        <p14:creationId xmlns:p14="http://schemas.microsoft.com/office/powerpoint/2010/main" val="4046250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35E714-5E53-429E-8B98-68164C0CB5C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pPr>
                <a:defRPr/>
              </a:pPr>
              <a:t>‹#›</a:t>
            </a:fld>
            <a:endParaRPr lang="en-US" altLang="zh-CN"/>
          </a:p>
        </p:txBody>
      </p:sp>
    </p:spTree>
    <p:extLst>
      <p:ext uri="{BB962C8B-B14F-4D97-AF65-F5344CB8AC3E}">
        <p14:creationId xmlns:p14="http://schemas.microsoft.com/office/powerpoint/2010/main" val="223232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E9CAAF-2581-4A03-89F2-83724C17F79F}"/>
              </a:ext>
            </a:extLst>
          </p:cNvPr>
          <p:cNvSpPr>
            <a:spLocks noGrp="1"/>
          </p:cNvSpPr>
          <p:nvPr>
            <p:ph type="dt" sz="half" idx="10"/>
          </p:nvPr>
        </p:nvSpPr>
        <p:spPr/>
        <p:txBody>
          <a:bodyPr/>
          <a:lstStyle>
            <a:lvl1pPr>
              <a:defRPr/>
            </a:lvl1pPr>
          </a:lstStyle>
          <a:p>
            <a:pPr>
              <a:defRPr/>
            </a:pPr>
            <a:fld id="{676786A8-DA7B-4463-AC0E-627FA2928864}"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BDE22BBB-E3D2-4C02-9390-CD296E44725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19507BD-66FC-4412-874C-860F4F985E14}"/>
              </a:ext>
            </a:extLst>
          </p:cNvPr>
          <p:cNvSpPr>
            <a:spLocks noGrp="1"/>
          </p:cNvSpPr>
          <p:nvPr>
            <p:ph type="sldNum" sz="quarter" idx="12"/>
          </p:nvPr>
        </p:nvSpPr>
        <p:spPr/>
        <p:txBody>
          <a:bodyPr/>
          <a:lstStyle>
            <a:lvl1pPr>
              <a:defRPr/>
            </a:lvl1pPr>
          </a:lstStyle>
          <a:p>
            <a:pPr>
              <a:defRPr/>
            </a:pPr>
            <a:fld id="{98F0AC98-C112-462F-A733-1142817643B5}" type="slidenum">
              <a:rPr lang="zh-CN" altLang="en-US"/>
              <a:pPr>
                <a:defRPr/>
              </a:pPr>
              <a:t>‹#›</a:t>
            </a:fld>
            <a:endParaRPr lang="zh-CN" altLang="en-US"/>
          </a:p>
        </p:txBody>
      </p:sp>
    </p:spTree>
    <p:extLst>
      <p:ext uri="{BB962C8B-B14F-4D97-AF65-F5344CB8AC3E}">
        <p14:creationId xmlns:p14="http://schemas.microsoft.com/office/powerpoint/2010/main" val="168874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328E63B-479B-4F9C-936F-D562C2E093E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pPr>
                <a:defRPr/>
              </a:pPr>
              <a:t>‹#›</a:t>
            </a:fld>
            <a:endParaRPr lang="en-US" altLang="zh-CN"/>
          </a:p>
        </p:txBody>
      </p:sp>
    </p:spTree>
    <p:extLst>
      <p:ext uri="{BB962C8B-B14F-4D97-AF65-F5344CB8AC3E}">
        <p14:creationId xmlns:p14="http://schemas.microsoft.com/office/powerpoint/2010/main" val="65990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741EB5-5D21-4F84-B483-CF94797B136A}"/>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pPr>
                <a:defRPr/>
              </a:pPr>
              <a:t>‹#›</a:t>
            </a:fld>
            <a:endParaRPr lang="en-US" altLang="zh-CN"/>
          </a:p>
        </p:txBody>
      </p:sp>
    </p:spTree>
    <p:extLst>
      <p:ext uri="{BB962C8B-B14F-4D97-AF65-F5344CB8AC3E}">
        <p14:creationId xmlns:p14="http://schemas.microsoft.com/office/powerpoint/2010/main" val="113667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382CC0-F5EE-4298-AEDB-7629801F920B}"/>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pPr>
                <a:defRPr/>
              </a:pPr>
              <a:t>‹#›</a:t>
            </a:fld>
            <a:endParaRPr lang="en-US" altLang="zh-CN"/>
          </a:p>
        </p:txBody>
      </p:sp>
    </p:spTree>
    <p:extLst>
      <p:ext uri="{BB962C8B-B14F-4D97-AF65-F5344CB8AC3E}">
        <p14:creationId xmlns:p14="http://schemas.microsoft.com/office/powerpoint/2010/main" val="1593987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3C43FFEB-F671-43B5-A0DA-A48CF9DD8EFC}"/>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pPr>
                <a:defRPr/>
              </a:pPr>
              <a:t>‹#›</a:t>
            </a:fld>
            <a:endParaRPr lang="en-US" altLang="zh-CN"/>
          </a:p>
        </p:txBody>
      </p:sp>
    </p:spTree>
    <p:extLst>
      <p:ext uri="{BB962C8B-B14F-4D97-AF65-F5344CB8AC3E}">
        <p14:creationId xmlns:p14="http://schemas.microsoft.com/office/powerpoint/2010/main" val="1746192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B0C16C01-59A3-48A5-81B3-61E63E8CE3A1}"/>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pPr>
                <a:defRPr/>
              </a:pPr>
              <a:t>‹#›</a:t>
            </a:fld>
            <a:endParaRPr lang="en-US" altLang="zh-CN"/>
          </a:p>
        </p:txBody>
      </p:sp>
    </p:spTree>
    <p:extLst>
      <p:ext uri="{BB962C8B-B14F-4D97-AF65-F5344CB8AC3E}">
        <p14:creationId xmlns:p14="http://schemas.microsoft.com/office/powerpoint/2010/main" val="54911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FD93F3D-C557-4CA4-9DB8-0BD291907BA0}"/>
              </a:ext>
            </a:extLst>
          </p:cNvPr>
          <p:cNvSpPr>
            <a:spLocks noGrp="1"/>
          </p:cNvSpPr>
          <p:nvPr>
            <p:ph type="dt" sz="half" idx="10"/>
          </p:nvPr>
        </p:nvSpPr>
        <p:spPr/>
        <p:txBody>
          <a:bodyPr/>
          <a:lstStyle>
            <a:lvl1pPr>
              <a:defRPr/>
            </a:lvl1pPr>
          </a:lstStyle>
          <a:p>
            <a:pPr>
              <a:defRPr/>
            </a:pPr>
            <a:fld id="{492404DC-45E9-4B79-B710-EF7B8A82D156}"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6CA1D805-B996-468E-95E8-449A380150E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6AAA0B-B6E8-4755-9201-35B823DE3E4E}"/>
              </a:ext>
            </a:extLst>
          </p:cNvPr>
          <p:cNvSpPr>
            <a:spLocks noGrp="1"/>
          </p:cNvSpPr>
          <p:nvPr>
            <p:ph type="sldNum" sz="quarter" idx="12"/>
          </p:nvPr>
        </p:nvSpPr>
        <p:spPr/>
        <p:txBody>
          <a:bodyPr/>
          <a:lstStyle>
            <a:lvl1pPr>
              <a:defRPr/>
            </a:lvl1pPr>
          </a:lstStyle>
          <a:p>
            <a:pPr>
              <a:defRPr/>
            </a:pPr>
            <a:fld id="{630054E0-3ECF-4993-B704-01BF04B9C137}" type="slidenum">
              <a:rPr lang="zh-CN" altLang="en-US"/>
              <a:pPr>
                <a:defRPr/>
              </a:pPr>
              <a:t>‹#›</a:t>
            </a:fld>
            <a:endParaRPr lang="zh-CN" altLang="en-US"/>
          </a:p>
        </p:txBody>
      </p:sp>
    </p:spTree>
    <p:extLst>
      <p:ext uri="{BB962C8B-B14F-4D97-AF65-F5344CB8AC3E}">
        <p14:creationId xmlns:p14="http://schemas.microsoft.com/office/powerpoint/2010/main" val="224513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313E1F2-043F-438B-B235-A66FB7B82A1E}"/>
              </a:ext>
            </a:extLst>
          </p:cNvPr>
          <p:cNvSpPr>
            <a:spLocks noGrp="1"/>
          </p:cNvSpPr>
          <p:nvPr>
            <p:ph type="dt" sz="half" idx="10"/>
          </p:nvPr>
        </p:nvSpPr>
        <p:spPr/>
        <p:txBody>
          <a:bodyPr/>
          <a:lstStyle>
            <a:lvl1pPr>
              <a:defRPr/>
            </a:lvl1pPr>
          </a:lstStyle>
          <a:p>
            <a:pPr>
              <a:defRPr/>
            </a:pPr>
            <a:fld id="{B41494BF-5B1D-4083-B2B1-F899FD3CD3A5}"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015232C4-D398-490B-85A0-A1BEF6F7C12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F821E3-0F38-4CEC-9E03-EB64FC51C986}"/>
              </a:ext>
            </a:extLst>
          </p:cNvPr>
          <p:cNvSpPr>
            <a:spLocks noGrp="1"/>
          </p:cNvSpPr>
          <p:nvPr>
            <p:ph type="sldNum" sz="quarter" idx="12"/>
          </p:nvPr>
        </p:nvSpPr>
        <p:spPr/>
        <p:txBody>
          <a:bodyPr/>
          <a:lstStyle>
            <a:lvl1pPr>
              <a:defRPr/>
            </a:lvl1pPr>
          </a:lstStyle>
          <a:p>
            <a:pPr>
              <a:defRPr/>
            </a:pPr>
            <a:fld id="{C40C7736-4C23-4814-8178-1062D7CE527C}" type="slidenum">
              <a:rPr lang="zh-CN" altLang="en-US"/>
              <a:pPr>
                <a:defRPr/>
              </a:pPr>
              <a:t>‹#›</a:t>
            </a:fld>
            <a:endParaRPr lang="zh-CN" altLang="en-US"/>
          </a:p>
        </p:txBody>
      </p:sp>
    </p:spTree>
    <p:extLst>
      <p:ext uri="{BB962C8B-B14F-4D97-AF65-F5344CB8AC3E}">
        <p14:creationId xmlns:p14="http://schemas.microsoft.com/office/powerpoint/2010/main" val="314992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8E8728C-3840-4804-A75E-4237A39C7EDA}"/>
              </a:ext>
            </a:extLst>
          </p:cNvPr>
          <p:cNvSpPr>
            <a:spLocks noGrp="1"/>
          </p:cNvSpPr>
          <p:nvPr>
            <p:ph type="dt" sz="half" idx="10"/>
          </p:nvPr>
        </p:nvSpPr>
        <p:spPr/>
        <p:txBody>
          <a:bodyPr/>
          <a:lstStyle>
            <a:lvl1pPr>
              <a:defRPr/>
            </a:lvl1pPr>
          </a:lstStyle>
          <a:p>
            <a:pPr>
              <a:defRPr/>
            </a:pPr>
            <a:fld id="{F6E47BC8-F845-43A1-BFB2-79B7CA2E9C08}" type="datetimeFigureOut">
              <a:rPr lang="zh-CN" altLang="en-US"/>
              <a:pPr>
                <a:defRPr/>
              </a:pPr>
              <a:t>2025/4/1</a:t>
            </a:fld>
            <a:endParaRPr lang="zh-CN" altLang="en-US"/>
          </a:p>
        </p:txBody>
      </p:sp>
      <p:sp>
        <p:nvSpPr>
          <p:cNvPr id="8" name="页脚占位符 4">
            <a:extLst>
              <a:ext uri="{FF2B5EF4-FFF2-40B4-BE49-F238E27FC236}">
                <a16:creationId xmlns:a16="http://schemas.microsoft.com/office/drawing/2014/main" id="{EBA03813-834B-44C7-AAAC-DF09301E881A}"/>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732AF6C-1961-4B94-85DC-495924555BAF}"/>
              </a:ext>
            </a:extLst>
          </p:cNvPr>
          <p:cNvSpPr>
            <a:spLocks noGrp="1"/>
          </p:cNvSpPr>
          <p:nvPr>
            <p:ph type="sldNum" sz="quarter" idx="12"/>
          </p:nvPr>
        </p:nvSpPr>
        <p:spPr/>
        <p:txBody>
          <a:bodyPr/>
          <a:lstStyle>
            <a:lvl1pPr>
              <a:defRPr/>
            </a:lvl1pPr>
          </a:lstStyle>
          <a:p>
            <a:pPr>
              <a:defRPr/>
            </a:pPr>
            <a:fld id="{5CD8B52F-138E-4474-B3E2-E382D2AC0E4C}" type="slidenum">
              <a:rPr lang="zh-CN" altLang="en-US"/>
              <a:pPr>
                <a:defRPr/>
              </a:pPr>
              <a:t>‹#›</a:t>
            </a:fld>
            <a:endParaRPr lang="zh-CN" altLang="en-US"/>
          </a:p>
        </p:txBody>
      </p:sp>
    </p:spTree>
    <p:extLst>
      <p:ext uri="{BB962C8B-B14F-4D97-AF65-F5344CB8AC3E}">
        <p14:creationId xmlns:p14="http://schemas.microsoft.com/office/powerpoint/2010/main" val="2327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FDEFE23-07A9-46D8-B00D-2518E37E8E0F}"/>
              </a:ext>
            </a:extLst>
          </p:cNvPr>
          <p:cNvSpPr>
            <a:spLocks noGrp="1"/>
          </p:cNvSpPr>
          <p:nvPr>
            <p:ph type="dt" sz="half" idx="10"/>
          </p:nvPr>
        </p:nvSpPr>
        <p:spPr/>
        <p:txBody>
          <a:bodyPr/>
          <a:lstStyle>
            <a:lvl1pPr>
              <a:defRPr/>
            </a:lvl1pPr>
          </a:lstStyle>
          <a:p>
            <a:pPr>
              <a:defRPr/>
            </a:pPr>
            <a:fld id="{AC6D38EF-6919-415F-8B66-396DB8B36CE2}" type="datetimeFigureOut">
              <a:rPr lang="zh-CN" altLang="en-US"/>
              <a:pPr>
                <a:defRPr/>
              </a:pPr>
              <a:t>2025/4/1</a:t>
            </a:fld>
            <a:endParaRPr lang="zh-CN" altLang="en-US"/>
          </a:p>
        </p:txBody>
      </p:sp>
      <p:sp>
        <p:nvSpPr>
          <p:cNvPr id="4" name="页脚占位符 4">
            <a:extLst>
              <a:ext uri="{FF2B5EF4-FFF2-40B4-BE49-F238E27FC236}">
                <a16:creationId xmlns:a16="http://schemas.microsoft.com/office/drawing/2014/main" id="{FD22D241-D944-4176-B9F4-8D7BEEF1BAB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BBACD33-F8DD-4C65-A25A-861153E3BA82}"/>
              </a:ext>
            </a:extLst>
          </p:cNvPr>
          <p:cNvSpPr>
            <a:spLocks noGrp="1"/>
          </p:cNvSpPr>
          <p:nvPr>
            <p:ph type="sldNum" sz="quarter" idx="12"/>
          </p:nvPr>
        </p:nvSpPr>
        <p:spPr/>
        <p:txBody>
          <a:bodyPr/>
          <a:lstStyle>
            <a:lvl1pPr>
              <a:defRPr/>
            </a:lvl1pPr>
          </a:lstStyle>
          <a:p>
            <a:pPr>
              <a:defRPr/>
            </a:pPr>
            <a:fld id="{814E45C3-B2E5-4741-AA4C-575377E6A51F}" type="slidenum">
              <a:rPr lang="zh-CN" altLang="en-US"/>
              <a:pPr>
                <a:defRPr/>
              </a:pPr>
              <a:t>‹#›</a:t>
            </a:fld>
            <a:endParaRPr lang="zh-CN" altLang="en-US"/>
          </a:p>
        </p:txBody>
      </p:sp>
    </p:spTree>
    <p:extLst>
      <p:ext uri="{BB962C8B-B14F-4D97-AF65-F5344CB8AC3E}">
        <p14:creationId xmlns:p14="http://schemas.microsoft.com/office/powerpoint/2010/main" val="244804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3AAF0B4-7FC7-49BE-85FA-232BE3C66890}"/>
              </a:ext>
            </a:extLst>
          </p:cNvPr>
          <p:cNvSpPr>
            <a:spLocks noGrp="1"/>
          </p:cNvSpPr>
          <p:nvPr>
            <p:ph type="dt" sz="half" idx="10"/>
          </p:nvPr>
        </p:nvSpPr>
        <p:spPr/>
        <p:txBody>
          <a:bodyPr/>
          <a:lstStyle>
            <a:lvl1pPr>
              <a:defRPr/>
            </a:lvl1pPr>
          </a:lstStyle>
          <a:p>
            <a:pPr>
              <a:defRPr/>
            </a:pPr>
            <a:fld id="{9313B4B4-E48B-452F-B373-B321188AE556}" type="datetimeFigureOut">
              <a:rPr lang="zh-CN" altLang="en-US"/>
              <a:pPr>
                <a:defRPr/>
              </a:pPr>
              <a:t>2025/4/1</a:t>
            </a:fld>
            <a:endParaRPr lang="zh-CN" altLang="en-US"/>
          </a:p>
        </p:txBody>
      </p:sp>
      <p:sp>
        <p:nvSpPr>
          <p:cNvPr id="3" name="页脚占位符 4">
            <a:extLst>
              <a:ext uri="{FF2B5EF4-FFF2-40B4-BE49-F238E27FC236}">
                <a16:creationId xmlns:a16="http://schemas.microsoft.com/office/drawing/2014/main" id="{709677A0-85F2-4BAB-A294-ED6D262326F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C097B13D-712C-498C-AAD5-B93F00B7016B}"/>
              </a:ext>
            </a:extLst>
          </p:cNvPr>
          <p:cNvSpPr>
            <a:spLocks noGrp="1"/>
          </p:cNvSpPr>
          <p:nvPr>
            <p:ph type="sldNum" sz="quarter" idx="12"/>
          </p:nvPr>
        </p:nvSpPr>
        <p:spPr/>
        <p:txBody>
          <a:bodyPr/>
          <a:lstStyle>
            <a:lvl1pPr>
              <a:defRPr/>
            </a:lvl1pPr>
          </a:lstStyle>
          <a:p>
            <a:pPr>
              <a:defRPr/>
            </a:pPr>
            <a:fld id="{C3028E7B-B7E0-41F8-BDFE-59048185547B}" type="slidenum">
              <a:rPr lang="zh-CN" altLang="en-US"/>
              <a:pPr>
                <a:defRPr/>
              </a:pPr>
              <a:t>‹#›</a:t>
            </a:fld>
            <a:endParaRPr lang="zh-CN" altLang="en-US"/>
          </a:p>
        </p:txBody>
      </p:sp>
    </p:spTree>
    <p:extLst>
      <p:ext uri="{BB962C8B-B14F-4D97-AF65-F5344CB8AC3E}">
        <p14:creationId xmlns:p14="http://schemas.microsoft.com/office/powerpoint/2010/main" val="353862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2538E56-6C6E-48CB-B62F-1CB18E8E554B}"/>
              </a:ext>
            </a:extLst>
          </p:cNvPr>
          <p:cNvSpPr>
            <a:spLocks noGrp="1"/>
          </p:cNvSpPr>
          <p:nvPr>
            <p:ph type="dt" sz="half" idx="10"/>
          </p:nvPr>
        </p:nvSpPr>
        <p:spPr/>
        <p:txBody>
          <a:bodyPr/>
          <a:lstStyle>
            <a:lvl1pPr>
              <a:defRPr/>
            </a:lvl1pPr>
          </a:lstStyle>
          <a:p>
            <a:pPr>
              <a:defRPr/>
            </a:pPr>
            <a:fld id="{1C2B4C89-A87E-4B95-BFA0-7FA97462C649}"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F2F2EBEC-33CE-482D-B819-77065DEC4C5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CF9AD6-0C3A-4633-9D64-30F6090E6A23}"/>
              </a:ext>
            </a:extLst>
          </p:cNvPr>
          <p:cNvSpPr>
            <a:spLocks noGrp="1"/>
          </p:cNvSpPr>
          <p:nvPr>
            <p:ph type="sldNum" sz="quarter" idx="12"/>
          </p:nvPr>
        </p:nvSpPr>
        <p:spPr/>
        <p:txBody>
          <a:bodyPr/>
          <a:lstStyle>
            <a:lvl1pPr>
              <a:defRPr/>
            </a:lvl1pPr>
          </a:lstStyle>
          <a:p>
            <a:pPr>
              <a:defRPr/>
            </a:pPr>
            <a:fld id="{47E0EA25-2385-4128-9C3D-A106F721463A}" type="slidenum">
              <a:rPr lang="zh-CN" altLang="en-US"/>
              <a:pPr>
                <a:defRPr/>
              </a:pPr>
              <a:t>‹#›</a:t>
            </a:fld>
            <a:endParaRPr lang="zh-CN" altLang="en-US"/>
          </a:p>
        </p:txBody>
      </p:sp>
    </p:spTree>
    <p:extLst>
      <p:ext uri="{BB962C8B-B14F-4D97-AF65-F5344CB8AC3E}">
        <p14:creationId xmlns:p14="http://schemas.microsoft.com/office/powerpoint/2010/main" val="22819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9967CF0-80BE-4B56-B5C3-8AC7A28B0F82}"/>
              </a:ext>
            </a:extLst>
          </p:cNvPr>
          <p:cNvSpPr>
            <a:spLocks noGrp="1"/>
          </p:cNvSpPr>
          <p:nvPr>
            <p:ph type="dt" sz="half" idx="10"/>
          </p:nvPr>
        </p:nvSpPr>
        <p:spPr/>
        <p:txBody>
          <a:bodyPr/>
          <a:lstStyle>
            <a:lvl1pPr>
              <a:defRPr/>
            </a:lvl1pPr>
          </a:lstStyle>
          <a:p>
            <a:pPr>
              <a:defRPr/>
            </a:pPr>
            <a:fld id="{54C2CE68-96F6-421B-A84A-ADA3305998CA}"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CF899501-2539-425C-B45C-682994B4CBF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EC03713-12E9-4ED2-9ABA-5822B046488E}"/>
              </a:ext>
            </a:extLst>
          </p:cNvPr>
          <p:cNvSpPr>
            <a:spLocks noGrp="1"/>
          </p:cNvSpPr>
          <p:nvPr>
            <p:ph type="sldNum" sz="quarter" idx="12"/>
          </p:nvPr>
        </p:nvSpPr>
        <p:spPr/>
        <p:txBody>
          <a:bodyPr/>
          <a:lstStyle>
            <a:lvl1pPr>
              <a:defRPr/>
            </a:lvl1pPr>
          </a:lstStyle>
          <a:p>
            <a:pPr>
              <a:defRPr/>
            </a:pPr>
            <a:fld id="{EF4EE7F1-3F8F-4896-A845-A94111029746}" type="slidenum">
              <a:rPr lang="zh-CN" altLang="en-US"/>
              <a:pPr>
                <a:defRPr/>
              </a:pPr>
              <a:t>‹#›</a:t>
            </a:fld>
            <a:endParaRPr lang="zh-CN" altLang="en-US"/>
          </a:p>
        </p:txBody>
      </p:sp>
    </p:spTree>
    <p:extLst>
      <p:ext uri="{BB962C8B-B14F-4D97-AF65-F5344CB8AC3E}">
        <p14:creationId xmlns:p14="http://schemas.microsoft.com/office/powerpoint/2010/main" val="386192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5294828-74E3-4545-9FC8-975E66AA614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39C3E06-CF52-4758-A49A-976BC272506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979FC-836F-4ED6-9754-1D5806D996E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80D9C277-EB32-4E90-B374-E1A758B4903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731A5D5-2CF0-4384-9FC1-9262C2D5B59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a:extLst>
              <a:ext uri="{FF2B5EF4-FFF2-40B4-BE49-F238E27FC236}">
                <a16:creationId xmlns:a16="http://schemas.microsoft.com/office/drawing/2014/main" id="{29146CA3-79A6-42A4-B478-538D931925C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5BC5E56F-C8CC-4D61-880B-DB4065D59FAB}"/>
              </a:ext>
            </a:extLst>
          </p:cNvPr>
          <p:cNvSpPr>
            <a:spLocks noGrp="1" noChangeArrowheads="1"/>
          </p:cNvSpPr>
          <p:nvPr>
            <p:ph type="sldNum" sz="quarter" idx="4"/>
          </p:nvPr>
        </p:nvSpPr>
        <p:spPr bwMode="auto">
          <a:xfrm>
            <a:off x="7235825" y="6453188"/>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pPr>
                <a:defRPr/>
              </a:pPr>
              <a:t>‹#›</a:t>
            </a:fld>
            <a:endParaRPr lang="en-US" altLang="zh-CN"/>
          </a:p>
        </p:txBody>
      </p:sp>
      <p:pic>
        <p:nvPicPr>
          <p:cNvPr id="2" name="图片 1">
            <a:extLst>
              <a:ext uri="{FF2B5EF4-FFF2-40B4-BE49-F238E27FC236}">
                <a16:creationId xmlns:a16="http://schemas.microsoft.com/office/drawing/2014/main" id="{E827B8D3-7724-409F-AA74-6CA43BAB1179}"/>
              </a:ext>
            </a:extLst>
          </p:cNvPr>
          <p:cNvPicPr>
            <a:picLocks noChangeAspect="1"/>
          </p:cNvPicPr>
          <p:nvPr userDrawn="1"/>
        </p:nvPicPr>
        <p:blipFill>
          <a:blip r:embed="rId16"/>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946"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ea typeface="华文细黑" pitchFamily="2" charset="-122"/>
        </a:defRPr>
      </a:lvl2pPr>
      <a:lvl3pPr algn="l" rtl="0" eaLnBrk="0" fontAlgn="base" hangingPunct="0">
        <a:spcBef>
          <a:spcPct val="0"/>
        </a:spcBef>
        <a:spcAft>
          <a:spcPct val="0"/>
        </a:spcAft>
        <a:defRPr sz="2800" b="1">
          <a:solidFill>
            <a:schemeClr val="bg1"/>
          </a:solidFill>
          <a:latin typeface="Arial" pitchFamily="34" charset="0"/>
          <a:ea typeface="华文细黑" pitchFamily="2" charset="-122"/>
        </a:defRPr>
      </a:lvl3pPr>
      <a:lvl4pPr algn="l" rtl="0" eaLnBrk="0" fontAlgn="base" hangingPunct="0">
        <a:spcBef>
          <a:spcPct val="0"/>
        </a:spcBef>
        <a:spcAft>
          <a:spcPct val="0"/>
        </a:spcAft>
        <a:defRPr sz="2800" b="1">
          <a:solidFill>
            <a:schemeClr val="bg1"/>
          </a:solidFill>
          <a:latin typeface="Arial" pitchFamily="34" charset="0"/>
          <a:ea typeface="华文细黑" pitchFamily="2" charset="-122"/>
        </a:defRPr>
      </a:lvl4pPr>
      <a:lvl5pPr algn="l" rtl="0" eaLnBrk="0" fontAlgn="base" hangingPunct="0">
        <a:spcBef>
          <a:spcPct val="0"/>
        </a:spcBef>
        <a:spcAft>
          <a:spcPct val="0"/>
        </a:spcAft>
        <a:defRPr sz="2800" b="1">
          <a:solidFill>
            <a:schemeClr val="bg1"/>
          </a:solidFill>
          <a:latin typeface="Arial" pitchFamily="34" charset="0"/>
          <a:ea typeface="华文细黑" pitchFamily="2" charset="-122"/>
        </a:defRPr>
      </a:lvl5pPr>
      <a:lvl6pPr marL="457200" algn="l" rtl="0" fontAlgn="base">
        <a:spcBef>
          <a:spcPct val="0"/>
        </a:spcBef>
        <a:spcAft>
          <a:spcPct val="0"/>
        </a:spcAft>
        <a:defRPr sz="2800" b="1">
          <a:solidFill>
            <a:schemeClr val="bg1"/>
          </a:solidFill>
          <a:latin typeface="Arial" pitchFamily="34" charset="0"/>
          <a:ea typeface="华文细黑" pitchFamily="2" charset="-122"/>
        </a:defRPr>
      </a:lvl6pPr>
      <a:lvl7pPr marL="914400" algn="l" rtl="0" fontAlgn="base">
        <a:spcBef>
          <a:spcPct val="0"/>
        </a:spcBef>
        <a:spcAft>
          <a:spcPct val="0"/>
        </a:spcAft>
        <a:defRPr sz="2800" b="1">
          <a:solidFill>
            <a:schemeClr val="bg1"/>
          </a:solidFill>
          <a:latin typeface="Arial" pitchFamily="34" charset="0"/>
          <a:ea typeface="华文细黑" pitchFamily="2" charset="-122"/>
        </a:defRPr>
      </a:lvl7pPr>
      <a:lvl8pPr marL="1371600" algn="l" rtl="0" fontAlgn="base">
        <a:spcBef>
          <a:spcPct val="0"/>
        </a:spcBef>
        <a:spcAft>
          <a:spcPct val="0"/>
        </a:spcAft>
        <a:defRPr sz="2800" b="1">
          <a:solidFill>
            <a:schemeClr val="bg1"/>
          </a:solidFill>
          <a:latin typeface="Arial" pitchFamily="34" charset="0"/>
          <a:ea typeface="华文细黑" pitchFamily="2" charset="-122"/>
        </a:defRPr>
      </a:lvl8pPr>
      <a:lvl9pPr marL="1828800" algn="l" rtl="0" fontAlgn="base">
        <a:spcBef>
          <a:spcPct val="0"/>
        </a:spcBef>
        <a:spcAft>
          <a:spcPct val="0"/>
        </a:spcAft>
        <a:defRPr sz="2800" b="1">
          <a:solidFill>
            <a:schemeClr val="bg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34.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3.emf"/><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jpe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5.jpe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E5491CF7-5F5B-404A-8B6A-7193DDD30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a:extLst>
              <a:ext uri="{FF2B5EF4-FFF2-40B4-BE49-F238E27FC236}">
                <a16:creationId xmlns:a16="http://schemas.microsoft.com/office/drawing/2014/main" id="{0B61D30D-A06D-48A8-A608-4F69FED0F1A0}"/>
              </a:ext>
            </a:extLst>
          </p:cNvPr>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p>
        </p:txBody>
      </p:sp>
      <p:sp>
        <p:nvSpPr>
          <p:cNvPr id="5124" name="Text Box 8">
            <a:extLst>
              <a:ext uri="{FF2B5EF4-FFF2-40B4-BE49-F238E27FC236}">
                <a16:creationId xmlns:a16="http://schemas.microsoft.com/office/drawing/2014/main" id="{E7BBB706-365C-4E8F-BEE3-D7D4FE383B65}"/>
              </a:ext>
            </a:extLst>
          </p:cNvPr>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CBDAF9-E4CA-4F3B-AD35-8878E0DCD781}"/>
              </a:ext>
            </a:extLst>
          </p:cNvPr>
          <p:cNvPicPr/>
          <p:nvPr/>
        </p:nvPicPr>
        <p:blipFill>
          <a:blip r:embed="rId2">
            <a:extLst>
              <a:ext uri="{28A0092B-C50C-407E-A947-70E740481C1C}">
                <a14:useLocalDpi xmlns:a14="http://schemas.microsoft.com/office/drawing/2010/main" val="0"/>
              </a:ext>
            </a:extLst>
          </a:blip>
          <a:stretch>
            <a:fillRect/>
          </a:stretch>
        </p:blipFill>
        <p:spPr>
          <a:xfrm>
            <a:off x="683568" y="908720"/>
            <a:ext cx="6714419" cy="4176464"/>
          </a:xfrm>
          <a:prstGeom prst="rect">
            <a:avLst/>
          </a:prstGeom>
        </p:spPr>
      </p:pic>
      <p:sp>
        <p:nvSpPr>
          <p:cNvPr id="5" name="Text Box 4">
            <a:extLst>
              <a:ext uri="{FF2B5EF4-FFF2-40B4-BE49-F238E27FC236}">
                <a16:creationId xmlns:a16="http://schemas.microsoft.com/office/drawing/2014/main" id="{53FE7B12-681E-40DB-A62D-DBB6B9011639}"/>
              </a:ext>
            </a:extLst>
          </p:cNvPr>
          <p:cNvSpPr txBox="1">
            <a:spLocks noChangeArrowheads="1"/>
          </p:cNvSpPr>
          <p:nvPr/>
        </p:nvSpPr>
        <p:spPr bwMode="auto">
          <a:xfrm>
            <a:off x="390150" y="5147794"/>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如上图所示，求解</a:t>
            </a:r>
            <a:r>
              <a:rPr lang="en-US" altLang="zh-CN" sz="2400" dirty="0">
                <a:solidFill>
                  <a:srgbClr val="080808"/>
                </a:solidFill>
                <a:latin typeface="楷体" panose="02010609060101010101" pitchFamily="49" charset="-122"/>
                <a:ea typeface="楷体" panose="02010609060101010101" pitchFamily="49" charset="-122"/>
              </a:rPr>
              <a:t>fib(5)</a:t>
            </a:r>
            <a:r>
              <a:rPr lang="zh-CN" altLang="en-US" sz="2400" dirty="0">
                <a:solidFill>
                  <a:srgbClr val="080808"/>
                </a:solidFill>
                <a:latin typeface="楷体" panose="02010609060101010101" pitchFamily="49" charset="-122"/>
                <a:ea typeface="楷体" panose="02010609060101010101" pitchFamily="49" charset="-122"/>
              </a:rPr>
              <a:t>要递归调用</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fib(1)</a:t>
            </a:r>
            <a:r>
              <a:rPr lang="zh-CN" altLang="en-US" sz="2400" dirty="0">
                <a:solidFill>
                  <a:srgbClr val="080808"/>
                </a:solidFill>
                <a:latin typeface="楷体" panose="02010609060101010101" pitchFamily="49" charset="-122"/>
                <a:ea typeface="楷体" panose="02010609060101010101" pitchFamily="49" charset="-122"/>
              </a:rPr>
              <a:t>，因此斐波那契数列的递归算法的时间复杂度为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926599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C546C5B7-9FCF-4942-B5E6-0E31CC8FD809}"/>
              </a:ext>
            </a:extLst>
          </p:cNvPr>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p>
        </p:txBody>
      </p:sp>
    </p:spTree>
    <p:extLst>
      <p:ext uri="{BB962C8B-B14F-4D97-AF65-F5344CB8AC3E}">
        <p14:creationId xmlns:p14="http://schemas.microsoft.com/office/powerpoint/2010/main" val="3128650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1C07DAA7-382D-467A-AE8F-49FF4E4DCC19}"/>
              </a:ext>
            </a:extLst>
          </p:cNvPr>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p>
        </p:txBody>
      </p:sp>
    </p:spTree>
    <p:extLst>
      <p:ext uri="{BB962C8B-B14F-4D97-AF65-F5344CB8AC3E}">
        <p14:creationId xmlns:p14="http://schemas.microsoft.com/office/powerpoint/2010/main" val="3853760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p>
        </p:txBody>
      </p:sp>
      <p:sp>
        <p:nvSpPr>
          <p:cNvPr id="2" name="矩形 1">
            <a:extLst>
              <a:ext uri="{FF2B5EF4-FFF2-40B4-BE49-F238E27FC236}">
                <a16:creationId xmlns:a16="http://schemas.microsoft.com/office/drawing/2014/main" id="{48147141-8E79-436F-80F1-01402BBB57BB}"/>
              </a:ext>
            </a:extLst>
          </p:cNvPr>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3.1.5 </a:t>
            </a:r>
            <a:r>
              <a:rPr lang="zh-CN" altLang="en-US" sz="2800" b="1" dirty="0">
                <a:solidFill>
                  <a:srgbClr val="0000FF"/>
                </a:solidFill>
                <a:latin typeface="楷体" pitchFamily="49" charset="-122"/>
                <a:ea typeface="楷体" pitchFamily="49" charset="-122"/>
              </a:rPr>
              <a:t>递归过程</a:t>
            </a:r>
          </a:p>
        </p:txBody>
      </p:sp>
    </p:spTree>
    <p:extLst>
      <p:ext uri="{BB962C8B-B14F-4D97-AF65-F5344CB8AC3E}">
        <p14:creationId xmlns:p14="http://schemas.microsoft.com/office/powerpoint/2010/main" val="361876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递归设计实例</a:t>
            </a:r>
          </a:p>
        </p:txBody>
      </p:sp>
      <p:pic>
        <p:nvPicPr>
          <p:cNvPr id="2" name="图片 1">
            <a:extLst>
              <a:ext uri="{FF2B5EF4-FFF2-40B4-BE49-F238E27FC236}">
                <a16:creationId xmlns:a16="http://schemas.microsoft.com/office/drawing/2014/main" id="{1D654ECC-12F0-4994-A75E-68DB8B63BE41}"/>
              </a:ext>
            </a:extLst>
          </p:cNvPr>
          <p:cNvPicPr>
            <a:picLocks noChangeAspect="1"/>
          </p:cNvPicPr>
          <p:nvPr/>
        </p:nvPicPr>
        <p:blipFill>
          <a:blip r:embed="rId7"/>
          <a:stretch>
            <a:fillRect/>
          </a:stretch>
        </p:blipFill>
        <p:spPr>
          <a:xfrm>
            <a:off x="1547663" y="2771411"/>
            <a:ext cx="3064187" cy="2313773"/>
          </a:xfrm>
          <a:prstGeom prst="rect">
            <a:avLst/>
          </a:prstGeom>
        </p:spPr>
      </p:pic>
    </p:spTree>
    <p:extLst>
      <p:ext uri="{BB962C8B-B14F-4D97-AF65-F5344CB8AC3E}">
        <p14:creationId xmlns:p14="http://schemas.microsoft.com/office/powerpoint/2010/main" val="3347043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28477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p>
        </p:txBody>
      </p:sp>
      <p:pic>
        <p:nvPicPr>
          <p:cNvPr id="5" name="图片 4">
            <a:extLst>
              <a:ext uri="{FF2B5EF4-FFF2-40B4-BE49-F238E27FC236}">
                <a16:creationId xmlns:a16="http://schemas.microsoft.com/office/drawing/2014/main" id="{1269D924-37D1-4E36-8408-6BA2CB00020D}"/>
              </a:ext>
            </a:extLst>
          </p:cNvPr>
          <p:cNvPicPr>
            <a:picLocks noChangeAspect="1"/>
          </p:cNvPicPr>
          <p:nvPr/>
        </p:nvPicPr>
        <p:blipFill>
          <a:blip r:embed="rId7"/>
          <a:stretch>
            <a:fillRect/>
          </a:stretch>
        </p:blipFill>
        <p:spPr>
          <a:xfrm>
            <a:off x="1403648" y="1875503"/>
            <a:ext cx="3845828" cy="2558382"/>
          </a:xfrm>
          <a:prstGeom prst="rect">
            <a:avLst/>
          </a:prstGeom>
        </p:spPr>
      </p:pic>
    </p:spTree>
    <p:extLst>
      <p:ext uri="{BB962C8B-B14F-4D97-AF65-F5344CB8AC3E}">
        <p14:creationId xmlns:p14="http://schemas.microsoft.com/office/powerpoint/2010/main" val="3737819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42225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p>
        </p:txBody>
      </p:sp>
    </p:spTree>
    <p:extLst>
      <p:ext uri="{BB962C8B-B14F-4D97-AF65-F5344CB8AC3E}">
        <p14:creationId xmlns:p14="http://schemas.microsoft.com/office/powerpoint/2010/main" val="3936643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E4FA385-2D8C-4923-A338-E3CB57D01DC0}"/>
              </a:ext>
            </a:extLst>
          </p:cNvPr>
          <p:cNvPicPr/>
          <p:nvPr/>
        </p:nvPicPr>
        <p:blipFill>
          <a:blip r:embed="rId2">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extLst>
      <p:ext uri="{BB962C8B-B14F-4D97-AF65-F5344CB8AC3E}">
        <p14:creationId xmlns:p14="http://schemas.microsoft.com/office/powerpoint/2010/main" val="112525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30"/>
          <p:cNvSpPr/>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p>
        </p:txBody>
      </p:sp>
      <p:sp>
        <p:nvSpPr>
          <p:cNvPr id="18" name="TextBox 48"/>
          <p:cNvSpPr txBox="1"/>
          <p:nvPr/>
        </p:nvSpPr>
        <p:spPr>
          <a:xfrm>
            <a:off x="4784389" y="328642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rPr>
              <a:t>递归设计实例</a:t>
            </a:r>
          </a:p>
        </p:txBody>
      </p:sp>
      <p:sp>
        <p:nvSpPr>
          <p:cNvPr id="19" name="TextBox 49"/>
          <p:cNvSpPr txBox="1"/>
          <p:nvPr/>
        </p:nvSpPr>
        <p:spPr>
          <a:xfrm>
            <a:off x="4784389" y="407262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rPr>
              <a:t>分治法概述</a:t>
            </a:r>
          </a:p>
        </p:txBody>
      </p:sp>
      <p:sp>
        <p:nvSpPr>
          <p:cNvPr id="20" name="TextBox 50"/>
          <p:cNvSpPr txBox="1"/>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3.4 </a:t>
            </a:r>
            <a:r>
              <a:rPr lang="zh-CN" altLang="en-US" sz="2200" dirty="0">
                <a:solidFill>
                  <a:schemeClr val="tx2">
                    <a:lumMod val="75000"/>
                    <a:lumOff val="25000"/>
                  </a:schemeClr>
                </a:solidFill>
              </a:rPr>
              <a:t>分治算法设计实例</a:t>
            </a:r>
          </a:p>
        </p:txBody>
      </p:sp>
      <p:pic>
        <p:nvPicPr>
          <p:cNvPr id="21" name="Picture 2" descr="E:\我的文档\Nipic_6852949_2011040110100047815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nvPicPr>
        <p:blipFill>
          <a:blip r:embed="rId5"/>
          <a:stretch>
            <a:fillRect/>
          </a:stretch>
        </p:blipFill>
        <p:spPr>
          <a:xfrm>
            <a:off x="3896499" y="4013942"/>
            <a:ext cx="558000" cy="562768"/>
          </a:xfrm>
          <a:prstGeom prst="rect">
            <a:avLst/>
          </a:prstGeom>
        </p:spPr>
      </p:pic>
      <p:pic>
        <p:nvPicPr>
          <p:cNvPr id="26" name="图片 25"/>
          <p:cNvPicPr>
            <a:picLocks noChangeAspect="1"/>
          </p:cNvPicPr>
          <p:nvPr/>
        </p:nvPicPr>
        <p:blipFill>
          <a:blip r:embed="rId6"/>
          <a:stretch>
            <a:fillRect/>
          </a:stretch>
        </p:blipFill>
        <p:spPr>
          <a:xfrm>
            <a:off x="3872356" y="3181986"/>
            <a:ext cx="558000" cy="558000"/>
          </a:xfrm>
          <a:prstGeom prst="rect">
            <a:avLst/>
          </a:prstGeom>
        </p:spPr>
      </p:pic>
      <p:pic>
        <p:nvPicPr>
          <p:cNvPr id="27" name="图片 26"/>
          <p:cNvPicPr>
            <a:picLocks noChangeAspect="1"/>
          </p:cNvPicPr>
          <p:nvPr/>
        </p:nvPicPr>
        <p:blipFill>
          <a:blip r:embed="rId7"/>
          <a:stretch>
            <a:fillRect/>
          </a:stretch>
        </p:blipFill>
        <p:spPr>
          <a:xfrm>
            <a:off x="3885236" y="2372308"/>
            <a:ext cx="558000" cy="558000"/>
          </a:xfrm>
          <a:prstGeom prst="rect">
            <a:avLst/>
          </a:prstGeom>
        </p:spPr>
      </p:pic>
      <p:pic>
        <p:nvPicPr>
          <p:cNvPr id="28" name="图片 27"/>
          <p:cNvPicPr>
            <a:picLocks noChangeAspect="1"/>
          </p:cNvPicPr>
          <p:nvPr/>
        </p:nvPicPr>
        <p:blipFill>
          <a:blip r:embed="rId8"/>
          <a:stretch>
            <a:fillRect/>
          </a:stretch>
        </p:blipFill>
        <p:spPr>
          <a:xfrm>
            <a:off x="3905528" y="4849665"/>
            <a:ext cx="558000" cy="558000"/>
          </a:xfrm>
          <a:prstGeom prst="rect">
            <a:avLst/>
          </a:prstGeom>
        </p:spPr>
      </p:pic>
    </p:spTree>
    <p:extLst>
      <p:ext uri="{BB962C8B-B14F-4D97-AF65-F5344CB8AC3E}">
        <p14:creationId xmlns:p14="http://schemas.microsoft.com/office/powerpoint/2010/main" val="3404393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47B77B9A-CB31-453A-8E3A-78FA3293AC94}"/>
              </a:ext>
            </a:extLst>
          </p:cNvPr>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p>
        </p:txBody>
      </p:sp>
      <p:pic>
        <p:nvPicPr>
          <p:cNvPr id="3" name="图片 2"/>
          <p:cNvPicPr>
            <a:picLocks noChangeAspect="1"/>
          </p:cNvPicPr>
          <p:nvPr/>
        </p:nvPicPr>
        <p:blipFill>
          <a:blip r:embed="rId3"/>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153019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673366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7"/>
          <a:stretch>
            <a:fillRect/>
          </a:stretch>
        </p:blipFill>
        <p:spPr>
          <a:xfrm>
            <a:off x="1115616" y="4869160"/>
            <a:ext cx="7185721" cy="1080120"/>
          </a:xfrm>
          <a:prstGeom prst="rect">
            <a:avLst/>
          </a:prstGeom>
        </p:spPr>
      </p:pic>
    </p:spTree>
    <p:extLst>
      <p:ext uri="{BB962C8B-B14F-4D97-AF65-F5344CB8AC3E}">
        <p14:creationId xmlns:p14="http://schemas.microsoft.com/office/powerpoint/2010/main" val="127166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63060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3521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5278B516-4BC4-410C-A248-E2006E40B757}"/>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分治法概述</a:t>
            </a:r>
          </a:p>
        </p:txBody>
      </p:sp>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p>
        </p:txBody>
      </p:sp>
    </p:spTree>
    <p:extLst>
      <p:ext uri="{BB962C8B-B14F-4D97-AF65-F5344CB8AC3E}">
        <p14:creationId xmlns:p14="http://schemas.microsoft.com/office/powerpoint/2010/main" val="2807329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a:extLst>
              <a:ext uri="{FF2B5EF4-FFF2-40B4-BE49-F238E27FC236}">
                <a16:creationId xmlns:a16="http://schemas.microsoft.com/office/drawing/2014/main" id="{88190FC8-1DD8-484E-993C-9D1B49C6E156}"/>
              </a:ext>
            </a:extLst>
          </p:cNvPr>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7"/>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grpSp>
      <p:sp>
        <p:nvSpPr>
          <p:cNvPr id="23"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3" name="文本框 2"/>
            <p:cNvSpPr txBox="1">
              <a:spLocks noChangeArrowheads="1"/>
            </p:cNvSpPr>
            <p:nvPr/>
          </p:nvSpPr>
          <p:spPr bwMode="auto">
            <a:xfrm>
              <a:off x="1799539" y="76809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p>
        </p:txBody>
      </p:sp>
    </p:spTree>
    <p:extLst>
      <p:ext uri="{BB962C8B-B14F-4D97-AF65-F5344CB8AC3E}">
        <p14:creationId xmlns:p14="http://schemas.microsoft.com/office/powerpoint/2010/main" val="1208014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5278B516-4BC4-410C-A248-E2006E40B757}"/>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递归的概念</a:t>
            </a:r>
          </a:p>
        </p:txBody>
      </p:sp>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0150" y="2610666"/>
            <a:ext cx="836369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是指函数直接或者间接地调用自己，将这类函数称之为递归函数。递归最主要的思想就是：分解问题，思考如何把大问题分解成小问题，把规模大的问题转化为规模小的相似的子问题来解决，直到子问题有直接解为止。而在在函数实现的过程中，解决大问题所用的方法和解决小问题所用的方法往往是同一种方法，所以就产生了函数调用它自身的情况。另外这个解决问题的函数必须有明显的结束条件，这样就不会产生无限递归的现象了。</a:t>
            </a:r>
          </a:p>
        </p:txBody>
      </p:sp>
      <p:sp>
        <p:nvSpPr>
          <p:cNvPr id="2" name="矩形 1">
            <a:extLst>
              <a:ext uri="{FF2B5EF4-FFF2-40B4-BE49-F238E27FC236}">
                <a16:creationId xmlns:a16="http://schemas.microsoft.com/office/drawing/2014/main" id="{48147141-8E79-436F-80F1-01402BBB57BB}"/>
              </a:ext>
            </a:extLst>
          </p:cNvPr>
          <p:cNvSpPr/>
          <p:nvPr/>
        </p:nvSpPr>
        <p:spPr>
          <a:xfrm>
            <a:off x="761704" y="186879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3.1.1 </a:t>
            </a:r>
            <a:r>
              <a:rPr lang="zh-CN" altLang="en-US" sz="2800" b="1" dirty="0" smtClean="0">
                <a:solidFill>
                  <a:srgbClr val="0000FF"/>
                </a:solidFill>
                <a:latin typeface="楷体" pitchFamily="49" charset="-122"/>
                <a:ea typeface="楷体" pitchFamily="49" charset="-122"/>
              </a:rPr>
              <a:t>递归</a:t>
            </a:r>
            <a:r>
              <a:rPr lang="zh-CN" altLang="en-US" sz="2800" b="1" dirty="0">
                <a:solidFill>
                  <a:srgbClr val="0000FF"/>
                </a:solidFill>
                <a:latin typeface="楷体" pitchFamily="49" charset="-122"/>
                <a:ea typeface="楷体" pitchFamily="49" charset="-122"/>
              </a:rPr>
              <a:t>的定义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7" name="文本框 2"/>
            <p:cNvSpPr txBox="1">
              <a:spLocks noChangeArrowheads="1"/>
            </p:cNvSpPr>
            <p:nvPr/>
          </p:nvSpPr>
          <p:spPr bwMode="auto">
            <a:xfrm>
              <a:off x="1799077" y="792372"/>
              <a:ext cx="620395" cy="355549"/>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Tree>
    <p:extLst>
      <p:ext uri="{BB962C8B-B14F-4D97-AF65-F5344CB8AC3E}">
        <p14:creationId xmlns:p14="http://schemas.microsoft.com/office/powerpoint/2010/main" val="3176164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3" name="文本框 2"/>
            <p:cNvSpPr txBox="1">
              <a:spLocks noChangeArrowheads="1"/>
            </p:cNvSpPr>
            <p:nvPr/>
          </p:nvSpPr>
          <p:spPr bwMode="auto">
            <a:xfrm>
              <a:off x="1890851" y="825782"/>
              <a:ext cx="620394" cy="443597"/>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Tree>
    <p:extLst>
      <p:ext uri="{BB962C8B-B14F-4D97-AF65-F5344CB8AC3E}">
        <p14:creationId xmlns:p14="http://schemas.microsoft.com/office/powerpoint/2010/main" val="1315962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996198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29135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64172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3.3.2 </a:t>
            </a:r>
            <a:r>
              <a:rPr lang="zh-CN" altLang="en-US" sz="2800" b="1" dirty="0">
                <a:solidFill>
                  <a:srgbClr val="0000FF"/>
                </a:solidFill>
                <a:latin typeface="楷体" pitchFamily="49" charset="-122"/>
                <a:ea typeface="楷体" pitchFamily="49" charset="-122"/>
              </a:rPr>
              <a:t>快速排序</a:t>
            </a:r>
          </a:p>
        </p:txBody>
      </p:sp>
    </p:spTree>
    <p:extLst>
      <p:ext uri="{BB962C8B-B14F-4D97-AF65-F5344CB8AC3E}">
        <p14:creationId xmlns:p14="http://schemas.microsoft.com/office/powerpoint/2010/main" val="2430673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3.3.2 </a:t>
            </a:r>
            <a:r>
              <a:rPr lang="zh-CN" altLang="en-US" sz="2800" b="1" dirty="0">
                <a:solidFill>
                  <a:srgbClr val="0000FF"/>
                </a:solidFill>
                <a:latin typeface="楷体" pitchFamily="49" charset="-122"/>
                <a:ea typeface="楷体" pitchFamily="49" charset="-122"/>
              </a:rPr>
              <a:t>快速排序</a:t>
            </a:r>
          </a:p>
        </p:txBody>
      </p:sp>
      <p:pic>
        <p:nvPicPr>
          <p:cNvPr id="2" name="图片 1"/>
          <p:cNvPicPr>
            <a:picLocks noChangeAspect="1"/>
          </p:cNvPicPr>
          <p:nvPr/>
        </p:nvPicPr>
        <p:blipFill rotWithShape="1">
          <a:blip r:embed="rId7" cstate="hqprint">
            <a:extLst>
              <a:ext uri="{28A0092B-C50C-407E-A947-70E740481C1C}">
                <a14:useLocalDpi xmlns:a14="http://schemas.microsoft.com/office/drawing/2010/main" val="0"/>
              </a:ext>
            </a:extLst>
          </a:blip>
          <a:srcRect t="25400" b="23053"/>
          <a:stretch/>
        </p:blipFill>
        <p:spPr>
          <a:xfrm>
            <a:off x="2915816" y="2492896"/>
            <a:ext cx="2550656" cy="2922711"/>
          </a:xfrm>
          <a:prstGeom prst="rect">
            <a:avLst/>
          </a:prstGeom>
        </p:spPr>
      </p:pic>
    </p:spTree>
    <p:extLst>
      <p:ext uri="{BB962C8B-B14F-4D97-AF65-F5344CB8AC3E}">
        <p14:creationId xmlns:p14="http://schemas.microsoft.com/office/powerpoint/2010/main" val="3516339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E8664AC-37D5-4795-A236-332A5207B22B}"/>
              </a:ext>
            </a:extLst>
          </p:cNvPr>
          <p:cNvGrpSpPr/>
          <p:nvPr/>
        </p:nvGrpSpPr>
        <p:grpSpPr>
          <a:xfrm>
            <a:off x="1070738" y="836712"/>
            <a:ext cx="7002524" cy="5832648"/>
            <a:chOff x="0" y="0"/>
            <a:chExt cx="3492500" cy="5886450"/>
          </a:xfrm>
        </p:grpSpPr>
        <p:pic>
          <p:nvPicPr>
            <p:cNvPr id="4" name="图片 3">
              <a:extLst>
                <a:ext uri="{FF2B5EF4-FFF2-40B4-BE49-F238E27FC236}">
                  <a16:creationId xmlns:a16="http://schemas.microsoft.com/office/drawing/2014/main" id="{DA982775-4C98-41CE-B549-4759FAF0F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a:extLst>
                <a:ext uri="{FF2B5EF4-FFF2-40B4-BE49-F238E27FC236}">
                  <a16:creationId xmlns:a16="http://schemas.microsoft.com/office/drawing/2014/main" id="{A3EB95CF-41FC-4146-9ECC-3147C3801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extLst>
      <p:ext uri="{BB962C8B-B14F-4D97-AF65-F5344CB8AC3E}">
        <p14:creationId xmlns:p14="http://schemas.microsoft.com/office/powerpoint/2010/main" val="1479774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A59C3E7-EF66-4D61-878C-37EDDC81BF1B}"/>
              </a:ext>
            </a:extLst>
          </p:cNvPr>
          <p:cNvPicPr/>
          <p:nvPr/>
        </p:nvPicPr>
        <p:blipFill>
          <a:blip r:embed="rId2">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a:extLst>
              <a:ext uri="{FF2B5EF4-FFF2-40B4-BE49-F238E27FC236}">
                <a16:creationId xmlns:a16="http://schemas.microsoft.com/office/drawing/2014/main" id="{7D2D1250-0E53-41D8-A66C-F07470ED8B6D}"/>
              </a:ext>
            </a:extLst>
          </p:cNvPr>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99606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97702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56666" y="2082636"/>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3.1】</a:t>
            </a:r>
            <a:r>
              <a:rPr lang="zh-CN" altLang="en-US" sz="2400" dirty="0">
                <a:solidFill>
                  <a:srgbClr val="080808"/>
                </a:solidFill>
                <a:latin typeface="楷体" panose="02010609060101010101" pitchFamily="49" charset="-122"/>
                <a:ea typeface="楷体" panose="02010609060101010101" pitchFamily="49" charset="-122"/>
              </a:rPr>
              <a:t>请设计递归算法求</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为正整数），并写出</a:t>
            </a:r>
            <a:r>
              <a:rPr lang="en-US" altLang="zh-CN" sz="2400" dirty="0">
                <a:solidFill>
                  <a:srgbClr val="080808"/>
                </a:solidFill>
                <a:latin typeface="楷体" panose="02010609060101010101" pitchFamily="49" charset="-122"/>
                <a:ea typeface="楷体" panose="02010609060101010101" pitchFamily="49" charset="-122"/>
              </a:rPr>
              <a:t>n = 5</a:t>
            </a:r>
            <a:r>
              <a:rPr lang="zh-CN" altLang="en-US" sz="2400" dirty="0">
                <a:solidFill>
                  <a:srgbClr val="080808"/>
                </a:solidFill>
                <a:latin typeface="楷体" panose="02010609060101010101" pitchFamily="49" charset="-122"/>
                <a:ea typeface="楷体" panose="02010609060101010101" pitchFamily="49" charset="-122"/>
              </a:rPr>
              <a:t>时递归算法的执行过程。</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48147141-8E79-436F-80F1-01402BBB57BB}"/>
              </a:ext>
            </a:extLst>
          </p:cNvPr>
          <p:cNvSpPr/>
          <p:nvPr/>
        </p:nvSpPr>
        <p:spPr>
          <a:xfrm>
            <a:off x="467544" y="1340768"/>
            <a:ext cx="3796232"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3.1.2 </a:t>
            </a:r>
            <a:r>
              <a:rPr lang="zh-CN" altLang="en-US" sz="2800" b="1" dirty="0">
                <a:solidFill>
                  <a:srgbClr val="0000FF"/>
                </a:solidFill>
                <a:latin typeface="楷体" pitchFamily="49" charset="-122"/>
                <a:ea typeface="楷体" pitchFamily="49" charset="-122"/>
              </a:rPr>
              <a:t>递归的执行过程</a:t>
            </a:r>
          </a:p>
        </p:txBody>
      </p:sp>
      <p:sp>
        <p:nvSpPr>
          <p:cNvPr id="4" name="Text Box 4">
            <a:extLst>
              <a:ext uri="{FF2B5EF4-FFF2-40B4-BE49-F238E27FC236}">
                <a16:creationId xmlns:a16="http://schemas.microsoft.com/office/drawing/2014/main" id="{17780606-327C-4265-8D19-CF752CBCF49A}"/>
              </a:ext>
            </a:extLst>
          </p:cNvPr>
          <p:cNvSpPr txBox="1">
            <a:spLocks noChangeArrowheads="1"/>
          </p:cNvSpPr>
          <p:nvPr/>
        </p:nvSpPr>
        <p:spPr bwMode="auto">
          <a:xfrm>
            <a:off x="456665" y="3081322"/>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基本思路：大问题分解成小问题，</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可以分解为</a:t>
            </a:r>
            <a:r>
              <a:rPr lang="en-US" altLang="zh-CN" sz="2400" dirty="0">
                <a:solidFill>
                  <a:srgbClr val="080808"/>
                </a:solidFill>
                <a:latin typeface="楷体" panose="02010609060101010101" pitchFamily="49" charset="-122"/>
                <a:ea typeface="楷体" panose="02010609060101010101" pitchFamily="49" charset="-122"/>
              </a:rPr>
              <a:t>n*(n-1)!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又可以分解为</a:t>
            </a:r>
            <a:r>
              <a:rPr lang="en-US" altLang="zh-CN" sz="2400" dirty="0">
                <a:solidFill>
                  <a:srgbClr val="080808"/>
                </a:solidFill>
                <a:latin typeface="楷体" panose="02010609060101010101" pitchFamily="49" charset="-122"/>
                <a:ea typeface="楷体" panose="02010609060101010101" pitchFamily="49" charset="-122"/>
              </a:rPr>
              <a:t>(n-1)*(n-2)!</a:t>
            </a:r>
            <a:r>
              <a:rPr lang="zh-CN" altLang="en-US" sz="2400" dirty="0">
                <a:solidFill>
                  <a:srgbClr val="080808"/>
                </a:solidFill>
                <a:latin typeface="楷体" panose="02010609060101010101" pitchFamily="49" charset="-122"/>
                <a:ea typeface="楷体" panose="02010609060101010101" pitchFamily="49" charset="-122"/>
              </a:rPr>
              <a:t>，以此类推，直到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！分解为</a:t>
            </a:r>
            <a:r>
              <a:rPr lang="en-US" altLang="zh-CN" sz="2400" dirty="0">
                <a:solidFill>
                  <a:srgbClr val="080808"/>
                </a:solidFill>
                <a:latin typeface="楷体" panose="02010609060101010101" pitchFamily="49" charset="-122"/>
                <a:ea typeface="楷体" panose="02010609060101010101" pitchFamily="49" charset="-122"/>
              </a:rPr>
              <a:t>1*(1-1)!=1*0</a:t>
            </a:r>
            <a:r>
              <a:rPr lang="zh-CN" altLang="en-US" sz="2400" dirty="0">
                <a:solidFill>
                  <a:srgbClr val="080808"/>
                </a:solidFill>
                <a:latin typeface="楷体" panose="02010609060101010101" pitchFamily="49" charset="-122"/>
                <a:ea typeface="楷体" panose="02010609060101010101" pitchFamily="49" charset="-122"/>
              </a:rPr>
              <a:t>！，而</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！的阶乘是已知的，问题的规模在不断的缩小，直到有直接解为止。递归式如下：</a:t>
            </a:r>
            <a:endParaRPr lang="en-US" altLang="zh-CN" sz="2400" dirty="0">
              <a:solidFill>
                <a:srgbClr val="080808"/>
              </a:solidFill>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1C81C898-7D29-41A4-B500-302A11DCD5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584" y="4818671"/>
            <a:ext cx="7200800" cy="1409189"/>
          </a:xfrm>
          <a:prstGeom prst="rect">
            <a:avLst/>
          </a:prstGeom>
        </p:spPr>
      </p:pic>
    </p:spTree>
    <p:extLst>
      <p:ext uri="{BB962C8B-B14F-4D97-AF65-F5344CB8AC3E}">
        <p14:creationId xmlns:p14="http://schemas.microsoft.com/office/powerpoint/2010/main" val="1611285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515282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3.3.3 </a:t>
            </a:r>
            <a:r>
              <a:rPr lang="zh-CN" altLang="en-US" sz="2800" b="1" dirty="0">
                <a:solidFill>
                  <a:srgbClr val="0000FF"/>
                </a:solidFill>
                <a:latin typeface="楷体" pitchFamily="49" charset="-122"/>
                <a:ea typeface="楷体" pitchFamily="49" charset="-122"/>
              </a:rPr>
              <a:t>二路归并排序</a:t>
            </a:r>
          </a:p>
        </p:txBody>
      </p:sp>
    </p:spTree>
    <p:extLst>
      <p:ext uri="{BB962C8B-B14F-4D97-AF65-F5344CB8AC3E}">
        <p14:creationId xmlns:p14="http://schemas.microsoft.com/office/powerpoint/2010/main" val="270787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extLst>
      <p:ext uri="{BB962C8B-B14F-4D97-AF65-F5344CB8AC3E}">
        <p14:creationId xmlns:p14="http://schemas.microsoft.com/office/powerpoint/2010/main" val="691745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3.3.4 </a:t>
            </a:r>
            <a:r>
              <a:rPr lang="zh-CN" altLang="en-US" sz="2800" b="1" dirty="0">
                <a:solidFill>
                  <a:srgbClr val="0000FF"/>
                </a:solidFill>
                <a:latin typeface="楷体" pitchFamily="49" charset="-122"/>
                <a:ea typeface="楷体" pitchFamily="49" charset="-122"/>
              </a:rPr>
              <a:t>二分查找</a:t>
            </a:r>
          </a:p>
        </p:txBody>
      </p:sp>
    </p:spTree>
    <p:extLst>
      <p:ext uri="{BB962C8B-B14F-4D97-AF65-F5344CB8AC3E}">
        <p14:creationId xmlns:p14="http://schemas.microsoft.com/office/powerpoint/2010/main" val="1001906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602432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分治设计实例</a:t>
            </a:r>
          </a:p>
        </p:txBody>
      </p:sp>
    </p:spTree>
    <p:extLst>
      <p:ext uri="{BB962C8B-B14F-4D97-AF65-F5344CB8AC3E}">
        <p14:creationId xmlns:p14="http://schemas.microsoft.com/office/powerpoint/2010/main" val="2312168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a:extLst>
              <a:ext uri="{FF2B5EF4-FFF2-40B4-BE49-F238E27FC236}">
                <a16:creationId xmlns:a16="http://schemas.microsoft.com/office/drawing/2014/main" id="{2A66B218-FB5D-4D5D-AD2E-0028C88326DE}"/>
              </a:ext>
            </a:extLst>
          </p:cNvPr>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p>
        </p:txBody>
      </p:sp>
      <p:sp>
        <p:nvSpPr>
          <p:cNvPr id="6" name="Text Box 4">
            <a:extLst>
              <a:ext uri="{FF2B5EF4-FFF2-40B4-BE49-F238E27FC236}">
                <a16:creationId xmlns:a16="http://schemas.microsoft.com/office/drawing/2014/main" id="{950633D2-56D4-4B7F-A735-338DDE45AF75}"/>
              </a:ext>
            </a:extLst>
          </p:cNvPr>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1353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p>
        </p:txBody>
      </p:sp>
      <p:sp>
        <p:nvSpPr>
          <p:cNvPr id="2" name="矩形 1">
            <a:extLst>
              <a:ext uri="{FF2B5EF4-FFF2-40B4-BE49-F238E27FC236}">
                <a16:creationId xmlns:a16="http://schemas.microsoft.com/office/drawing/2014/main" id="{48147141-8E79-436F-80F1-01402BBB57BB}"/>
              </a:ext>
            </a:extLst>
          </p:cNvPr>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3.1.3 </a:t>
            </a:r>
            <a:r>
              <a:rPr lang="zh-CN" altLang="en-US" sz="2800" b="1" dirty="0">
                <a:solidFill>
                  <a:srgbClr val="0000FF"/>
                </a:solidFill>
                <a:latin typeface="楷体" pitchFamily="49" charset="-122"/>
                <a:ea typeface="楷体" pitchFamily="49" charset="-122"/>
              </a:rPr>
              <a:t>递归的设计方法</a:t>
            </a:r>
          </a:p>
        </p:txBody>
      </p:sp>
    </p:spTree>
    <p:extLst>
      <p:ext uri="{BB962C8B-B14F-4D97-AF65-F5344CB8AC3E}">
        <p14:creationId xmlns:p14="http://schemas.microsoft.com/office/powerpoint/2010/main" val="1489620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251520" y="1844824"/>
            <a:ext cx="871296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3.2】</a:t>
            </a:r>
            <a:r>
              <a:rPr lang="zh-CN" altLang="en-US" sz="2400" dirty="0">
                <a:solidFill>
                  <a:srgbClr val="080808"/>
                </a:solidFill>
                <a:latin typeface="楷体" panose="02010609060101010101" pitchFamily="49" charset="-122"/>
                <a:ea typeface="楷体" panose="02010609060101010101" pitchFamily="49" charset="-122"/>
              </a:rPr>
              <a:t>斐波那契数列。源自意大利著名数学家斐波那契在</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算盘全集</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中提出的一个有趣的兔子繁殖问题</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假设一对初生兔子要一个月才到成熟期，而一对成熟期的兔子每个月会生一对小兔子，那么，从一对初生兔子开始，假设所有的兔子都不死，请计算出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个月后兔子的对数。</a:t>
            </a: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根据题意，计算</a:t>
            </a:r>
            <a:r>
              <a:rPr lang="en-US" altLang="zh-CN" sz="2400" dirty="0">
                <a:solidFill>
                  <a:srgbClr val="080808"/>
                </a:solidFill>
                <a:latin typeface="楷体" panose="02010609060101010101" pitchFamily="49" charset="-122"/>
                <a:ea typeface="楷体" panose="02010609060101010101" pitchFamily="49" charset="-122"/>
              </a:rPr>
              <a:t>1-10</a:t>
            </a:r>
            <a:r>
              <a:rPr lang="zh-CN" altLang="en-US" sz="2400" dirty="0">
                <a:solidFill>
                  <a:srgbClr val="080808"/>
                </a:solidFill>
                <a:latin typeface="楷体" panose="02010609060101010101" pitchFamily="49" charset="-122"/>
                <a:ea typeface="楷体" panose="02010609060101010101" pitchFamily="49" charset="-122"/>
              </a:rPr>
              <a:t>月的兔子对数，如下</a:t>
            </a:r>
            <a:r>
              <a:rPr lang="zh-CN" altLang="en-US" sz="2400" dirty="0" smtClean="0">
                <a:solidFill>
                  <a:srgbClr val="080808"/>
                </a:solidFill>
                <a:latin typeface="楷体" panose="02010609060101010101" pitchFamily="49" charset="-122"/>
                <a:ea typeface="楷体" panose="02010609060101010101" pitchFamily="49" charset="-122"/>
              </a:rPr>
              <a:t>表所</a:t>
            </a:r>
            <a:r>
              <a:rPr lang="zh-CN" altLang="en-US" sz="2400" dirty="0">
                <a:solidFill>
                  <a:srgbClr val="080808"/>
                </a:solidFill>
                <a:latin typeface="楷体" panose="02010609060101010101" pitchFamily="49" charset="-122"/>
                <a:ea typeface="楷体" panose="02010609060101010101" pitchFamily="49" charset="-122"/>
              </a:rPr>
              <a:t>示：</a:t>
            </a:r>
          </a:p>
        </p:txBody>
      </p:sp>
      <p:sp>
        <p:nvSpPr>
          <p:cNvPr id="2" name="矩形 1">
            <a:extLst>
              <a:ext uri="{FF2B5EF4-FFF2-40B4-BE49-F238E27FC236}">
                <a16:creationId xmlns:a16="http://schemas.microsoft.com/office/drawing/2014/main" id="{48147141-8E79-436F-80F1-01402BBB57BB}"/>
              </a:ext>
            </a:extLst>
          </p:cNvPr>
          <p:cNvSpPr/>
          <p:nvPr/>
        </p:nvSpPr>
        <p:spPr>
          <a:xfrm>
            <a:off x="431858" y="1124744"/>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3.1.4 </a:t>
            </a:r>
            <a:r>
              <a:rPr lang="zh-CN" altLang="en-US" sz="2800" b="1" dirty="0">
                <a:solidFill>
                  <a:srgbClr val="0000FF"/>
                </a:solidFill>
                <a:latin typeface="楷体" pitchFamily="49" charset="-122"/>
                <a:ea typeface="楷体" pitchFamily="49" charset="-122"/>
              </a:rPr>
              <a:t>递归技术效率分析</a:t>
            </a:r>
          </a:p>
        </p:txBody>
      </p:sp>
      <p:graphicFrame>
        <p:nvGraphicFramePr>
          <p:cNvPr id="4" name="表格 3"/>
          <p:cNvGraphicFramePr>
            <a:graphicFrameLocks noGrp="1"/>
          </p:cNvGraphicFramePr>
          <p:nvPr>
            <p:extLst>
              <p:ext uri="{D42A27DB-BD31-4B8C-83A1-F6EECF244321}">
                <p14:modId xmlns:p14="http://schemas.microsoft.com/office/powerpoint/2010/main" val="955865156"/>
              </p:ext>
            </p:extLst>
          </p:nvPr>
        </p:nvGraphicFramePr>
        <p:xfrm>
          <a:off x="1569479" y="4869160"/>
          <a:ext cx="6077049" cy="853440"/>
        </p:xfrm>
        <a:graphic>
          <a:graphicData uri="http://schemas.openxmlformats.org/drawingml/2006/table">
            <a:tbl>
              <a:tblPr firstRow="1" firstCol="1" bandRow="1">
                <a:tableStyleId>{5C22544A-7EE6-4342-B048-85BDC9FD1C3A}</a:tableStyleId>
              </a:tblPr>
              <a:tblGrid>
                <a:gridCol w="1263983">
                  <a:extLst>
                    <a:ext uri="{9D8B030D-6E8A-4147-A177-3AD203B41FA5}">
                      <a16:colId xmlns:a16="http://schemas.microsoft.com/office/drawing/2014/main" val="20000"/>
                    </a:ext>
                  </a:extLst>
                </a:gridCol>
                <a:gridCol w="480991">
                  <a:extLst>
                    <a:ext uri="{9D8B030D-6E8A-4147-A177-3AD203B41FA5}">
                      <a16:colId xmlns:a16="http://schemas.microsoft.com/office/drawing/2014/main" val="20001"/>
                    </a:ext>
                  </a:extLst>
                </a:gridCol>
                <a:gridCol w="481780">
                  <a:extLst>
                    <a:ext uri="{9D8B030D-6E8A-4147-A177-3AD203B41FA5}">
                      <a16:colId xmlns:a16="http://schemas.microsoft.com/office/drawing/2014/main" val="20002"/>
                    </a:ext>
                  </a:extLst>
                </a:gridCol>
                <a:gridCol w="480991">
                  <a:extLst>
                    <a:ext uri="{9D8B030D-6E8A-4147-A177-3AD203B41FA5}">
                      <a16:colId xmlns:a16="http://schemas.microsoft.com/office/drawing/2014/main" val="20003"/>
                    </a:ext>
                  </a:extLst>
                </a:gridCol>
                <a:gridCol w="480991">
                  <a:extLst>
                    <a:ext uri="{9D8B030D-6E8A-4147-A177-3AD203B41FA5}">
                      <a16:colId xmlns:a16="http://schemas.microsoft.com/office/drawing/2014/main" val="20004"/>
                    </a:ext>
                  </a:extLst>
                </a:gridCol>
                <a:gridCol w="481780">
                  <a:extLst>
                    <a:ext uri="{9D8B030D-6E8A-4147-A177-3AD203B41FA5}">
                      <a16:colId xmlns:a16="http://schemas.microsoft.com/office/drawing/2014/main" val="20005"/>
                    </a:ext>
                  </a:extLst>
                </a:gridCol>
                <a:gridCol w="480991">
                  <a:extLst>
                    <a:ext uri="{9D8B030D-6E8A-4147-A177-3AD203B41FA5}">
                      <a16:colId xmlns:a16="http://schemas.microsoft.com/office/drawing/2014/main" val="20006"/>
                    </a:ext>
                  </a:extLst>
                </a:gridCol>
                <a:gridCol w="480991">
                  <a:extLst>
                    <a:ext uri="{9D8B030D-6E8A-4147-A177-3AD203B41FA5}">
                      <a16:colId xmlns:a16="http://schemas.microsoft.com/office/drawing/2014/main" val="20007"/>
                    </a:ext>
                  </a:extLst>
                </a:gridCol>
                <a:gridCol w="481780">
                  <a:extLst>
                    <a:ext uri="{9D8B030D-6E8A-4147-A177-3AD203B41FA5}">
                      <a16:colId xmlns:a16="http://schemas.microsoft.com/office/drawing/2014/main" val="20008"/>
                    </a:ext>
                  </a:extLst>
                </a:gridCol>
                <a:gridCol w="480991">
                  <a:extLst>
                    <a:ext uri="{9D8B030D-6E8A-4147-A177-3AD203B41FA5}">
                      <a16:colId xmlns:a16="http://schemas.microsoft.com/office/drawing/2014/main" val="20009"/>
                    </a:ext>
                  </a:extLst>
                </a:gridCol>
                <a:gridCol w="481780">
                  <a:extLst>
                    <a:ext uri="{9D8B030D-6E8A-4147-A177-3AD203B41FA5}">
                      <a16:colId xmlns:a16="http://schemas.microsoft.com/office/drawing/2014/main" val="20010"/>
                    </a:ext>
                  </a:extLst>
                </a:gridCol>
              </a:tblGrid>
              <a:tr h="0">
                <a:tc>
                  <a:txBody>
                    <a:bodyPr/>
                    <a:lstStyle/>
                    <a:p>
                      <a:pPr algn="just">
                        <a:spcAft>
                          <a:spcPts val="0"/>
                        </a:spcAft>
                      </a:pPr>
                      <a:r>
                        <a:rPr lang="zh-CN" sz="1400" kern="100">
                          <a:effectLst/>
                        </a:rPr>
                        <a:t>月份</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400" kern="100">
                          <a:effectLst/>
                        </a:rPr>
                        <a:t>初生兔子对数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400" kern="100">
                          <a:effectLst/>
                        </a:rPr>
                        <a:t>成熟兔子对数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400" kern="100">
                          <a:effectLst/>
                        </a:rPr>
                        <a:t>总对数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55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899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71E0E20A-C845-40AE-B2B2-5EB4DDCB18F3}"/>
              </a:ext>
            </a:extLst>
          </p:cNvPr>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a:extLst>
              <a:ext uri="{FF2B5EF4-FFF2-40B4-BE49-F238E27FC236}">
                <a16:creationId xmlns:a16="http://schemas.microsoft.com/office/drawing/2014/main" id="{3708AE85-EE70-4EBB-B2B8-905AACBE5007}"/>
              </a:ext>
            </a:extLst>
          </p:cNvPr>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a:extLst>
              <a:ext uri="{FF2B5EF4-FFF2-40B4-BE49-F238E27FC236}">
                <a16:creationId xmlns:a16="http://schemas.microsoft.com/office/drawing/2014/main" id="{08C845D1-A8AC-4816-883F-7C6C72430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a:extLst>
              <a:ext uri="{FF2B5EF4-FFF2-40B4-BE49-F238E27FC236}">
                <a16:creationId xmlns:a16="http://schemas.microsoft.com/office/drawing/2014/main" id="{33DC6503-ECDC-4D53-88FF-9EDF419ACCE5}"/>
              </a:ext>
            </a:extLst>
          </p:cNvPr>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extLst>
      <p:ext uri="{BB962C8B-B14F-4D97-AF65-F5344CB8AC3E}">
        <p14:creationId xmlns:p14="http://schemas.microsoft.com/office/powerpoint/2010/main" val="271825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F3D23AEE-E4B4-40F1-9AF6-6113AA31539F}"/>
              </a:ext>
            </a:extLst>
          </p:cNvPr>
          <p:cNvSpPr txBox="1">
            <a:spLocks noChangeArrowheads="1"/>
          </p:cNvSpPr>
          <p:nvPr/>
        </p:nvSpPr>
        <p:spPr bwMode="auto">
          <a:xfrm>
            <a:off x="390150" y="963982"/>
            <a:ext cx="8363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如上表所示，第一个月和第二个月的兔子对数是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，从第三个月开始，当月的兔子对数等于前两个月兔子对数之和。可以得出斐波那契数列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p>
        </p:txBody>
      </p:sp>
      <p:pic>
        <p:nvPicPr>
          <p:cNvPr id="4" name="图片 3">
            <a:extLst>
              <a:ext uri="{FF2B5EF4-FFF2-40B4-BE49-F238E27FC236}">
                <a16:creationId xmlns:a16="http://schemas.microsoft.com/office/drawing/2014/main" id="{307D2D92-5F44-4B50-A6B8-681003ECA83E}"/>
              </a:ext>
            </a:extLst>
          </p:cNvPr>
          <p:cNvPicPr>
            <a:picLocks noChangeAspect="1"/>
          </p:cNvPicPr>
          <p:nvPr/>
        </p:nvPicPr>
        <p:blipFill>
          <a:blip r:embed="rId7"/>
          <a:stretch>
            <a:fillRect/>
          </a:stretch>
        </p:blipFill>
        <p:spPr>
          <a:xfrm>
            <a:off x="1218069" y="2276872"/>
            <a:ext cx="6594289" cy="1449808"/>
          </a:xfrm>
          <a:prstGeom prst="rect">
            <a:avLst/>
          </a:prstGeom>
        </p:spPr>
      </p:pic>
      <p:sp>
        <p:nvSpPr>
          <p:cNvPr id="5" name="Text Box 4">
            <a:extLst>
              <a:ext uri="{FF2B5EF4-FFF2-40B4-BE49-F238E27FC236}">
                <a16:creationId xmlns:a16="http://schemas.microsoft.com/office/drawing/2014/main" id="{A7E1B008-3857-4260-BA8E-55779DBC8706}"/>
              </a:ext>
            </a:extLst>
          </p:cNvPr>
          <p:cNvSpPr txBox="1">
            <a:spLocks noChangeArrowheads="1"/>
          </p:cNvSpPr>
          <p:nvPr/>
        </p:nvSpPr>
        <p:spPr bwMode="auto">
          <a:xfrm>
            <a:off x="611560" y="3933056"/>
            <a:ext cx="8363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fib(int 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p:txBody>
      </p:sp>
    </p:spTree>
    <p:extLst>
      <p:ext uri="{BB962C8B-B14F-4D97-AF65-F5344CB8AC3E}">
        <p14:creationId xmlns:p14="http://schemas.microsoft.com/office/powerpoint/2010/main" val="3515001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8274</TotalTime>
  <Words>4267</Words>
  <Application>Microsoft Office PowerPoint</Application>
  <PresentationFormat>全屏显示(4:3)</PresentationFormat>
  <Paragraphs>303</Paragraphs>
  <Slides>46</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46</vt:i4>
      </vt:variant>
    </vt:vector>
  </HeadingPairs>
  <TitlesOfParts>
    <vt:vector size="61" baseType="lpstr">
      <vt:lpstr>MS UI Gothic</vt:lpstr>
      <vt:lpstr>方正正大黑简体</vt:lpstr>
      <vt:lpstr>华文细黑</vt:lpstr>
      <vt:lpstr>楷体</vt:lpstr>
      <vt:lpstr>楷体_GB2312</vt:lpstr>
      <vt:lpstr>隶书</vt:lpstr>
      <vt:lpstr>宋体</vt:lpstr>
      <vt:lpstr>微软雅黑</vt:lpstr>
      <vt:lpstr>Arial</vt:lpstr>
      <vt:lpstr>Calibri</vt:lpstr>
      <vt:lpstr>Times New Roman</vt:lpstr>
      <vt:lpstr>Verdana</vt:lpstr>
      <vt:lpstr>Wingdings</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tongling</cp:lastModifiedBy>
  <cp:revision>516</cp:revision>
  <dcterms:created xsi:type="dcterms:W3CDTF">2010-09-23T08:30:20Z</dcterms:created>
  <dcterms:modified xsi:type="dcterms:W3CDTF">2025-04-01T05:19:02Z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ies>
</file>