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5"/>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867" r:id="rId86"/>
    <p:sldId id="790" r:id="rId87"/>
    <p:sldId id="861" r:id="rId88"/>
    <p:sldId id="862" r:id="rId89"/>
    <p:sldId id="863" r:id="rId90"/>
    <p:sldId id="865" r:id="rId91"/>
    <p:sldId id="866" r:id="rId92"/>
    <p:sldId id="864" r:id="rId93"/>
    <p:sldId id="680" r:id="rId9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913"/>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commentAuthors" Target="commentAuthors.xml"/><Relationship Id="rId98" Type="http://schemas.openxmlformats.org/officeDocument/2006/relationships/tableStyles" Target="tableStyles.xml"/><Relationship Id="rId97" Type="http://schemas.openxmlformats.org/officeDocument/2006/relationships/viewProps" Target="viewProps.xml"/><Relationship Id="rId96" Type="http://schemas.openxmlformats.org/officeDocument/2006/relationships/presProps" Target="presProps.xml"/><Relationship Id="rId95" Type="http://schemas.openxmlformats.org/officeDocument/2006/relationships/handoutMaster" Target="handoutMasters/handoutMaster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9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函数有一个细节就是返回值是第一部分的边界最大值。</a:t>
            </a:r>
            <a:r>
              <a:rPr lang="en-US" altLang="zh-CN" dirty="0">
                <a:solidFill>
                  <a:srgbClr val="080808"/>
                </a:solidFill>
                <a:latin typeface="Times New Roman" panose="02020603050405020304" pitchFamily="18" charset="0"/>
                <a:sym typeface="+mn-ea"/>
              </a:rPr>
              <a:t>pivot=16</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P spid="4" grpId="0"/>
      <p:bldP spid="4"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二分法实现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181102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if ex == 0:</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return 1</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4149090"/>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a:t>
            </a:r>
            <a:r>
              <a:rPr lang="en-US" altLang="zh-CN" sz="1600">
                <a:solidFill>
                  <a:srgbClr val="262626"/>
                </a:solidFill>
                <a:latin typeface="Times New Roman" panose="02020603050405020304" pitchFamily="18" charset="0"/>
                <a:sym typeface="+mn-ea"/>
              </a:rPr>
              <a:t>ex//2)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二进制实现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1979930" y="3213100"/>
            <a:ext cx="5105400" cy="3399155"/>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def pow2(number:int,exponent:int)-&gt;int: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exponent&lt;0: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number = 1/number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exponent&gt;0: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exponent%2==1: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lowNum * res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lowNum * lowNum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a:t>
            </a:r>
            <a:endParaRPr lang="en-US" altLang="zh-CN">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1331595" y="2277110"/>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文本框 5"/>
          <p:cNvSpPr txBox="1"/>
          <p:nvPr/>
        </p:nvSpPr>
        <p:spPr>
          <a:xfrm>
            <a:off x="1331595" y="1938020"/>
            <a:ext cx="2281555" cy="368300"/>
          </a:xfrm>
          <a:prstGeom prst="rect">
            <a:avLst/>
          </a:prstGeom>
          <a:noFill/>
        </p:spPr>
        <p:txBody>
          <a:bodyPr wrap="square" rtlCol="0">
            <a:spAutoFit/>
          </a:bodyPr>
          <a:p>
            <a:r>
              <a:rPr lang="zh-CN" altLang="en-US"/>
              <a:t>例如：</a:t>
            </a:r>
            <a:r>
              <a:rPr lang="en-US" altLang="zh-CN">
                <a:latin typeface="Times New Roman" panose="02020603050405020304" pitchFamily="18" charset="0"/>
                <a:cs typeface="Times New Roman" panose="02020603050405020304" pitchFamily="18" charset="0"/>
              </a:rPr>
              <a:t>3</a:t>
            </a:r>
            <a:r>
              <a:rPr lang="en-US" altLang="zh-CN" baseline="30000">
                <a:latin typeface="Times New Roman" panose="02020603050405020304" pitchFamily="18" charset="0"/>
                <a:cs typeface="Times New Roman" panose="02020603050405020304" pitchFamily="18" charset="0"/>
              </a:rPr>
              <a:t>10</a:t>
            </a:r>
            <a:r>
              <a:rPr lang="zh-CN" altLang="en-US"/>
              <a:t>的</a:t>
            </a:r>
            <a:r>
              <a:rPr lang="zh-CN" altLang="en-US"/>
              <a:t>幂</a:t>
            </a:r>
            <a:endParaRPr lang="zh-CN" altLang="en-US"/>
          </a:p>
        </p:txBody>
      </p:sp>
      <p:graphicFrame>
        <p:nvGraphicFramePr>
          <p:cNvPr id="7" name="表格 6"/>
          <p:cNvGraphicFramePr/>
          <p:nvPr/>
        </p:nvGraphicFramePr>
        <p:xfrm>
          <a:off x="1331595" y="2808605"/>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256</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128</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64</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32</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16</a:t>
                      </a:r>
                      <a:endParaRPr lang="zh-CN" altLang="en-US"/>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8</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4</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2</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1</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
        <p:nvSpPr>
          <p:cNvPr id="3" name="文本框 2"/>
          <p:cNvSpPr txBox="1"/>
          <p:nvPr/>
        </p:nvSpPr>
        <p:spPr>
          <a:xfrm>
            <a:off x="611505" y="4029075"/>
            <a:ext cx="50869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[18,20,-7,12]</a:t>
            </a:r>
            <a:r>
              <a:rPr lang="zh-CN" altLang="en-US">
                <a:latin typeface="Times New Roman" panose="02020603050405020304" pitchFamily="18" charset="0"/>
                <a:cs typeface="Times New Roman" panose="02020603050405020304" pitchFamily="18" charset="0"/>
              </a:rPr>
              <a:t>的子数组的和最大为</a:t>
            </a:r>
            <a:r>
              <a:rPr lang="en-US" altLang="zh-CN">
                <a:latin typeface="Times New Roman" panose="02020603050405020304" pitchFamily="18" charset="0"/>
                <a:cs typeface="Times New Roman" panose="02020603050405020304" pitchFamily="18" charset="0"/>
              </a:rPr>
              <a:t>43</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8" name="表格 7"/>
          <p:cNvGraphicFramePr/>
          <p:nvPr>
            <p:custDataLst>
              <p:tags r:id="rId2"/>
            </p:custDataLst>
          </p:nvPr>
        </p:nvGraphicFramePr>
        <p:xfrm>
          <a:off x="435610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9" name="表格 8"/>
          <p:cNvGraphicFramePr/>
          <p:nvPr>
            <p:custDataLst>
              <p:tags r:id="rId3"/>
            </p:custDataLst>
          </p:nvPr>
        </p:nvGraphicFramePr>
        <p:xfrm>
          <a:off x="677926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1" name="文本框 10"/>
          <p:cNvSpPr txBox="1"/>
          <p:nvPr/>
        </p:nvSpPr>
        <p:spPr>
          <a:xfrm>
            <a:off x="4068445" y="5013325"/>
            <a:ext cx="4828540" cy="745490"/>
          </a:xfrm>
          <a:prstGeom prst="rect">
            <a:avLst/>
          </a:prstGeom>
          <a:noFill/>
        </p:spPr>
        <p:txBody>
          <a:bodyPr wrap="square" rtlCol="0">
            <a:noAutofit/>
          </a:bodyPr>
          <a:p>
            <a:r>
              <a:rPr lang="zh-CN" altLang="en-US"/>
              <a:t>第一种和第二种示意图：左部分是最大子数组和，右部分是最大子数组</a:t>
            </a:r>
            <a:r>
              <a:rPr lang="zh-CN" altLang="en-US"/>
              <a:t>和。</a:t>
            </a: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graphicFrame>
        <p:nvGraphicFramePr>
          <p:cNvPr id="13" name="表格 12"/>
          <p:cNvGraphicFramePr/>
          <p:nvPr>
            <p:custDataLst>
              <p:tags r:id="rId1"/>
            </p:custDataLst>
          </p:nvPr>
        </p:nvGraphicFramePr>
        <p:xfrm>
          <a:off x="2411730"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2"/>
            </p:custDataLst>
          </p:nvPr>
        </p:nvGraphicFramePr>
        <p:xfrm>
          <a:off x="4716145"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2339975" y="306705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3612515"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5076190"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3420110" y="216916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
        <p:nvSpPr>
          <p:cNvPr id="3" name="文本框 2"/>
          <p:cNvSpPr txBox="1"/>
          <p:nvPr/>
        </p:nvSpPr>
        <p:spPr>
          <a:xfrm>
            <a:off x="323850" y="1052830"/>
            <a:ext cx="4572000" cy="368300"/>
          </a:xfrm>
          <a:prstGeom prst="rect">
            <a:avLst/>
          </a:prstGeom>
          <a:noFill/>
        </p:spPr>
        <p:txBody>
          <a:bodyPr wrap="square" rtlCol="0" anchor="t">
            <a:spAutoFit/>
          </a:bodyPr>
          <a:p>
            <a:r>
              <a:rPr lang="zh-CN" altLang="en-US">
                <a:sym typeface="+mn-ea"/>
              </a:rPr>
              <a:t>（</a:t>
            </a:r>
            <a:r>
              <a:rPr lang="en-US" altLang="zh-CN">
                <a:sym typeface="+mn-ea"/>
              </a:rPr>
              <a:t>3</a:t>
            </a:r>
            <a:r>
              <a:rPr lang="zh-CN" altLang="en-US">
                <a:sym typeface="+mn-ea"/>
              </a:rPr>
              <a:t>）第三种情况</a:t>
            </a:r>
            <a:r>
              <a:rPr lang="zh-CN" altLang="en-US">
                <a:sym typeface="+mn-ea"/>
              </a:rPr>
              <a:t>示意图：</a:t>
            </a:r>
            <a:endParaRPr lang="zh-CN" altLang="en-US">
              <a:sym typeface="+mn-ea"/>
            </a:endParaRPr>
          </a:p>
        </p:txBody>
      </p:sp>
      <p:sp>
        <p:nvSpPr>
          <p:cNvPr id="4" name="文本框 3"/>
          <p:cNvSpPr txBox="1"/>
          <p:nvPr/>
        </p:nvSpPr>
        <p:spPr>
          <a:xfrm>
            <a:off x="467995" y="4149090"/>
            <a:ext cx="5796915" cy="599440"/>
          </a:xfrm>
          <a:prstGeom prst="rect">
            <a:avLst/>
          </a:prstGeom>
          <a:noFill/>
        </p:spPr>
        <p:txBody>
          <a:bodyPr wrap="square" rtlCol="0">
            <a:noAutofit/>
          </a:bodyPr>
          <a:p>
            <a:r>
              <a:rPr lang="zh-CN" altLang="en-US"/>
              <a:t>课后</a:t>
            </a:r>
            <a:r>
              <a:rPr lang="zh-CN" altLang="en-US"/>
              <a:t>作业：根据上述思路完成分治算法的</a:t>
            </a:r>
            <a:r>
              <a:rPr lang="zh-CN" altLang="en-US"/>
              <a:t>实现。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70*28"/>
  <p:tag name="TABLE_ENDDRAG_RECT" val="428*372*170*28"/>
</p:tagLst>
</file>

<file path=ppt/tags/tag41.xml><?xml version="1.0" encoding="utf-8"?>
<p:tagLst xmlns:p="http://schemas.openxmlformats.org/presentationml/2006/main">
  <p:tag name="TABLE_ENDDRAG_ORIGIN_RECT" val="170*28"/>
  <p:tag name="TABLE_ENDDRAG_RECT" val="428*372*170*28"/>
</p:tagLst>
</file>

<file path=ppt/tags/tag42.xml><?xml version="1.0" encoding="utf-8"?>
<p:tagLst xmlns:p="http://schemas.openxmlformats.org/presentationml/2006/main">
  <p:tag name="TABLE_ENDDRAG_ORIGIN_RECT" val="143*25"/>
  <p:tag name="TABLE_ENDDRAG_RECT" val="331*343*143*25"/>
</p:tagLst>
</file>

<file path=ppt/tags/tag43.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19418</Words>
  <Application>WPS 演示</Application>
  <PresentationFormat>全屏显示(4:3)</PresentationFormat>
  <Paragraphs>2589</Paragraphs>
  <Slides>90</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90</vt:i4>
      </vt:variant>
    </vt:vector>
  </HeadingPairs>
  <TitlesOfParts>
    <vt:vector size="114"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556</cp:revision>
  <dcterms:created xsi:type="dcterms:W3CDTF">2010-09-23T08:30:00Z</dcterms:created>
  <dcterms:modified xsi:type="dcterms:W3CDTF">2025-10-21T05:50:29Z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2052-12.1.0.23125</vt:lpwstr>
  </property>
</Properties>
</file>