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90"/>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3" r:id="rId57"/>
    <p:sldId id="830" r:id="rId58"/>
    <p:sldId id="831" r:id="rId59"/>
    <p:sldId id="834" r:id="rId60"/>
    <p:sldId id="835" r:id="rId61"/>
    <p:sldId id="836" r:id="rId62"/>
    <p:sldId id="837" r:id="rId63"/>
    <p:sldId id="838" r:id="rId64"/>
    <p:sldId id="787" r:id="rId65"/>
    <p:sldId id="839" r:id="rId66"/>
    <p:sldId id="840" r:id="rId67"/>
    <p:sldId id="788" r:id="rId68"/>
    <p:sldId id="842" r:id="rId69"/>
    <p:sldId id="844" r:id="rId70"/>
    <p:sldId id="845" r:id="rId71"/>
    <p:sldId id="846" r:id="rId72"/>
    <p:sldId id="843" r:id="rId73"/>
    <p:sldId id="847" r:id="rId74"/>
    <p:sldId id="848" r:id="rId75"/>
    <p:sldId id="849" r:id="rId76"/>
    <p:sldId id="850" r:id="rId77"/>
    <p:sldId id="851" r:id="rId78"/>
    <p:sldId id="852" r:id="rId79"/>
    <p:sldId id="853" r:id="rId80"/>
    <p:sldId id="854" r:id="rId81"/>
    <p:sldId id="855" r:id="rId82"/>
    <p:sldId id="857" r:id="rId83"/>
    <p:sldId id="858" r:id="rId84"/>
    <p:sldId id="860" r:id="rId85"/>
    <p:sldId id="790" r:id="rId86"/>
    <p:sldId id="861" r:id="rId87"/>
    <p:sldId id="862" r:id="rId88"/>
    <p:sldId id="680" r:id="rId89"/>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24" userDrawn="1">
          <p15:clr>
            <a:srgbClr val="A4A3A4"/>
          </p15:clr>
        </p15:guide>
        <p15:guide id="2" pos="297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24"/>
        <p:guide pos="297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5.xml"/><Relationship Id="rId89" Type="http://schemas.openxmlformats.org/officeDocument/2006/relationships/slide" Target="slides/slide85.xml"/><Relationship Id="rId88" Type="http://schemas.openxmlformats.org/officeDocument/2006/relationships/slide" Target="slides/slide84.xml"/><Relationship Id="rId87" Type="http://schemas.openxmlformats.org/officeDocument/2006/relationships/slide" Target="slides/slide83.xml"/><Relationship Id="rId86" Type="http://schemas.openxmlformats.org/officeDocument/2006/relationships/slide" Target="slides/slide82.xml"/><Relationship Id="rId85" Type="http://schemas.openxmlformats.org/officeDocument/2006/relationships/slide" Target="slides/slide81.xml"/><Relationship Id="rId84" Type="http://schemas.openxmlformats.org/officeDocument/2006/relationships/slide" Target="slides/slide80.xml"/><Relationship Id="rId83" Type="http://schemas.openxmlformats.org/officeDocument/2006/relationships/slide" Target="slides/slide79.xml"/><Relationship Id="rId82" Type="http://schemas.openxmlformats.org/officeDocument/2006/relationships/slide" Target="slides/slide78.xml"/><Relationship Id="rId81" Type="http://schemas.openxmlformats.org/officeDocument/2006/relationships/slide" Target="slides/slide77.xml"/><Relationship Id="rId80" Type="http://schemas.openxmlformats.org/officeDocument/2006/relationships/slide" Target="slides/slide76.xml"/><Relationship Id="rId8" Type="http://schemas.openxmlformats.org/officeDocument/2006/relationships/slide" Target="slides/slide4.xml"/><Relationship Id="rId79" Type="http://schemas.openxmlformats.org/officeDocument/2006/relationships/slide" Target="slides/slide75.xml"/><Relationship Id="rId78" Type="http://schemas.openxmlformats.org/officeDocument/2006/relationships/slide" Target="slides/slide74.xml"/><Relationship Id="rId77" Type="http://schemas.openxmlformats.org/officeDocument/2006/relationships/slide" Target="slides/slide73.xml"/><Relationship Id="rId76" Type="http://schemas.openxmlformats.org/officeDocument/2006/relationships/slide" Target="slides/slide72.xml"/><Relationship Id="rId75" Type="http://schemas.openxmlformats.org/officeDocument/2006/relationships/slide" Target="slides/slide71.xml"/><Relationship Id="rId74" Type="http://schemas.openxmlformats.org/officeDocument/2006/relationships/slide" Target="slides/slide70.xml"/><Relationship Id="rId73" Type="http://schemas.openxmlformats.org/officeDocument/2006/relationships/slide" Target="slides/slide69.xml"/><Relationship Id="rId72" Type="http://schemas.openxmlformats.org/officeDocument/2006/relationships/slide" Target="slides/slide68.xml"/><Relationship Id="rId71" Type="http://schemas.openxmlformats.org/officeDocument/2006/relationships/slide" Target="slides/slide67.xml"/><Relationship Id="rId70" Type="http://schemas.openxmlformats.org/officeDocument/2006/relationships/slide" Target="slides/slide66.xml"/><Relationship Id="rId7" Type="http://schemas.openxmlformats.org/officeDocument/2006/relationships/slide" Target="slides/slide3.xml"/><Relationship Id="rId69" Type="http://schemas.openxmlformats.org/officeDocument/2006/relationships/slide" Target="slides/slide65.xml"/><Relationship Id="rId68" Type="http://schemas.openxmlformats.org/officeDocument/2006/relationships/slide" Target="slides/slide64.xml"/><Relationship Id="rId67" Type="http://schemas.openxmlformats.org/officeDocument/2006/relationships/slide" Target="slides/slide63.xml"/><Relationship Id="rId66" Type="http://schemas.openxmlformats.org/officeDocument/2006/relationships/slide" Target="slides/slide62.xml"/><Relationship Id="rId65" Type="http://schemas.openxmlformats.org/officeDocument/2006/relationships/slide" Target="slides/slide61.xml"/><Relationship Id="rId64" Type="http://schemas.openxmlformats.org/officeDocument/2006/relationships/slide" Target="slides/slide60.xml"/><Relationship Id="rId63" Type="http://schemas.openxmlformats.org/officeDocument/2006/relationships/slide" Target="slides/slide59.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6.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19.xml"/><Relationship Id="rId3" Type="http://schemas.openxmlformats.org/officeDocument/2006/relationships/tags" Target="../tags/tag18.xml"/><Relationship Id="rId2" Type="http://schemas.openxmlformats.org/officeDocument/2006/relationships/tags" Target="../tags/tag17.xml"/><Relationship Id="rId1" Type="http://schemas.openxmlformats.org/officeDocument/2006/relationships/tags" Target="../tags/tag16.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tags" Target="../tags/tag20.xml"/></Relationships>
</file>

<file path=ppt/slides/_rels/slide58.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7.png"/><Relationship Id="rId1" Type="http://schemas.openxmlformats.org/officeDocument/2006/relationships/image" Target="../media/image26.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18.xml"/><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 Type="http://schemas.openxmlformats.org/officeDocument/2006/relationships/tags" Target="../tags/tag24.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18.xml"/><Relationship Id="rId2" Type="http://schemas.openxmlformats.org/officeDocument/2006/relationships/image" Target="../media/image29.png"/><Relationship Id="rId1" Type="http://schemas.openxmlformats.org/officeDocument/2006/relationships/image" Target="../media/image28.png"/></Relationships>
</file>

<file path=ppt/slides/_rels/slide6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2.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3.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29.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5.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0.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6.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1.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7.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2.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3.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9.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0.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tags" Target="../tags/tag35.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3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3.1.4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56" name="表格 55"/>
          <p:cNvGraphicFramePr/>
          <p:nvPr/>
        </p:nvGraphicFramePr>
        <p:xfrm>
          <a:off x="154749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716145" y="184467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2" name="文本框 1"/>
          <p:cNvSpPr txBox="1"/>
          <p:nvPr/>
        </p:nvSpPr>
        <p:spPr>
          <a:xfrm>
            <a:off x="539750" y="1226185"/>
            <a:ext cx="3454400" cy="353060"/>
          </a:xfrm>
          <a:prstGeom prst="rect">
            <a:avLst/>
          </a:prstGeom>
          <a:noFill/>
        </p:spPr>
        <p:txBody>
          <a:bodyPr wrap="square" rtlCol="0">
            <a:noAutofit/>
          </a:bodyPr>
          <a:p>
            <a:r>
              <a:rPr lang="zh-CN" altLang="en-US"/>
              <a:t>如何合并</a:t>
            </a:r>
            <a:r>
              <a:rPr lang="zh-CN" altLang="en-US"/>
              <a:t>呢？细节如何：</a:t>
            </a:r>
            <a:endParaRPr lang="en-US" altLang="zh-CN"/>
          </a:p>
        </p:txBody>
      </p:sp>
      <p:sp>
        <p:nvSpPr>
          <p:cNvPr id="3" name="文本框 2"/>
          <p:cNvSpPr txBox="1"/>
          <p:nvPr/>
        </p:nvSpPr>
        <p:spPr>
          <a:xfrm>
            <a:off x="1637665" y="2271395"/>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4" name="文本框 3"/>
          <p:cNvSpPr txBox="1"/>
          <p:nvPr/>
        </p:nvSpPr>
        <p:spPr>
          <a:xfrm>
            <a:off x="4860290" y="2277110"/>
            <a:ext cx="311785" cy="37528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graphicFrame>
        <p:nvGraphicFramePr>
          <p:cNvPr id="9" name="表格 8"/>
          <p:cNvGraphicFramePr/>
          <p:nvPr/>
        </p:nvGraphicFramePr>
        <p:xfrm>
          <a:off x="153098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1475740" y="1540510"/>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a</a:t>
            </a:r>
            <a:endParaRPr lang="zh-CN" altLang="en-US">
              <a:latin typeface="Times New Roman" panose="02020603050405020304" pitchFamily="18" charset="0"/>
              <a:cs typeface="Times New Roman" panose="02020603050405020304" pitchFamily="18" charset="0"/>
            </a:endParaRPr>
          </a:p>
        </p:txBody>
      </p:sp>
      <p:sp>
        <p:nvSpPr>
          <p:cNvPr id="13" name="文本框 12"/>
          <p:cNvSpPr txBox="1"/>
          <p:nvPr/>
        </p:nvSpPr>
        <p:spPr>
          <a:xfrm>
            <a:off x="4644390" y="1539875"/>
            <a:ext cx="1133475" cy="294005"/>
          </a:xfrm>
          <a:prstGeom prst="rect">
            <a:avLst/>
          </a:prstGeom>
          <a:noFill/>
        </p:spPr>
        <p:txBody>
          <a:bodyPr wrap="square" rtlCol="0">
            <a:noAutofit/>
          </a:bodyPr>
          <a:p>
            <a:r>
              <a:rPr lang="zh-CN" altLang="en-US"/>
              <a:t>数组</a:t>
            </a:r>
            <a:r>
              <a:rPr lang="en-US" altLang="zh-CN">
                <a:latin typeface="Times New Roman" panose="02020603050405020304" pitchFamily="18" charset="0"/>
                <a:cs typeface="Times New Roman" panose="02020603050405020304" pitchFamily="18" charset="0"/>
              </a:rPr>
              <a:t>b</a:t>
            </a:r>
            <a:endParaRPr lang="en-US" altLang="zh-CN">
              <a:latin typeface="Times New Roman" panose="02020603050405020304" pitchFamily="18" charset="0"/>
              <a:cs typeface="Times New Roman" panose="02020603050405020304" pitchFamily="18" charset="0"/>
            </a:endParaRPr>
          </a:p>
        </p:txBody>
      </p:sp>
      <p:sp>
        <p:nvSpPr>
          <p:cNvPr id="14" name="文本框 13"/>
          <p:cNvSpPr txBox="1"/>
          <p:nvPr/>
        </p:nvSpPr>
        <p:spPr>
          <a:xfrm>
            <a:off x="1115695" y="2637155"/>
            <a:ext cx="7333615" cy="57023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比较数组</a:t>
            </a:r>
            <a:r>
              <a:rPr lang="en-US" altLang="zh-CN">
                <a:latin typeface="Times New Roman" panose="02020603050405020304" pitchFamily="18" charset="0"/>
                <a:cs typeface="Times New Roman" panose="02020603050405020304" pitchFamily="18" charset="0"/>
              </a:rPr>
              <a:t>a[i]</a:t>
            </a:r>
            <a:r>
              <a:rPr lang="zh-CN" altLang="en-US">
                <a:latin typeface="Times New Roman" panose="02020603050405020304" pitchFamily="18" charset="0"/>
                <a:cs typeface="Times New Roman" panose="02020603050405020304" pitchFamily="18" charset="0"/>
              </a:rPr>
              <a:t>与</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的大小，如果</a:t>
            </a:r>
            <a:r>
              <a:rPr lang="en-US" altLang="zh-CN">
                <a:latin typeface="Times New Roman" panose="02020603050405020304" pitchFamily="18" charset="0"/>
                <a:cs typeface="Times New Roman" panose="02020603050405020304" pitchFamily="18" charset="0"/>
              </a:rPr>
              <a:t>a[i]&gt;=b[j]</a:t>
            </a:r>
            <a:r>
              <a:rPr lang="zh-CN" altLang="en-US">
                <a:latin typeface="Times New Roman" panose="02020603050405020304" pitchFamily="18" charset="0"/>
                <a:cs typeface="Times New Roman" panose="02020603050405020304" pitchFamily="18" charset="0"/>
              </a:rPr>
              <a:t>，将</a:t>
            </a:r>
            <a:r>
              <a:rPr lang="en-US" altLang="zh-CN">
                <a:latin typeface="Times New Roman" panose="02020603050405020304" pitchFamily="18" charset="0"/>
                <a:cs typeface="Times New Roman" panose="02020603050405020304" pitchFamily="18" charset="0"/>
              </a:rPr>
              <a:t>b[j]</a:t>
            </a:r>
            <a:r>
              <a:rPr lang="zh-CN" altLang="en-US">
                <a:latin typeface="Times New Roman" panose="02020603050405020304" pitchFamily="18" charset="0"/>
                <a:cs typeface="Times New Roman" panose="02020603050405020304" pitchFamily="18" charset="0"/>
              </a:rPr>
              <a:t>的值进行排序，</a:t>
            </a:r>
            <a:r>
              <a:rPr lang="en-US" altLang="zh-CN">
                <a:latin typeface="Times New Roman" panose="02020603050405020304" pitchFamily="18" charset="0"/>
                <a:cs typeface="Times New Roman" panose="02020603050405020304" pitchFamily="18" charset="0"/>
                <a:sym typeface="+mn-ea"/>
              </a:rPr>
              <a:t>j++</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a:p>
            <a:r>
              <a:rPr lang="zh-CN" altLang="en-US">
                <a:latin typeface="Times New Roman" panose="02020603050405020304" pitchFamily="18" charset="0"/>
                <a:cs typeface="Times New Roman" panose="02020603050405020304" pitchFamily="18" charset="0"/>
                <a:sym typeface="+mn-ea"/>
              </a:rPr>
              <a:t>否则将</a:t>
            </a:r>
            <a:r>
              <a:rPr lang="en-US" altLang="zh-CN">
                <a:latin typeface="Times New Roman" panose="02020603050405020304" pitchFamily="18" charset="0"/>
                <a:cs typeface="Times New Roman" panose="02020603050405020304" pitchFamily="18" charset="0"/>
                <a:sym typeface="+mn-ea"/>
              </a:rPr>
              <a:t>a[i]</a:t>
            </a:r>
            <a:r>
              <a:rPr lang="zh-CN" altLang="en-US">
                <a:latin typeface="Times New Roman" panose="02020603050405020304" pitchFamily="18" charset="0"/>
                <a:cs typeface="Times New Roman" panose="02020603050405020304" pitchFamily="18" charset="0"/>
                <a:sym typeface="+mn-ea"/>
              </a:rPr>
              <a:t>的值进行排序，然后</a:t>
            </a:r>
            <a:r>
              <a:rPr lang="en-US" altLang="zh-CN">
                <a:latin typeface="Times New Roman" panose="02020603050405020304" pitchFamily="18" charset="0"/>
                <a:cs typeface="Times New Roman" panose="02020603050405020304" pitchFamily="18" charset="0"/>
                <a:sym typeface="+mn-ea"/>
              </a:rPr>
              <a:t>i++</a:t>
            </a:r>
            <a:r>
              <a:rPr lang="zh-CN" altLang="en-US">
                <a:latin typeface="Times New Roman" panose="02020603050405020304" pitchFamily="18" charset="0"/>
                <a:cs typeface="Times New Roman" panose="02020603050405020304" pitchFamily="18" charset="0"/>
                <a:sym typeface="+mn-ea"/>
              </a:rPr>
              <a:t>。</a:t>
            </a:r>
            <a:endParaRPr lang="zh-CN" altLang="en-US">
              <a:latin typeface="Times New Roman" panose="02020603050405020304" pitchFamily="18" charset="0"/>
              <a:cs typeface="Times New Roman" panose="02020603050405020304" pitchFamily="18" charset="0"/>
              <a:sym typeface="+mn-ea"/>
            </a:endParaRPr>
          </a:p>
        </p:txBody>
      </p:sp>
      <p:graphicFrame>
        <p:nvGraphicFramePr>
          <p:cNvPr id="16" name="表格 15"/>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7" name="表格 16"/>
          <p:cNvGraphicFramePr/>
          <p:nvPr/>
        </p:nvGraphicFramePr>
        <p:xfrm>
          <a:off x="1530985" y="342900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8" name="表格 17"/>
          <p:cNvGraphicFramePr/>
          <p:nvPr/>
        </p:nvGraphicFramePr>
        <p:xfrm>
          <a:off x="1530985" y="3430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0" name="表格 19"/>
          <p:cNvGraphicFramePr/>
          <p:nvPr/>
        </p:nvGraphicFramePr>
        <p:xfrm>
          <a:off x="1547495" y="342011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3" name="表格 22"/>
          <p:cNvGraphicFramePr/>
          <p:nvPr/>
        </p:nvGraphicFramePr>
        <p:xfrm>
          <a:off x="1547495" y="3415665"/>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6" name="表格 25"/>
          <p:cNvGraphicFramePr/>
          <p:nvPr/>
        </p:nvGraphicFramePr>
        <p:xfrm>
          <a:off x="1530985" y="342773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8" name="表格 27"/>
          <p:cNvGraphicFramePr/>
          <p:nvPr/>
        </p:nvGraphicFramePr>
        <p:xfrm>
          <a:off x="1530985" y="3429000"/>
          <a:ext cx="4320000" cy="381635"/>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635">
                <a:tc>
                  <a:txBody>
                    <a:bodyPr/>
                    <a:p>
                      <a:pPr>
                        <a:buNone/>
                      </a:pPr>
                      <a:r>
                        <a:rPr lang="en-US" altLang="zh-CN" sz="1600" dirty="0">
                          <a:solidFill>
                            <a:srgbClr val="FF0000"/>
                          </a:solidFill>
                          <a:latin typeface="Times New Roman" panose="02020603050405020304" pitchFamily="18" charset="0"/>
                          <a:sym typeface="+mn-ea"/>
                        </a:rPr>
                        <a:t>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15</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26</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32</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53</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61</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FF0000"/>
                          </a:solidFill>
                          <a:latin typeface="Times New Roman" panose="02020603050405020304" pitchFamily="18" charset="0"/>
                          <a:sym typeface="+mn-ea"/>
                        </a:rPr>
                        <a:t>87</a:t>
                      </a:r>
                      <a:endParaRPr lang="en-US" altLang="zh-CN" sz="16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58"/>
                                        </p:tgtEl>
                                        <p:attrNameLst>
                                          <p:attrName>ppt_x</p:attrName>
                                        </p:attrNameLst>
                                      </p:cBhvr>
                                      <p:tavLst>
                                        <p:tav tm="0">
                                          <p:val>
                                            <p:strVal val="ppt_x"/>
                                          </p:val>
                                        </p:tav>
                                        <p:tav tm="100000">
                                          <p:val>
                                            <p:strVal val="ppt_x"/>
                                          </p:val>
                                        </p:tav>
                                      </p:tavLst>
                                    </p:anim>
                                    <p:anim calcmode="lin" valueType="num">
                                      <p:cBhvr additive="base">
                                        <p:cTn id="7" dur="500"/>
                                        <p:tgtEl>
                                          <p:spTgt spid="58"/>
                                        </p:tgtEl>
                                        <p:attrNameLst>
                                          <p:attrName>ppt_y</p:attrName>
                                        </p:attrNameLst>
                                      </p:cBhvr>
                                      <p:tavLst>
                                        <p:tav tm="0">
                                          <p:val>
                                            <p:strVal val="ppt_y"/>
                                          </p:val>
                                        </p:tav>
                                        <p:tav tm="100000">
                                          <p:val>
                                            <p:strVal val="1+ppt_h/2"/>
                                          </p:val>
                                        </p:tav>
                                      </p:tavLst>
                                    </p:anim>
                                    <p:set>
                                      <p:cBhvr>
                                        <p:cTn id="8" dur="1" fill="hold">
                                          <p:stCondLst>
                                            <p:cond delay="499"/>
                                          </p:stCondLst>
                                        </p:cTn>
                                        <p:tgtEl>
                                          <p:spTgt spid="58"/>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0" presetClass="path" presetSubtype="0" accel="50000" decel="50000" fill="hold" grpId="0" nodeType="clickEffect">
                                  <p:stCondLst>
                                    <p:cond delay="0"/>
                                  </p:stCondLst>
                                  <p:childTnLst>
                                    <p:animMotion origin="layout" path="M 0 0 L 0.0550694 0 " pathEditMode="relative" ptsTypes="">
                                      <p:cBhvr>
                                        <p:cTn id="18" dur="2000" fill="hold"/>
                                        <p:tgtEl>
                                          <p:spTgt spid="4"/>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9"/>
                                        </p:tgtEl>
                                        <p:attrNameLst>
                                          <p:attrName>ppt_x</p:attrName>
                                        </p:attrNameLst>
                                      </p:cBhvr>
                                      <p:tavLst>
                                        <p:tav tm="0">
                                          <p:val>
                                            <p:strVal val="ppt_x"/>
                                          </p:val>
                                        </p:tav>
                                        <p:tav tm="100000">
                                          <p:val>
                                            <p:strVal val="ppt_x"/>
                                          </p:val>
                                        </p:tav>
                                      </p:tavLst>
                                    </p:anim>
                                    <p:anim calcmode="lin" valueType="num">
                                      <p:cBhvr additive="base">
                                        <p:cTn id="23" dur="500"/>
                                        <p:tgtEl>
                                          <p:spTgt spid="9"/>
                                        </p:tgtEl>
                                        <p:attrNameLst>
                                          <p:attrName>ppt_y</p:attrName>
                                        </p:attrNameLst>
                                      </p:cBhvr>
                                      <p:tavLst>
                                        <p:tav tm="0">
                                          <p:val>
                                            <p:strVal val="ppt_y"/>
                                          </p:val>
                                        </p:tav>
                                        <p:tav tm="100000">
                                          <p:val>
                                            <p:strVal val="1+ppt_h/2"/>
                                          </p:val>
                                        </p:tav>
                                      </p:tavLst>
                                    </p:anim>
                                    <p:set>
                                      <p:cBhvr>
                                        <p:cTn id="24" dur="1" fill="hold">
                                          <p:stCondLst>
                                            <p:cond delay="499"/>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6"/>
                                        </p:tgtEl>
                                        <p:attrNameLst>
                                          <p:attrName>style.visibility</p:attrName>
                                        </p:attrNameLst>
                                      </p:cBhvr>
                                      <p:to>
                                        <p:strVal val="visible"/>
                                      </p:to>
                                    </p:set>
                                    <p:anim calcmode="lin" valueType="num">
                                      <p:cBhvr additive="base">
                                        <p:cTn id="29" dur="500" fill="hold"/>
                                        <p:tgtEl>
                                          <p:spTgt spid="16"/>
                                        </p:tgtEl>
                                        <p:attrNameLst>
                                          <p:attrName>ppt_x</p:attrName>
                                        </p:attrNameLst>
                                      </p:cBhvr>
                                      <p:tavLst>
                                        <p:tav tm="0">
                                          <p:val>
                                            <p:strVal val="#ppt_x"/>
                                          </p:val>
                                        </p:tav>
                                        <p:tav tm="100000">
                                          <p:val>
                                            <p:strVal val="#ppt_x"/>
                                          </p:val>
                                        </p:tav>
                                      </p:tavLst>
                                    </p:anim>
                                    <p:anim calcmode="lin" valueType="num">
                                      <p:cBhvr additive="base">
                                        <p:cTn id="30"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0" presetClass="path" presetSubtype="0" accel="50000" decel="50000" fill="hold" grpId="0" nodeType="clickEffect">
                                  <p:stCondLst>
                                    <p:cond delay="0"/>
                                  </p:stCondLst>
                                  <p:childTnLst>
                                    <p:animMotion origin="layout" path="M 0 0 L 0.0629861 0 " pathEditMode="relative" ptsTypes="">
                                      <p:cBhvr>
                                        <p:cTn id="34" dur="2000" fill="hold"/>
                                        <p:tgtEl>
                                          <p:spTgt spid="3"/>
                                        </p:tgtEl>
                                        <p:attrNameLst>
                                          <p:attrName>ppt_x</p:attrName>
                                          <p:attrName>ppt_y</p:attrName>
                                        </p:attrNameLst>
                                      </p:cBhvr>
                                    </p:animMotion>
                                  </p:childTnLst>
                                </p:cTn>
                              </p:par>
                            </p:childTnLst>
                          </p:cTn>
                        </p:par>
                      </p:childTnLst>
                    </p:cTn>
                  </p:par>
                  <p:par>
                    <p:cTn id="35" fill="hold">
                      <p:stCondLst>
                        <p:cond delay="indefinite"/>
                      </p:stCondLst>
                      <p:childTnLst>
                        <p:par>
                          <p:cTn id="36" fill="hold">
                            <p:stCondLst>
                              <p:cond delay="0"/>
                            </p:stCondLst>
                            <p:childTnLst>
                              <p:par>
                                <p:cTn id="37" presetID="2" presetClass="exit" presetSubtype="4" fill="hold" nodeType="clickEffect">
                                  <p:stCondLst>
                                    <p:cond delay="0"/>
                                  </p:stCondLst>
                                  <p:childTnLst>
                                    <p:anim calcmode="lin" valueType="num">
                                      <p:cBhvr additive="base">
                                        <p:cTn id="38" dur="500"/>
                                        <p:tgtEl>
                                          <p:spTgt spid="16"/>
                                        </p:tgtEl>
                                        <p:attrNameLst>
                                          <p:attrName>ppt_x</p:attrName>
                                        </p:attrNameLst>
                                      </p:cBhvr>
                                      <p:tavLst>
                                        <p:tav tm="0">
                                          <p:val>
                                            <p:strVal val="ppt_x"/>
                                          </p:val>
                                        </p:tav>
                                        <p:tav tm="100000">
                                          <p:val>
                                            <p:strVal val="ppt_x"/>
                                          </p:val>
                                        </p:tav>
                                      </p:tavLst>
                                    </p:anim>
                                    <p:anim calcmode="lin" valueType="num">
                                      <p:cBhvr additive="base">
                                        <p:cTn id="39" dur="500"/>
                                        <p:tgtEl>
                                          <p:spTgt spid="16"/>
                                        </p:tgtEl>
                                        <p:attrNameLst>
                                          <p:attrName>ppt_y</p:attrName>
                                        </p:attrNameLst>
                                      </p:cBhvr>
                                      <p:tavLst>
                                        <p:tav tm="0">
                                          <p:val>
                                            <p:strVal val="ppt_y"/>
                                          </p:val>
                                        </p:tav>
                                        <p:tav tm="100000">
                                          <p:val>
                                            <p:strVal val="1+ppt_h/2"/>
                                          </p:val>
                                        </p:tav>
                                      </p:tavLst>
                                    </p:anim>
                                    <p:set>
                                      <p:cBhvr>
                                        <p:cTn id="40" dur="1" fill="hold">
                                          <p:stCondLst>
                                            <p:cond delay="499"/>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nodeType="clickEffect">
                                  <p:stCondLst>
                                    <p:cond delay="0"/>
                                  </p:stCondLst>
                                  <p:childTnLst>
                                    <p:set>
                                      <p:cBhvr>
                                        <p:cTn id="44" dur="1" fill="hold">
                                          <p:stCondLst>
                                            <p:cond delay="0"/>
                                          </p:stCondLst>
                                        </p:cTn>
                                        <p:tgtEl>
                                          <p:spTgt spid="17"/>
                                        </p:tgtEl>
                                        <p:attrNameLst>
                                          <p:attrName>style.visibility</p:attrName>
                                        </p:attrNameLst>
                                      </p:cBhvr>
                                      <p:to>
                                        <p:strVal val="visible"/>
                                      </p:to>
                                    </p:set>
                                    <p:anim calcmode="lin" valueType="num">
                                      <p:cBhvr additive="base">
                                        <p:cTn id="45" dur="500" fill="hold"/>
                                        <p:tgtEl>
                                          <p:spTgt spid="17"/>
                                        </p:tgtEl>
                                        <p:attrNameLst>
                                          <p:attrName>ppt_x</p:attrName>
                                        </p:attrNameLst>
                                      </p:cBhvr>
                                      <p:tavLst>
                                        <p:tav tm="0">
                                          <p:val>
                                            <p:strVal val="#ppt_x"/>
                                          </p:val>
                                        </p:tav>
                                        <p:tav tm="100000">
                                          <p:val>
                                            <p:strVal val="#ppt_x"/>
                                          </p:val>
                                        </p:tav>
                                      </p:tavLst>
                                    </p:anim>
                                    <p:anim calcmode="lin" valueType="num">
                                      <p:cBhvr additive="base">
                                        <p:cTn id="4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grpId="1" nodeType="clickEffect">
                                  <p:stCondLst>
                                    <p:cond delay="0"/>
                                  </p:stCondLst>
                                  <p:childTnLst>
                                    <p:animMotion origin="layout" path="M 0.0618055 -9.25901e-05 L 0.124791 -9.25901e-05 " pathEditMode="relative" rAng="0" ptsTypes="">
                                      <p:cBhvr>
                                        <p:cTn id="50" dur="2000" fill="hold"/>
                                        <p:tgtEl>
                                          <p:spTgt spid="3"/>
                                        </p:tgtEl>
                                        <p:attrNameLst>
                                          <p:attrName>ppt_x</p:attrName>
                                          <p:attrName>ppt_y</p:attrName>
                                        </p:attrNameLst>
                                      </p:cBhvr>
                                      <p:rCtr x="31" y="0"/>
                                    </p:animMotion>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nodeType="clickEffect">
                                  <p:stCondLst>
                                    <p:cond delay="0"/>
                                  </p:stCondLst>
                                  <p:childTnLst>
                                    <p:anim calcmode="lin" valueType="num">
                                      <p:cBhvr additive="base">
                                        <p:cTn id="54" dur="500"/>
                                        <p:tgtEl>
                                          <p:spTgt spid="17"/>
                                        </p:tgtEl>
                                        <p:attrNameLst>
                                          <p:attrName>ppt_x</p:attrName>
                                        </p:attrNameLst>
                                      </p:cBhvr>
                                      <p:tavLst>
                                        <p:tav tm="0">
                                          <p:val>
                                            <p:strVal val="ppt_x"/>
                                          </p:val>
                                        </p:tav>
                                        <p:tav tm="100000">
                                          <p:val>
                                            <p:strVal val="ppt_x"/>
                                          </p:val>
                                        </p:tav>
                                      </p:tavLst>
                                    </p:anim>
                                    <p:anim calcmode="lin" valueType="num">
                                      <p:cBhvr additive="base">
                                        <p:cTn id="55" dur="500"/>
                                        <p:tgtEl>
                                          <p:spTgt spid="17"/>
                                        </p:tgtEl>
                                        <p:attrNameLst>
                                          <p:attrName>ppt_y</p:attrName>
                                        </p:attrNameLst>
                                      </p:cBhvr>
                                      <p:tavLst>
                                        <p:tav tm="0">
                                          <p:val>
                                            <p:strVal val="ppt_y"/>
                                          </p:val>
                                        </p:tav>
                                        <p:tav tm="100000">
                                          <p:val>
                                            <p:strVal val="1+ppt_h/2"/>
                                          </p:val>
                                        </p:tav>
                                      </p:tavLst>
                                    </p:anim>
                                    <p:set>
                                      <p:cBhvr>
                                        <p:cTn id="56" dur="1" fill="hold">
                                          <p:stCondLst>
                                            <p:cond delay="499"/>
                                          </p:stCondLst>
                                        </p:cTn>
                                        <p:tgtEl>
                                          <p:spTgt spid="1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18"/>
                                        </p:tgtEl>
                                        <p:attrNameLst>
                                          <p:attrName>style.visibility</p:attrName>
                                        </p:attrNameLst>
                                      </p:cBhvr>
                                      <p:to>
                                        <p:strVal val="visible"/>
                                      </p:to>
                                    </p:set>
                                    <p:anim calcmode="lin" valueType="num">
                                      <p:cBhvr additive="base">
                                        <p:cTn id="61" dur="500" fill="hold"/>
                                        <p:tgtEl>
                                          <p:spTgt spid="18"/>
                                        </p:tgtEl>
                                        <p:attrNameLst>
                                          <p:attrName>ppt_x</p:attrName>
                                        </p:attrNameLst>
                                      </p:cBhvr>
                                      <p:tavLst>
                                        <p:tav tm="0">
                                          <p:val>
                                            <p:strVal val="#ppt_x"/>
                                          </p:val>
                                        </p:tav>
                                        <p:tav tm="100000">
                                          <p:val>
                                            <p:strVal val="#ppt_x"/>
                                          </p:val>
                                        </p:tav>
                                      </p:tavLst>
                                    </p:anim>
                                    <p:anim calcmode="lin" valueType="num">
                                      <p:cBhvr additive="base">
                                        <p:cTn id="6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0" presetClass="path" presetSubtype="0" accel="50000" decel="50000" fill="hold" grpId="2" nodeType="clickEffect">
                                  <p:stCondLst>
                                    <p:cond delay="0"/>
                                  </p:stCondLst>
                                  <p:childTnLst>
                                    <p:animMotion origin="layout" path="M 0.124861 -0.00148148 L 0.18 -0.00148148 " pathEditMode="relative" rAng="0" ptsTypes="">
                                      <p:cBhvr>
                                        <p:cTn id="66" dur="2000" fill="hold"/>
                                        <p:tgtEl>
                                          <p:spTgt spid="3"/>
                                        </p:tgtEl>
                                        <p:attrNameLst>
                                          <p:attrName>ppt_x</p:attrName>
                                          <p:attrName>ppt_y</p:attrName>
                                        </p:attrNameLst>
                                      </p:cBhvr>
                                      <p:rCtr x="28" y="0"/>
                                    </p:animMotion>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18"/>
                                        </p:tgtEl>
                                        <p:attrNameLst>
                                          <p:attrName>ppt_x</p:attrName>
                                        </p:attrNameLst>
                                      </p:cBhvr>
                                      <p:tavLst>
                                        <p:tav tm="0">
                                          <p:val>
                                            <p:strVal val="ppt_x"/>
                                          </p:val>
                                        </p:tav>
                                        <p:tav tm="100000">
                                          <p:val>
                                            <p:strVal val="ppt_x"/>
                                          </p:val>
                                        </p:tav>
                                      </p:tavLst>
                                    </p:anim>
                                    <p:anim calcmode="lin" valueType="num">
                                      <p:cBhvr additive="base">
                                        <p:cTn id="71" dur="500"/>
                                        <p:tgtEl>
                                          <p:spTgt spid="18"/>
                                        </p:tgtEl>
                                        <p:attrNameLst>
                                          <p:attrName>ppt_y</p:attrName>
                                        </p:attrNameLst>
                                      </p:cBhvr>
                                      <p:tavLst>
                                        <p:tav tm="0">
                                          <p:val>
                                            <p:strVal val="ppt_y"/>
                                          </p:val>
                                        </p:tav>
                                        <p:tav tm="100000">
                                          <p:val>
                                            <p:strVal val="1+ppt_h/2"/>
                                          </p:val>
                                        </p:tav>
                                      </p:tavLst>
                                    </p:anim>
                                    <p:set>
                                      <p:cBhvr>
                                        <p:cTn id="72" dur="1" fill="hold">
                                          <p:stCondLst>
                                            <p:cond delay="499"/>
                                          </p:stCondLst>
                                        </p:cTn>
                                        <p:tgtEl>
                                          <p:spTgt spid="18"/>
                                        </p:tgtEl>
                                        <p:attrNameLst>
                                          <p:attrName>style.visibility</p:attrName>
                                        </p:attrNameLst>
                                      </p:cBhvr>
                                      <p:to>
                                        <p:strVal val="hidden"/>
                                      </p:to>
                                    </p:set>
                                  </p:childTnLst>
                                </p:cTn>
                              </p:par>
                            </p:childTnLst>
                          </p:cTn>
                        </p:par>
                      </p:childTnLst>
                    </p:cTn>
                  </p:par>
                  <p:par>
                    <p:cTn id="73" fill="hold">
                      <p:stCondLst>
                        <p:cond delay="indefinite"/>
                      </p:stCondLst>
                      <p:childTnLst>
                        <p:par>
                          <p:cTn id="74" fill="hold">
                            <p:stCondLst>
                              <p:cond delay="0"/>
                            </p:stCondLst>
                            <p:childTnLst>
                              <p:par>
                                <p:cTn id="75" presetID="2" presetClass="entr" presetSubtype="4" fill="hold" nodeType="clickEffect">
                                  <p:stCondLst>
                                    <p:cond delay="0"/>
                                  </p:stCondLst>
                                  <p:childTnLst>
                                    <p:set>
                                      <p:cBhvr>
                                        <p:cTn id="76" dur="1" fill="hold">
                                          <p:stCondLst>
                                            <p:cond delay="0"/>
                                          </p:stCondLst>
                                        </p:cTn>
                                        <p:tgtEl>
                                          <p:spTgt spid="20"/>
                                        </p:tgtEl>
                                        <p:attrNameLst>
                                          <p:attrName>style.visibility</p:attrName>
                                        </p:attrNameLst>
                                      </p:cBhvr>
                                      <p:to>
                                        <p:strVal val="visible"/>
                                      </p:to>
                                    </p:set>
                                    <p:anim calcmode="lin" valueType="num">
                                      <p:cBhvr additive="base">
                                        <p:cTn id="77" dur="500" fill="hold"/>
                                        <p:tgtEl>
                                          <p:spTgt spid="20"/>
                                        </p:tgtEl>
                                        <p:attrNameLst>
                                          <p:attrName>ppt_x</p:attrName>
                                        </p:attrNameLst>
                                      </p:cBhvr>
                                      <p:tavLst>
                                        <p:tav tm="0">
                                          <p:val>
                                            <p:strVal val="#ppt_x"/>
                                          </p:val>
                                        </p:tav>
                                        <p:tav tm="100000">
                                          <p:val>
                                            <p:strVal val="#ppt_x"/>
                                          </p:val>
                                        </p:tav>
                                      </p:tavLst>
                                    </p:anim>
                                    <p:anim calcmode="lin" valueType="num">
                                      <p:cBhvr additive="base">
                                        <p:cTn id="78"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grpId="3" nodeType="clickEffect">
                                  <p:stCondLst>
                                    <p:cond delay="0"/>
                                  </p:stCondLst>
                                  <p:childTnLst>
                                    <p:animMotion origin="layout" path="M 0.177986 -0.00546296 L 0.233056 -0.00546296 " pathEditMode="relative" ptsTypes="">
                                      <p:cBhvr>
                                        <p:cTn id="82" dur="2000" fill="hold"/>
                                        <p:tgtEl>
                                          <p:spTgt spid="3"/>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2" presetClass="exit" presetSubtype="4" fill="hold" nodeType="clickEffect">
                                  <p:stCondLst>
                                    <p:cond delay="0"/>
                                  </p:stCondLst>
                                  <p:childTnLst>
                                    <p:anim calcmode="lin" valueType="num">
                                      <p:cBhvr additive="base">
                                        <p:cTn id="86" dur="500"/>
                                        <p:tgtEl>
                                          <p:spTgt spid="20"/>
                                        </p:tgtEl>
                                        <p:attrNameLst>
                                          <p:attrName>ppt_x</p:attrName>
                                        </p:attrNameLst>
                                      </p:cBhvr>
                                      <p:tavLst>
                                        <p:tav tm="0">
                                          <p:val>
                                            <p:strVal val="ppt_x"/>
                                          </p:val>
                                        </p:tav>
                                        <p:tav tm="100000">
                                          <p:val>
                                            <p:strVal val="ppt_x"/>
                                          </p:val>
                                        </p:tav>
                                      </p:tavLst>
                                    </p:anim>
                                    <p:anim calcmode="lin" valueType="num">
                                      <p:cBhvr additive="base">
                                        <p:cTn id="87" dur="500"/>
                                        <p:tgtEl>
                                          <p:spTgt spid="20"/>
                                        </p:tgtEl>
                                        <p:attrNameLst>
                                          <p:attrName>ppt_y</p:attrName>
                                        </p:attrNameLst>
                                      </p:cBhvr>
                                      <p:tavLst>
                                        <p:tav tm="0">
                                          <p:val>
                                            <p:strVal val="ppt_y"/>
                                          </p:val>
                                        </p:tav>
                                        <p:tav tm="100000">
                                          <p:val>
                                            <p:strVal val="1+ppt_h/2"/>
                                          </p:val>
                                        </p:tav>
                                      </p:tavLst>
                                    </p:anim>
                                    <p:set>
                                      <p:cBhvr>
                                        <p:cTn id="88" dur="1" fill="hold">
                                          <p:stCondLst>
                                            <p:cond delay="499"/>
                                          </p:stCondLst>
                                        </p:cTn>
                                        <p:tgtEl>
                                          <p:spTgt spid="20"/>
                                        </p:tgtEl>
                                        <p:attrNameLst>
                                          <p:attrName>style.visibility</p:attrName>
                                        </p:attrNameLst>
                                      </p:cBhvr>
                                      <p:to>
                                        <p:strVal val="hidden"/>
                                      </p:to>
                                    </p:set>
                                  </p:childTnLst>
                                </p:cTn>
                              </p:par>
                            </p:childTnLst>
                          </p:cTn>
                        </p:par>
                      </p:childTnLst>
                    </p:cTn>
                  </p:par>
                  <p:par>
                    <p:cTn id="89" fill="hold">
                      <p:stCondLst>
                        <p:cond delay="indefinite"/>
                      </p:stCondLst>
                      <p:childTnLst>
                        <p:par>
                          <p:cTn id="90" fill="hold">
                            <p:stCondLst>
                              <p:cond delay="0"/>
                            </p:stCondLst>
                            <p:childTnLst>
                              <p:par>
                                <p:cTn id="91" presetID="2" presetClass="entr" presetSubtype="4" fill="hold" nodeType="clickEffect">
                                  <p:stCondLst>
                                    <p:cond delay="0"/>
                                  </p:stCondLst>
                                  <p:childTnLst>
                                    <p:set>
                                      <p:cBhvr>
                                        <p:cTn id="92" dur="1" fill="hold">
                                          <p:stCondLst>
                                            <p:cond delay="0"/>
                                          </p:stCondLst>
                                        </p:cTn>
                                        <p:tgtEl>
                                          <p:spTgt spid="23"/>
                                        </p:tgtEl>
                                        <p:attrNameLst>
                                          <p:attrName>style.visibility</p:attrName>
                                        </p:attrNameLst>
                                      </p:cBhvr>
                                      <p:to>
                                        <p:strVal val="visible"/>
                                      </p:to>
                                    </p:set>
                                    <p:anim calcmode="lin" valueType="num">
                                      <p:cBhvr additive="base">
                                        <p:cTn id="93" dur="500" fill="hold"/>
                                        <p:tgtEl>
                                          <p:spTgt spid="23"/>
                                        </p:tgtEl>
                                        <p:attrNameLst>
                                          <p:attrName>ppt_x</p:attrName>
                                        </p:attrNameLst>
                                      </p:cBhvr>
                                      <p:tavLst>
                                        <p:tav tm="0">
                                          <p:val>
                                            <p:strVal val="#ppt_x"/>
                                          </p:val>
                                        </p:tav>
                                        <p:tav tm="100000">
                                          <p:val>
                                            <p:strVal val="#ppt_x"/>
                                          </p:val>
                                        </p:tav>
                                      </p:tavLst>
                                    </p:anim>
                                    <p:anim calcmode="lin" valueType="num">
                                      <p:cBhvr additive="base">
                                        <p:cTn id="94"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95" fill="hold">
                      <p:stCondLst>
                        <p:cond delay="indefinite"/>
                      </p:stCondLst>
                      <p:childTnLst>
                        <p:par>
                          <p:cTn id="96" fill="hold">
                            <p:stCondLst>
                              <p:cond delay="0"/>
                            </p:stCondLst>
                            <p:childTnLst>
                              <p:par>
                                <p:cTn id="97" presetID="0" presetClass="path" presetSubtype="0" accel="50000" decel="50000" fill="hold" grpId="1" nodeType="clickEffect">
                                  <p:stCondLst>
                                    <p:cond delay="0"/>
                                  </p:stCondLst>
                                  <p:childTnLst>
                                    <p:animMotion origin="layout" path="M 0.0538889 0.000185188 L 0.109028 0.000185188 " pathEditMode="relative" rAng="0" ptsTypes="">
                                      <p:cBhvr>
                                        <p:cTn id="98" dur="2000" fill="hold"/>
                                        <p:tgtEl>
                                          <p:spTgt spid="4"/>
                                        </p:tgtEl>
                                        <p:attrNameLst>
                                          <p:attrName>ppt_x</p:attrName>
                                          <p:attrName>ppt_y</p:attrName>
                                        </p:attrNameLst>
                                      </p:cBhvr>
                                      <p:rCtr x="28" y="0"/>
                                    </p:animMotion>
                                  </p:childTnLst>
                                </p:cTn>
                              </p:par>
                            </p:childTnLst>
                          </p:cTn>
                        </p:par>
                      </p:childTnLst>
                    </p:cTn>
                  </p:par>
                  <p:par>
                    <p:cTn id="99" fill="hold">
                      <p:stCondLst>
                        <p:cond delay="indefinite"/>
                      </p:stCondLst>
                      <p:childTnLst>
                        <p:par>
                          <p:cTn id="100" fill="hold">
                            <p:stCondLst>
                              <p:cond delay="0"/>
                            </p:stCondLst>
                            <p:childTnLst>
                              <p:par>
                                <p:cTn id="101" presetID="2" presetClass="exit" presetSubtype="4" fill="hold" nodeType="clickEffect">
                                  <p:stCondLst>
                                    <p:cond delay="0"/>
                                  </p:stCondLst>
                                  <p:childTnLst>
                                    <p:anim calcmode="lin" valueType="num">
                                      <p:cBhvr additive="base">
                                        <p:cTn id="102" dur="500"/>
                                        <p:tgtEl>
                                          <p:spTgt spid="23"/>
                                        </p:tgtEl>
                                        <p:attrNameLst>
                                          <p:attrName>ppt_x</p:attrName>
                                        </p:attrNameLst>
                                      </p:cBhvr>
                                      <p:tavLst>
                                        <p:tav tm="0">
                                          <p:val>
                                            <p:strVal val="ppt_x"/>
                                          </p:val>
                                        </p:tav>
                                        <p:tav tm="100000">
                                          <p:val>
                                            <p:strVal val="ppt_x"/>
                                          </p:val>
                                        </p:tav>
                                      </p:tavLst>
                                    </p:anim>
                                    <p:anim calcmode="lin" valueType="num">
                                      <p:cBhvr additive="base">
                                        <p:cTn id="103" dur="500"/>
                                        <p:tgtEl>
                                          <p:spTgt spid="23"/>
                                        </p:tgtEl>
                                        <p:attrNameLst>
                                          <p:attrName>ppt_y</p:attrName>
                                        </p:attrNameLst>
                                      </p:cBhvr>
                                      <p:tavLst>
                                        <p:tav tm="0">
                                          <p:val>
                                            <p:strVal val="ppt_y"/>
                                          </p:val>
                                        </p:tav>
                                        <p:tav tm="100000">
                                          <p:val>
                                            <p:strVal val="1+ppt_h/2"/>
                                          </p:val>
                                        </p:tav>
                                      </p:tavLst>
                                    </p:anim>
                                    <p:set>
                                      <p:cBhvr>
                                        <p:cTn id="104" dur="1" fill="hold">
                                          <p:stCondLst>
                                            <p:cond delay="499"/>
                                          </p:stCondLst>
                                        </p:cTn>
                                        <p:tgtEl>
                                          <p:spTgt spid="2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2" presetClass="entr" presetSubtype="4" fill="hold" nodeType="click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additive="base">
                                        <p:cTn id="109" dur="500" fill="hold"/>
                                        <p:tgtEl>
                                          <p:spTgt spid="26"/>
                                        </p:tgtEl>
                                        <p:attrNameLst>
                                          <p:attrName>ppt_x</p:attrName>
                                        </p:attrNameLst>
                                      </p:cBhvr>
                                      <p:tavLst>
                                        <p:tav tm="0">
                                          <p:val>
                                            <p:strVal val="#ppt_x"/>
                                          </p:val>
                                        </p:tav>
                                        <p:tav tm="100000">
                                          <p:val>
                                            <p:strVal val="#ppt_x"/>
                                          </p:val>
                                        </p:tav>
                                      </p:tavLst>
                                    </p:anim>
                                    <p:anim calcmode="lin" valueType="num">
                                      <p:cBhvr additive="base">
                                        <p:cTn id="110"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0" presetClass="path" presetSubtype="0" accel="50000" decel="50000" fill="hold" grpId="2" nodeType="clickEffect">
                                  <p:stCondLst>
                                    <p:cond delay="0"/>
                                  </p:stCondLst>
                                  <p:childTnLst>
                                    <p:animMotion origin="layout" path="M 0.109028 0.000185188 L 0.172014 0.000185188 " pathEditMode="relative" rAng="0" ptsTypes="">
                                      <p:cBhvr>
                                        <p:cTn id="114" dur="2000" fill="hold"/>
                                        <p:tgtEl>
                                          <p:spTgt spid="4"/>
                                        </p:tgtEl>
                                        <p:attrNameLst>
                                          <p:attrName>ppt_x</p:attrName>
                                          <p:attrName>ppt_y</p:attrName>
                                        </p:attrNameLst>
                                      </p:cBhvr>
                                      <p:rCtr x="31" y="0"/>
                                    </p:animMotion>
                                  </p:childTnLst>
                                </p:cTn>
                              </p:par>
                            </p:childTnLst>
                          </p:cTn>
                        </p:par>
                      </p:childTnLst>
                    </p:cTn>
                  </p:par>
                  <p:par>
                    <p:cTn id="115" fill="hold">
                      <p:stCondLst>
                        <p:cond delay="indefinite"/>
                      </p:stCondLst>
                      <p:childTnLst>
                        <p:par>
                          <p:cTn id="116" fill="hold">
                            <p:stCondLst>
                              <p:cond delay="0"/>
                            </p:stCondLst>
                            <p:childTnLst>
                              <p:par>
                                <p:cTn id="117" presetID="2" presetClass="exit" presetSubtype="4" fill="hold" nodeType="clickEffect">
                                  <p:stCondLst>
                                    <p:cond delay="0"/>
                                  </p:stCondLst>
                                  <p:childTnLst>
                                    <p:anim calcmode="lin" valueType="num">
                                      <p:cBhvr additive="base">
                                        <p:cTn id="118" dur="500"/>
                                        <p:tgtEl>
                                          <p:spTgt spid="26"/>
                                        </p:tgtEl>
                                        <p:attrNameLst>
                                          <p:attrName>ppt_x</p:attrName>
                                        </p:attrNameLst>
                                      </p:cBhvr>
                                      <p:tavLst>
                                        <p:tav tm="0">
                                          <p:val>
                                            <p:strVal val="ppt_x"/>
                                          </p:val>
                                        </p:tav>
                                        <p:tav tm="100000">
                                          <p:val>
                                            <p:strVal val="ppt_x"/>
                                          </p:val>
                                        </p:tav>
                                      </p:tavLst>
                                    </p:anim>
                                    <p:anim calcmode="lin" valueType="num">
                                      <p:cBhvr additive="base">
                                        <p:cTn id="119" dur="500"/>
                                        <p:tgtEl>
                                          <p:spTgt spid="26"/>
                                        </p:tgtEl>
                                        <p:attrNameLst>
                                          <p:attrName>ppt_y</p:attrName>
                                        </p:attrNameLst>
                                      </p:cBhvr>
                                      <p:tavLst>
                                        <p:tav tm="0">
                                          <p:val>
                                            <p:strVal val="ppt_y"/>
                                          </p:val>
                                        </p:tav>
                                        <p:tav tm="100000">
                                          <p:val>
                                            <p:strVal val="1+ppt_h/2"/>
                                          </p:val>
                                        </p:tav>
                                      </p:tavLst>
                                    </p:anim>
                                    <p:set>
                                      <p:cBhvr>
                                        <p:cTn id="120" dur="1" fill="hold">
                                          <p:stCondLst>
                                            <p:cond delay="499"/>
                                          </p:stCondLst>
                                        </p:cTn>
                                        <p:tgtEl>
                                          <p:spTgt spid="26"/>
                                        </p:tgtEl>
                                        <p:attrNameLst>
                                          <p:attrName>style.visibility</p:attrName>
                                        </p:attrNameLst>
                                      </p:cBhvr>
                                      <p:to>
                                        <p:strVal val="hidden"/>
                                      </p:to>
                                    </p:set>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nodeType="clickEffect">
                                  <p:stCondLst>
                                    <p:cond delay="0"/>
                                  </p:stCondLst>
                                  <p:childTnLst>
                                    <p:set>
                                      <p:cBhvr>
                                        <p:cTn id="124" dur="1" fill="hold">
                                          <p:stCondLst>
                                            <p:cond delay="0"/>
                                          </p:stCondLst>
                                        </p:cTn>
                                        <p:tgtEl>
                                          <p:spTgt spid="28"/>
                                        </p:tgtEl>
                                        <p:attrNameLst>
                                          <p:attrName>style.visibility</p:attrName>
                                        </p:attrNameLst>
                                      </p:cBhvr>
                                      <p:to>
                                        <p:strVal val="visible"/>
                                      </p:to>
                                    </p:set>
                                    <p:anim calcmode="lin" valueType="num">
                                      <p:cBhvr additive="base">
                                        <p:cTn id="125" dur="500" fill="hold"/>
                                        <p:tgtEl>
                                          <p:spTgt spid="28"/>
                                        </p:tgtEl>
                                        <p:attrNameLst>
                                          <p:attrName>ppt_x</p:attrName>
                                        </p:attrNameLst>
                                      </p:cBhvr>
                                      <p:tavLst>
                                        <p:tav tm="0">
                                          <p:val>
                                            <p:strVal val="#ppt_x"/>
                                          </p:val>
                                        </p:tav>
                                        <p:tav tm="100000">
                                          <p:val>
                                            <p:strVal val="#ppt_x"/>
                                          </p:val>
                                        </p:tav>
                                      </p:tavLst>
                                    </p:anim>
                                    <p:anim calcmode="lin" valueType="num">
                                      <p:cBhvr additive="base">
                                        <p:cTn id="126"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127" fill="hold">
                      <p:stCondLst>
                        <p:cond delay="indefinite"/>
                      </p:stCondLst>
                      <p:childTnLst>
                        <p:par>
                          <p:cTn id="128" fill="hold">
                            <p:stCondLst>
                              <p:cond delay="0"/>
                            </p:stCondLst>
                            <p:childTnLst>
                              <p:par>
                                <p:cTn id="129" presetID="0" presetClass="path" presetSubtype="0" accel="50000" decel="50000" fill="hold" grpId="3" nodeType="clickEffect">
                                  <p:stCondLst>
                                    <p:cond delay="0"/>
                                  </p:stCondLst>
                                  <p:childTnLst>
                                    <p:animMotion origin="layout" path="M 0.172986 0.000185188 L 0.220278 0.000185188 " pathEditMode="relative" rAng="0" ptsTypes="">
                                      <p:cBhvr>
                                        <p:cTn id="130" dur="2000" fill="hold"/>
                                        <p:tgtEl>
                                          <p:spTgt spid="4"/>
                                        </p:tgtEl>
                                        <p:attrNameLst>
                                          <p:attrName>ppt_x</p:attrName>
                                          <p:attrName>ppt_y</p:attrName>
                                        </p:attrNameLst>
                                      </p:cBhvr>
                                      <p:rCtr x="24"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p:bldP spid="4" grpId="0"/>
      <p:bldP spid="3" grpId="0"/>
      <p:bldP spid="3" grpId="1"/>
      <p:bldP spid="3" grpId="2"/>
      <p:bldP spid="3" grpId="3"/>
      <p:bldP spid="4" grpId="1"/>
      <p:bldP spid="4" grpId="2"/>
      <p:bldP spid="4" grpId="3"/>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3716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2628265"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392430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300470" y="228600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4907915" y="308673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2232660" cy="368300"/>
          </a:xfrm>
          <a:prstGeom prst="rect">
            <a:avLst/>
          </a:prstGeom>
          <a:noFill/>
        </p:spPr>
        <p:txBody>
          <a:bodyPr wrap="square" rtlCol="0">
            <a:sp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a:t>
            </a:r>
            <a:r>
              <a:rPr lang="zh-CN" altLang="en-US"/>
              <a:t>数组</a:t>
            </a:r>
            <a:endParaRPr lang="zh-CN" altLang="en-US"/>
          </a:p>
        </p:txBody>
      </p:sp>
      <p:sp>
        <p:nvSpPr>
          <p:cNvPr id="14" name="文本框 13"/>
          <p:cNvSpPr txBox="1"/>
          <p:nvPr/>
        </p:nvSpPr>
        <p:spPr>
          <a:xfrm>
            <a:off x="899795" y="4941570"/>
            <a:ext cx="3578860" cy="408940"/>
          </a:xfrm>
          <a:prstGeom prst="rect">
            <a:avLst/>
          </a:prstGeom>
          <a:noFill/>
        </p:spPr>
        <p:txBody>
          <a:bodyPr wrap="square" rtlCol="0">
            <a:noAutofit/>
          </a:bodyPr>
          <a:p>
            <a:r>
              <a:rPr lang="zh-CN" altLang="en-US"/>
              <a:t>现在有</a:t>
            </a:r>
            <a:r>
              <a:rPr lang="en-US" altLang="zh-CN">
                <a:latin typeface="Times New Roman" panose="02020603050405020304" pitchFamily="18" charset="0"/>
                <a:cs typeface="Times New Roman" panose="02020603050405020304" pitchFamily="18" charset="0"/>
              </a:rPr>
              <a:t>K</a:t>
            </a:r>
            <a:r>
              <a:rPr lang="zh-CN" altLang="en-US"/>
              <a:t>路有序数组如何</a:t>
            </a:r>
            <a:r>
              <a:rPr lang="zh-CN" altLang="en-US"/>
              <a:t>排序？</a:t>
            </a:r>
            <a:endParaRPr lang="zh-CN" altLang="en-US"/>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graphicFrame>
        <p:nvGraphicFramePr>
          <p:cNvPr id="2" name="表格 1"/>
          <p:cNvGraphicFramePr/>
          <p:nvPr>
            <p:custDataLst>
              <p:tags r:id="rId1"/>
            </p:custDataLst>
          </p:nvPr>
        </p:nvGraphicFramePr>
        <p:xfrm>
          <a:off x="18072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11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22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063875"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17</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18</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35991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24</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26</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736080" y="240157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13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12" name="文本框 11"/>
          <p:cNvSpPr txBox="1"/>
          <p:nvPr/>
        </p:nvSpPr>
        <p:spPr>
          <a:xfrm>
            <a:off x="5343525" y="3202305"/>
            <a:ext cx="960120" cy="368300"/>
          </a:xfrm>
          <a:prstGeom prst="rect">
            <a:avLst/>
          </a:prstGeom>
          <a:noFill/>
        </p:spPr>
        <p:txBody>
          <a:bodyPr wrap="square" rtlCol="0">
            <a:spAutoFit/>
          </a:bodyPr>
          <a:p>
            <a:r>
              <a:rPr lang="en-US" altLang="zh-CN"/>
              <a:t>......</a:t>
            </a:r>
            <a:endParaRPr lang="en-US" altLang="zh-CN"/>
          </a:p>
        </p:txBody>
      </p:sp>
      <p:sp>
        <p:nvSpPr>
          <p:cNvPr id="13" name="文本框 12"/>
          <p:cNvSpPr txBox="1"/>
          <p:nvPr/>
        </p:nvSpPr>
        <p:spPr>
          <a:xfrm>
            <a:off x="755015" y="1729740"/>
            <a:ext cx="7319645" cy="423545"/>
          </a:xfrm>
          <a:prstGeom prst="rect">
            <a:avLst/>
          </a:prstGeom>
          <a:noFill/>
        </p:spPr>
        <p:txBody>
          <a:bodyPr wrap="square" rtlCol="0">
            <a:noAutofit/>
          </a:bodyPr>
          <a:p>
            <a:r>
              <a:rPr lang="zh-CN" altLang="en-US"/>
              <a:t>可能与我们的二进制算法类似，设置指向头部的指针然后进行</a:t>
            </a:r>
            <a:r>
              <a:rPr lang="zh-CN" altLang="en-US"/>
              <a:t>比较。</a:t>
            </a:r>
            <a:endParaRPr lang="zh-CN" altLang="en-US"/>
          </a:p>
        </p:txBody>
      </p:sp>
      <p:sp>
        <p:nvSpPr>
          <p:cNvPr id="7" name="文本框 6"/>
          <p:cNvSpPr txBox="1"/>
          <p:nvPr/>
        </p:nvSpPr>
        <p:spPr>
          <a:xfrm>
            <a:off x="110617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1</a:t>
            </a:r>
            <a:endParaRPr lang="en-US" altLang="zh-CN" baseline="-25000">
              <a:latin typeface="Times New Roman" panose="02020603050405020304" pitchFamily="18" charset="0"/>
              <a:cs typeface="Times New Roman" panose="02020603050405020304" pitchFamily="18" charset="0"/>
            </a:endParaRPr>
          </a:p>
        </p:txBody>
      </p:sp>
      <p:cxnSp>
        <p:nvCxnSpPr>
          <p:cNvPr id="8" name="直接箭头连接符 7"/>
          <p:cNvCxnSpPr/>
          <p:nvPr/>
        </p:nvCxnSpPr>
        <p:spPr>
          <a:xfrm>
            <a:off x="138176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0" name="文本框 9"/>
          <p:cNvSpPr txBox="1"/>
          <p:nvPr/>
        </p:nvSpPr>
        <p:spPr>
          <a:xfrm>
            <a:off x="23926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2</a:t>
            </a:r>
            <a:endParaRPr lang="en-US" altLang="zh-CN" baseline="-25000">
              <a:latin typeface="Times New Roman" panose="02020603050405020304" pitchFamily="18" charset="0"/>
              <a:cs typeface="Times New Roman" panose="02020603050405020304" pitchFamily="18" charset="0"/>
            </a:endParaRPr>
          </a:p>
        </p:txBody>
      </p:sp>
      <p:cxnSp>
        <p:nvCxnSpPr>
          <p:cNvPr id="11" name="直接箭头连接符 10"/>
          <p:cNvCxnSpPr/>
          <p:nvPr/>
        </p:nvCxnSpPr>
        <p:spPr>
          <a:xfrm>
            <a:off x="26682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688080"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3</a:t>
            </a:r>
            <a:endParaRPr lang="en-US" altLang="zh-CN" baseline="-25000">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a:off x="3963670"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6064885" y="2409825"/>
            <a:ext cx="382270" cy="3733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r>
              <a:rPr lang="en-US" altLang="zh-CN" baseline="-25000">
                <a:latin typeface="Times New Roman" panose="02020603050405020304" pitchFamily="18" charset="0"/>
                <a:cs typeface="Times New Roman" panose="02020603050405020304" pitchFamily="18" charset="0"/>
              </a:rPr>
              <a:t>k</a:t>
            </a:r>
            <a:endParaRPr lang="en-US" altLang="zh-CN" baseline="-25000">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a:off x="6340475" y="2596515"/>
            <a:ext cx="385445" cy="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ppt_x"/>
                                          </p:val>
                                        </p:tav>
                                        <p:tav tm="100000">
                                          <p:val>
                                            <p:strVal val="#ppt_x"/>
                                          </p:val>
                                        </p:tav>
                                      </p:tavLst>
                                    </p:anim>
                                    <p:anim calcmode="lin" valueType="num">
                                      <p:cBhvr additive="base">
                                        <p:cTn id="28" dur="500" fill="hold"/>
                                        <p:tgtEl>
                                          <p:spTgt spid="16"/>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18"/>
                                        </p:tgtEl>
                                        <p:attrNameLst>
                                          <p:attrName>style.visibility</p:attrName>
                                        </p:attrNameLst>
                                      </p:cBhvr>
                                      <p:to>
                                        <p:strVal val="visible"/>
                                      </p:to>
                                    </p:set>
                                    <p:anim calcmode="lin" valueType="num">
                                      <p:cBhvr additive="base">
                                        <p:cTn id="37" dur="500" fill="hold"/>
                                        <p:tgtEl>
                                          <p:spTgt spid="18"/>
                                        </p:tgtEl>
                                        <p:attrNameLst>
                                          <p:attrName>ppt_x</p:attrName>
                                        </p:attrNameLst>
                                      </p:cBhvr>
                                      <p:tavLst>
                                        <p:tav tm="0">
                                          <p:val>
                                            <p:strVal val="#ppt_x"/>
                                          </p:val>
                                        </p:tav>
                                        <p:tav tm="100000">
                                          <p:val>
                                            <p:strVal val="#ppt_x"/>
                                          </p:val>
                                        </p:tav>
                                      </p:tavLst>
                                    </p:anim>
                                    <p:anim calcmode="lin" valueType="num">
                                      <p:cBhvr additive="base">
                                        <p:cTn id="38" dur="500" fill="hold"/>
                                        <p:tgtEl>
                                          <p:spTgt spid="18"/>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anim calcmode="lin" valueType="num">
                                      <p:cBhvr additive="base">
                                        <p:cTn id="41" dur="500" fill="hold"/>
                                        <p:tgtEl>
                                          <p:spTgt spid="17"/>
                                        </p:tgtEl>
                                        <p:attrNameLst>
                                          <p:attrName>ppt_x</p:attrName>
                                        </p:attrNameLst>
                                      </p:cBhvr>
                                      <p:tavLst>
                                        <p:tav tm="0">
                                          <p:val>
                                            <p:strVal val="#ppt_x"/>
                                          </p:val>
                                        </p:tav>
                                        <p:tav tm="100000">
                                          <p:val>
                                            <p:strVal val="#ppt_x"/>
                                          </p:val>
                                        </p:tav>
                                      </p:tavLst>
                                    </p:anim>
                                    <p:anim calcmode="lin" valueType="num">
                                      <p:cBhvr additive="base">
                                        <p:cTn id="4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10" grpId="0"/>
      <p:bldP spid="10" grpId="1"/>
      <p:bldP spid="15" grpId="0"/>
      <p:bldP spid="15" grpId="1"/>
      <p:bldP spid="17" grpId="0"/>
      <p:bldP spid="17" grpId="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755015" y="1729740"/>
            <a:ext cx="4245610" cy="369570"/>
          </a:xfrm>
          <a:prstGeom prst="rect">
            <a:avLst/>
          </a:prstGeom>
          <a:noFill/>
        </p:spPr>
        <p:txBody>
          <a:bodyPr wrap="square" rtlCol="0">
            <a:noAutofit/>
          </a:bodyPr>
          <a:p>
            <a:r>
              <a:rPr lang="zh-CN" altLang="en-US"/>
              <a:t>来分析一下这个方法的时间</a:t>
            </a:r>
            <a:r>
              <a:rPr lang="zh-CN" altLang="en-US"/>
              <a:t>复杂度？</a:t>
            </a:r>
            <a:endParaRPr lang="zh-CN" altLang="en-US"/>
          </a:p>
        </p:txBody>
      </p:sp>
      <p:pic>
        <p:nvPicPr>
          <p:cNvPr id="14" name="图片 13"/>
          <p:cNvPicPr>
            <a:picLocks noChangeAspect="1"/>
          </p:cNvPicPr>
          <p:nvPr/>
        </p:nvPicPr>
        <p:blipFill>
          <a:blip r:embed="rId1"/>
          <a:stretch>
            <a:fillRect/>
          </a:stretch>
        </p:blipFill>
        <p:spPr>
          <a:xfrm>
            <a:off x="5003800" y="1124585"/>
            <a:ext cx="3520440" cy="1515110"/>
          </a:xfrm>
          <a:prstGeom prst="rect">
            <a:avLst/>
          </a:prstGeom>
        </p:spPr>
      </p:pic>
      <p:sp>
        <p:nvSpPr>
          <p:cNvPr id="19" name="文本框 18"/>
          <p:cNvSpPr txBox="1"/>
          <p:nvPr/>
        </p:nvSpPr>
        <p:spPr>
          <a:xfrm>
            <a:off x="683260" y="2853055"/>
            <a:ext cx="7758430" cy="1805305"/>
          </a:xfrm>
          <a:prstGeom prst="rect">
            <a:avLst/>
          </a:prstGeom>
          <a:noFill/>
        </p:spPr>
        <p:txBody>
          <a:bodyPr wrap="square" rtlCol="0">
            <a:noAutofit/>
          </a:bodyPr>
          <a:p>
            <a:r>
              <a:rPr lang="zh-CN" altLang="en-US"/>
              <a:t>思考这个算法实现的比较次数：首先这个比较次数肯定会根据你这个数组情况而不同。</a:t>
            </a:r>
            <a:endParaRPr lang="zh-CN" altLang="en-US"/>
          </a:p>
          <a:p>
            <a:r>
              <a:rPr lang="zh-CN" altLang="en-US"/>
              <a:t>那么就思考两个</a:t>
            </a:r>
            <a:r>
              <a:rPr lang="zh-CN" altLang="en-US"/>
              <a:t>极端</a:t>
            </a:r>
            <a:endParaRPr lang="zh-CN" altLang="en-US"/>
          </a:p>
          <a:p>
            <a:r>
              <a:rPr lang="zh-CN" altLang="en-US"/>
              <a:t>①如果每一路都是最先比较</a:t>
            </a:r>
            <a:r>
              <a:rPr lang="zh-CN" altLang="en-US"/>
              <a:t>结束</a:t>
            </a:r>
            <a:endParaRPr lang="zh-CN" altLang="en-US"/>
          </a:p>
          <a:p>
            <a:r>
              <a:rPr lang="zh-CN" altLang="en-US"/>
              <a:t>②每次比较，每一路均减少一个</a:t>
            </a:r>
            <a:r>
              <a:rPr lang="zh-CN" altLang="en-US"/>
              <a:t>元素。</a:t>
            </a:r>
            <a:endParaRPr lang="zh-CN" altLang="en-US"/>
          </a:p>
        </p:txBody>
      </p:sp>
      <mc:AlternateContent xmlns:mc="http://schemas.openxmlformats.org/markup-compatibility/2006">
        <mc:Choice xmlns:a14="http://schemas.microsoft.com/office/drawing/2010/main" Requires="a14">
          <p:sp>
            <p:nvSpPr>
              <p:cNvPr id="20" name="文本框 19"/>
              <p:cNvSpPr txBox="1"/>
              <p:nvPr/>
            </p:nvSpPr>
            <p:spPr>
              <a:xfrm>
                <a:off x="692150" y="4437380"/>
                <a:ext cx="7758430" cy="960755"/>
              </a:xfrm>
              <a:prstGeom prst="rect">
                <a:avLst/>
              </a:prstGeom>
              <a:noFill/>
            </p:spPr>
            <p:txBody>
              <a:bodyPr wrap="square" rtlCol="0">
                <a:noAutofit/>
              </a:bodyPr>
              <a:p>
                <a:r>
                  <a:rPr lang="zh-CN" altLang="en-US">
                    <a:solidFill>
                      <a:schemeClr val="tx1"/>
                    </a:solidFill>
                    <a:uFillTx/>
                    <a:latin typeface="Times New Roman" panose="02020603050405020304" pitchFamily="18" charset="0"/>
                  </a:rPr>
                  <a:t>第一种情况的比较次数</a:t>
                </a:r>
                <a:r>
                  <a:rPr lang="en-US" altLang="zh-CN">
                    <a:solidFill>
                      <a:schemeClr val="tx1"/>
                    </a:solidFill>
                    <a:uFillTx/>
                    <a:latin typeface="Times New Roman" panose="02020603050405020304" pitchFamily="18" charset="0"/>
                  </a:rPr>
                  <a:t>n*(</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1</m:t>
                        </m:r>
                      </m:num>
                      <m:den>
                        <m:r>
                          <a:rPr lang="en-US" altLang="zh-CN" i="1">
                            <a:solidFill>
                              <a:schemeClr val="tx1"/>
                            </a:solidFill>
                            <a:uFillTx/>
                            <a:latin typeface="Cambria Math" panose="02040503050406030204" charset="0"/>
                            <a:cs typeface="Cambria Math" panose="02040503050406030204" charset="0"/>
                          </a:rPr>
                          <m:t>2</m:t>
                        </m:r>
                      </m:den>
                    </m:f>
                  </m:oMath>
                </a14:m>
                <a:r>
                  <a:rPr lang="en-US" altLang="zh-CN">
                    <a:solidFill>
                      <a:schemeClr val="tx1"/>
                    </a:solidFill>
                    <a:uFillTx/>
                    <a:latin typeface="Times New Roman" panose="02020603050405020304" pitchFamily="18" charset="0"/>
                  </a:rPr>
                  <a:t>k)</a:t>
                </a:r>
                <a:endParaRPr lang="zh-CN" altLang="en-US">
                  <a:solidFill>
                    <a:schemeClr val="tx1"/>
                  </a:solidFill>
                  <a:uFillTx/>
                  <a:latin typeface="Times New Roman" panose="02020603050405020304" pitchFamily="18" charset="0"/>
                </a:endParaRPr>
              </a:p>
              <a:p>
                <a:r>
                  <a:rPr lang="zh-CN" altLang="en-US">
                    <a:solidFill>
                      <a:schemeClr val="tx1"/>
                    </a:solidFill>
                    <a:uFillTx/>
                    <a:latin typeface="Times New Roman" panose="02020603050405020304" pitchFamily="18" charset="0"/>
                  </a:rPr>
                  <a:t>第二种情况的比较次数：</a:t>
                </a:r>
                <a:r>
                  <a:rPr lang="en-US" altLang="zh-CN">
                    <a:solidFill>
                      <a:schemeClr val="tx1"/>
                    </a:solidFill>
                    <a:uFillTx/>
                    <a:latin typeface="Times New Roman" panose="02020603050405020304" pitchFamily="18" charset="0"/>
                  </a:rPr>
                  <a:t>n*k*(k-1)</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mc:Choice>
        <mc:Fallback>
          <p:sp>
            <p:nvSpPr>
              <p:cNvPr id="20" name="文本框 19"/>
              <p:cNvSpPr txBox="1">
                <a:spLocks noRot="1" noChangeAspect="1" noMove="1" noResize="1" noEditPoints="1" noAdjustHandles="1" noChangeArrowheads="1" noChangeShapeType="1" noTextEdit="1"/>
              </p:cNvSpPr>
              <p:nvPr/>
            </p:nvSpPr>
            <p:spPr>
              <a:xfrm>
                <a:off x="692150" y="4437380"/>
                <a:ext cx="7758430" cy="960755"/>
              </a:xfrm>
              <a:prstGeom prst="rect">
                <a:avLst/>
              </a:prstGeom>
              <a:blipFill rotWithShape="1">
                <a:blip r:embed="rId2"/>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26873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二路归并排序延伸的</a:t>
            </a:r>
            <a:r>
              <a:rPr lang="en-US" altLang="zh-CN">
                <a:latin typeface="Times New Roman" panose="02020603050405020304" pitchFamily="18" charset="0"/>
                <a:sym typeface="+mn-ea"/>
              </a:rPr>
              <a:t>K</a:t>
            </a:r>
            <a:r>
              <a:rPr lang="zh-CN" altLang="en-US">
                <a:latin typeface="Times New Roman" panose="02020603050405020304" pitchFamily="18" charset="0"/>
                <a:sym typeface="+mn-ea"/>
              </a:rPr>
              <a:t>路归并问题</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13" name="文本框 12"/>
          <p:cNvSpPr txBox="1"/>
          <p:nvPr/>
        </p:nvSpPr>
        <p:spPr>
          <a:xfrm>
            <a:off x="4211955" y="1276985"/>
            <a:ext cx="4248785" cy="713740"/>
          </a:xfrm>
          <a:prstGeom prst="rect">
            <a:avLst/>
          </a:prstGeom>
          <a:noFill/>
        </p:spPr>
        <p:txBody>
          <a:bodyPr wrap="square" rtlCol="0">
            <a:noAutofit/>
          </a:bodyPr>
          <a:p>
            <a:pPr algn="l"/>
            <a:r>
              <a:rPr lang="zh-CN" altLang="en-US"/>
              <a:t>那么如何改进这个算法？结合我们的分治思想来</a:t>
            </a:r>
            <a:r>
              <a:rPr lang="zh-CN" altLang="en-US"/>
              <a:t>改进。</a:t>
            </a:r>
            <a:endParaRPr lang="zh-CN" altLang="en-US"/>
          </a:p>
        </p:txBody>
      </p:sp>
      <p:graphicFrame>
        <p:nvGraphicFramePr>
          <p:cNvPr id="2" name="表格 1"/>
          <p:cNvGraphicFramePr/>
          <p:nvPr>
            <p:custDataLst>
              <p:tags r:id="rId1"/>
            </p:custDataLst>
          </p:nvPr>
        </p:nvGraphicFramePr>
        <p:xfrm>
          <a:off x="22421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8</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67</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79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4" name="表格 3"/>
          <p:cNvGraphicFramePr/>
          <p:nvPr>
            <p:custDataLst>
              <p:tags r:id="rId2"/>
            </p:custDataLst>
          </p:nvPr>
        </p:nvGraphicFramePr>
        <p:xfrm>
          <a:off x="3498850"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rPr>
                        <a:t>2</a:t>
                      </a:r>
                      <a:endParaRPr lang="en-US" altLang="zh-CN" b="1">
                        <a:solidFill>
                          <a:schemeClr val="tx1"/>
                        </a:solidFill>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12</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29</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rPr>
                        <a:t>90</a:t>
                      </a:r>
                      <a:endParaRPr lang="en-US" altLang="zh-CN" b="1">
                        <a:latin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5" name="表格 4"/>
          <p:cNvGraphicFramePr/>
          <p:nvPr>
            <p:custDataLst>
              <p:tags r:id="rId3"/>
            </p:custDataLst>
          </p:nvPr>
        </p:nvGraphicFramePr>
        <p:xfrm>
          <a:off x="4794885" y="1863090"/>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13</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21</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75</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graphicFrame>
        <p:nvGraphicFramePr>
          <p:cNvPr id="9" name="表格 8"/>
          <p:cNvGraphicFramePr/>
          <p:nvPr>
            <p:custDataLst>
              <p:tags r:id="rId4"/>
            </p:custDataLst>
          </p:nvPr>
        </p:nvGraphicFramePr>
        <p:xfrm>
          <a:off x="6075045" y="1844675"/>
          <a:ext cx="598170" cy="2286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3</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52</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r h="381000">
                <a:tc>
                  <a:txBody>
                    <a:bodyPr/>
                    <a:p>
                      <a:pPr>
                        <a:buNone/>
                      </a:pPr>
                      <a:r>
                        <a:rPr lang="en-US" altLang="zh-CN" b="1">
                          <a:latin typeface="Times New Roman" panose="02020603050405020304" pitchFamily="18" charset="0"/>
                          <a:cs typeface="Times New Roman" panose="02020603050405020304" pitchFamily="18" charset="0"/>
                        </a:rPr>
                        <a:t>78</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rgbClr val="000000">
                        <a:alpha val="0"/>
                      </a:srgbClr>
                    </a:solidFill>
                  </a:tcPr>
                </a:tc>
              </a:tr>
            </a:tbl>
          </a:graphicData>
        </a:graphic>
      </p:graphicFrame>
      <p:sp>
        <p:nvSpPr>
          <p:cNvPr id="21" name="左大括号 20"/>
          <p:cNvSpPr/>
          <p:nvPr/>
        </p:nvSpPr>
        <p:spPr>
          <a:xfrm rot="16200000">
            <a:off x="3068955" y="342011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左大括号 21"/>
          <p:cNvSpPr/>
          <p:nvPr/>
        </p:nvSpPr>
        <p:spPr>
          <a:xfrm rot="16200000">
            <a:off x="5589270" y="3431540"/>
            <a:ext cx="262890" cy="11455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3" name="表格 22"/>
          <p:cNvGraphicFramePr/>
          <p:nvPr/>
        </p:nvGraphicFramePr>
        <p:xfrm>
          <a:off x="2915920" y="4221480"/>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2</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graphicFrame>
        <p:nvGraphicFramePr>
          <p:cNvPr id="24" name="表格 23"/>
          <p:cNvGraphicFramePr/>
          <p:nvPr/>
        </p:nvGraphicFramePr>
        <p:xfrm>
          <a:off x="5436235" y="422084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89</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25" name="左大括号 24"/>
          <p:cNvSpPr/>
          <p:nvPr/>
        </p:nvSpPr>
        <p:spPr>
          <a:xfrm rot="16200000">
            <a:off x="4391660" y="4257040"/>
            <a:ext cx="229870" cy="260604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26" name="表格 25"/>
          <p:cNvGraphicFramePr/>
          <p:nvPr/>
        </p:nvGraphicFramePr>
        <p:xfrm>
          <a:off x="4140200" y="5723255"/>
          <a:ext cx="598170" cy="1905000"/>
        </p:xfrm>
        <a:graphic>
          <a:graphicData uri="http://schemas.openxmlformats.org/drawingml/2006/table">
            <a:tbl>
              <a:tblPr firstRow="1" bandRow="1">
                <a:tableStyleId>{5C22544A-7EE6-4342-B048-85BDC9FD1C3A}</a:tableStyleId>
              </a:tblPr>
              <a:tblGrid>
                <a:gridCol w="598170"/>
              </a:tblGrid>
              <a:tr h="381000">
                <a:tc>
                  <a:txBody>
                    <a:bodyPr/>
                    <a:p>
                      <a:pPr>
                        <a:buNone/>
                      </a:pPr>
                      <a:r>
                        <a:rPr lang="en-US" altLang="zh-CN" b="1">
                          <a:solidFill>
                            <a:schemeClr val="tx1"/>
                          </a:solidFill>
                          <a:latin typeface="Times New Roman" panose="02020603050405020304" pitchFamily="18" charset="0"/>
                          <a:cs typeface="Times New Roman" panose="02020603050405020304" pitchFamily="18" charset="0"/>
                        </a:rPr>
                        <a:t>1</a:t>
                      </a:r>
                      <a:endParaRPr lang="en-US" altLang="zh-CN" b="1">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r h="381000">
                <a:tc>
                  <a:txBody>
                    <a:bodyPr/>
                    <a:p>
                      <a:pPr>
                        <a:buNone/>
                      </a:pPr>
                      <a:r>
                        <a:rPr lang="en-US" altLang="zh-CN" b="1">
                          <a:latin typeface="Times New Roman" panose="02020603050405020304" pitchFamily="18" charset="0"/>
                          <a:cs typeface="Times New Roman" panose="02020603050405020304" pitchFamily="18" charset="0"/>
                        </a:rPr>
                        <a:t>90</a:t>
                      </a:r>
                      <a:endParaRPr lang="en-US" altLang="zh-CN" b="1">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pic>
        <p:nvPicPr>
          <p:cNvPr id="7" name="图片 6"/>
          <p:cNvPicPr>
            <a:picLocks noChangeAspect="1"/>
          </p:cNvPicPr>
          <p:nvPr/>
        </p:nvPicPr>
        <p:blipFill>
          <a:blip r:embed="rId1"/>
          <a:stretch>
            <a:fillRect/>
          </a:stretch>
        </p:blipFill>
        <p:spPr>
          <a:xfrm>
            <a:off x="5868035" y="1052830"/>
            <a:ext cx="2644775" cy="2865755"/>
          </a:xfrm>
          <a:prstGeom prst="rect">
            <a:avLst/>
          </a:prstGeom>
        </p:spPr>
      </p:pic>
      <p:sp>
        <p:nvSpPr>
          <p:cNvPr id="8" name="文本框 7"/>
          <p:cNvSpPr txBox="1"/>
          <p:nvPr/>
        </p:nvSpPr>
        <p:spPr>
          <a:xfrm>
            <a:off x="467360" y="1412875"/>
            <a:ext cx="4248785" cy="713740"/>
          </a:xfrm>
          <a:prstGeom prst="rect">
            <a:avLst/>
          </a:prstGeom>
          <a:noFill/>
        </p:spPr>
        <p:txBody>
          <a:bodyPr wrap="square" rtlCol="0">
            <a:noAutofit/>
          </a:bodyPr>
          <a:p>
            <a:pPr algn="l"/>
            <a:r>
              <a:rPr lang="zh-CN" altLang="en-US"/>
              <a:t>分析一下这种算法策略的时间</a:t>
            </a:r>
            <a:r>
              <a:rPr lang="zh-CN" altLang="en-US"/>
              <a:t>复杂度？</a:t>
            </a:r>
            <a:endParaRPr lang="zh-CN" altLang="en-US"/>
          </a:p>
        </p:txBody>
      </p:sp>
      <mc:AlternateContent xmlns:mc="http://schemas.openxmlformats.org/markup-compatibility/2006">
        <mc:Choice xmlns:a14="http://schemas.microsoft.com/office/drawing/2010/main" Requires="a14">
          <p:sp>
            <p:nvSpPr>
              <p:cNvPr id="10" name="文本框 9"/>
              <p:cNvSpPr txBox="1"/>
              <p:nvPr/>
            </p:nvSpPr>
            <p:spPr>
              <a:xfrm>
                <a:off x="539750" y="2493010"/>
                <a:ext cx="5244465" cy="967105"/>
              </a:xfrm>
              <a:prstGeom prst="rect">
                <a:avLst/>
              </a:prstGeom>
              <a:noFill/>
            </p:spPr>
            <p:txBody>
              <a:bodyPr wrap="square" rtlCol="0">
                <a:noAutofit/>
              </a:bodyPr>
              <a:p>
                <a:pPr algn="l"/>
                <a:r>
                  <a:rPr lang="zh-CN" altLang="en-US"/>
                  <a:t>分析一下这种算法策略的时间复杂度？是不是直接可以写成一个递归形式的时间复杂度</a:t>
                </a:r>
                <a:endParaRPr lang="zh-CN" altLang="en-US"/>
              </a:p>
              <a:p>
                <a:pPr algn="l"/>
                <a:r>
                  <a:rPr lang="en-US" altLang="zh-CN">
                    <a:solidFill>
                      <a:schemeClr val="tx1"/>
                    </a:solidFill>
                    <a:uFillTx/>
                    <a:latin typeface="Times New Roman" panose="02020603050405020304" pitchFamily="18" charset="0"/>
                  </a:rPr>
                  <a:t>T(k*n) = 2*T(</a:t>
                </a:r>
                <a14:m>
                  <m:oMath xmlns:m="http://schemas.openxmlformats.org/officeDocument/2006/math">
                    <m:f>
                      <m:fPr>
                        <m:ctrlPr>
                          <a:rPr lang="en-US" altLang="zh-CN" i="1">
                            <a:solidFill>
                              <a:schemeClr val="tx1"/>
                            </a:solidFill>
                            <a:uFillTx/>
                            <a:latin typeface="Cambria Math" panose="02040503050406030204" charset="0"/>
                            <a:cs typeface="Cambria Math" panose="02040503050406030204" charset="0"/>
                          </a:rPr>
                        </m:ctrlPr>
                      </m:fPr>
                      <m:num>
                        <m:r>
                          <a:rPr lang="en-US" altLang="zh-CN" i="1">
                            <a:solidFill>
                              <a:schemeClr val="tx1"/>
                            </a:solidFill>
                            <a:uFillTx/>
                            <a:latin typeface="Cambria Math" panose="02040503050406030204" charset="0"/>
                            <a:cs typeface="Cambria Math" panose="02040503050406030204" charset="0"/>
                          </a:rPr>
                          <m:t>𝑘</m:t>
                        </m:r>
                        <m:r>
                          <a:rPr lang="en-US" altLang="zh-CN" i="1">
                            <a:solidFill>
                              <a:schemeClr val="tx1"/>
                            </a:solidFill>
                            <a:uFillTx/>
                            <a:latin typeface="Cambria Math" panose="02040503050406030204" charset="0"/>
                            <a:cs typeface="Cambria Math" panose="02040503050406030204" charset="0"/>
                          </a:rPr>
                          <m:t>∗</m:t>
                        </m:r>
                        <m:r>
                          <a:rPr lang="en-US" altLang="zh-CN" i="1">
                            <a:solidFill>
                              <a:schemeClr val="tx1"/>
                            </a:solidFill>
                            <a:uFillTx/>
                            <a:latin typeface="Cambria Math" panose="02040503050406030204" charset="0"/>
                            <a:cs typeface="Cambria Math" panose="02040503050406030204" charset="0"/>
                          </a:rPr>
                          <m:t>𝑛</m:t>
                        </m:r>
                      </m:num>
                      <m:den>
                        <m:r>
                          <a:rPr lang="en-US" altLang="zh-CN" i="1">
                            <a:solidFill>
                              <a:schemeClr val="tx1"/>
                            </a:solidFill>
                            <a:uFillTx/>
                            <a:latin typeface="Cambria Math" panose="02040503050406030204" charset="0"/>
                            <a:ea typeface="MS Mincho" charset="0"/>
                            <a:cs typeface="Cambria Math" panose="02040503050406030204" charset="0"/>
                          </a:rPr>
                          <m:t>2</m:t>
                        </m:r>
                      </m:den>
                    </m:f>
                  </m:oMath>
                </a14:m>
                <a:r>
                  <a:rPr lang="en-US" altLang="zh-CN">
                    <a:solidFill>
                      <a:schemeClr val="tx1"/>
                    </a:solidFill>
                    <a:uFillTx/>
                    <a:latin typeface="Times New Roman" panose="02020603050405020304" pitchFamily="18" charset="0"/>
                  </a:rPr>
                  <a:t>)+O(k*n)</a:t>
                </a:r>
                <a:endParaRPr lang="en-US" altLang="zh-CN">
                  <a:solidFill>
                    <a:schemeClr val="tx1"/>
                  </a:solidFill>
                  <a:uFillTx/>
                  <a:latin typeface="Times New Roman" panose="02020603050405020304" pitchFamily="18" charset="0"/>
                </a:endParaRPr>
              </a:p>
            </p:txBody>
          </p:sp>
        </mc:Choice>
        <mc:Fallback>
          <p:sp>
            <p:nvSpPr>
              <p:cNvPr id="10" name="文本框 9"/>
              <p:cNvSpPr txBox="1">
                <a:spLocks noRot="1" noChangeAspect="1" noMove="1" noResize="1" noEditPoints="1" noAdjustHandles="1" noChangeArrowheads="1" noChangeShapeType="1" noTextEdit="1"/>
              </p:cNvSpPr>
              <p:nvPr/>
            </p:nvSpPr>
            <p:spPr>
              <a:xfrm>
                <a:off x="539750" y="2493010"/>
                <a:ext cx="5244465" cy="967105"/>
              </a:xfrm>
              <a:prstGeom prst="rect">
                <a:avLst/>
              </a:prstGeom>
              <a:blipFill rotWithShape="1">
                <a:blip r:embed="rId2"/>
                <a:stretch>
                  <a:fillRect b="-210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5" name="文本框 4"/>
          <p:cNvSpPr txBox="1"/>
          <p:nvPr/>
        </p:nvSpPr>
        <p:spPr>
          <a:xfrm>
            <a:off x="249555" y="4075430"/>
            <a:ext cx="2455545"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BinSearch(</a:t>
            </a:r>
            <a:r>
              <a:rPr lang="en-US" altLang="zh-CN" sz="1800">
                <a:latin typeface="Times New Roman" panose="02020603050405020304" pitchFamily="18" charset="0"/>
                <a:cs typeface="Times New Roman" panose="02020603050405020304" pitchFamily="18" charset="0"/>
              </a:rPr>
              <a:t>a,i,j,key)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4156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3271520"/>
            <a:ext cx="2660015" cy="549910"/>
          </a:xfrm>
          <a:prstGeom prst="rect">
            <a:avLst/>
          </a:prstGeom>
          <a:noFill/>
        </p:spPr>
        <p:txBody>
          <a:bodyPr wrap="square" rtlCol="0">
            <a:noAutofit/>
          </a:bodyPr>
          <a:p>
            <a:r>
              <a:rPr lang="en-US" altLang="zh-CN" sz="1600">
                <a:solidFill>
                  <a:schemeClr val="tx1"/>
                </a:solidFill>
                <a:uFillTx/>
                <a:latin typeface="Times New Roman" panose="02020603050405020304" pitchFamily="18" charset="0"/>
                <a:cs typeface="Times New Roman" panose="02020603050405020304" pitchFamily="18" charset="0"/>
              </a:rPr>
              <a:t>a[mid]==key,</a:t>
            </a:r>
            <a:r>
              <a:rPr lang="zh-CN" altLang="en-US" sz="1600">
                <a:solidFill>
                  <a:schemeClr val="tx1"/>
                </a:solidFill>
                <a:uFillTx/>
                <a:latin typeface="Times New Roman" panose="02020603050405020304" pitchFamily="18" charset="0"/>
                <a:cs typeface="Times New Roman" panose="02020603050405020304" pitchFamily="18" charset="0"/>
              </a:rPr>
              <a:t>则返回结果</a:t>
            </a:r>
            <a:r>
              <a:rPr lang="en-US" altLang="zh-CN" sz="1600">
                <a:solidFill>
                  <a:schemeClr val="tx1"/>
                </a:solidFill>
                <a:uFillTx/>
                <a:latin typeface="Times New Roman" panose="02020603050405020304" pitchFamily="18" charset="0"/>
                <a:cs typeface="Times New Roman" panose="02020603050405020304" pitchFamily="18" charset="0"/>
              </a:rPr>
              <a:t>;</a:t>
            </a:r>
            <a:endParaRPr lang="en-US" altLang="zh-CN" sz="1600">
              <a:solidFill>
                <a:schemeClr val="tx1"/>
              </a:solidFill>
              <a:uFillTx/>
              <a:latin typeface="Times New Roman" panose="02020603050405020304" pitchFamily="18" charset="0"/>
              <a:cs typeface="Times New Roman" panose="02020603050405020304" pitchFamily="18" charset="0"/>
            </a:endParaRPr>
          </a:p>
          <a:p>
            <a:pPr algn="just"/>
            <a:endParaRPr lang="en-US" altLang="zh-CN" sz="1600">
              <a:solidFill>
                <a:schemeClr val="tx1"/>
              </a:solidFill>
              <a:uFillTx/>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327152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mid = (low+high)/2;</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841240"/>
            <a:ext cx="3406140" cy="969010"/>
          </a:xfrm>
          <a:prstGeom prst="rect">
            <a:avLst/>
          </a:prstGeom>
          <a:noFill/>
        </p:spPr>
        <p:txBody>
          <a:bodyPr wrap="square" rtlCol="0">
            <a:noAutofit/>
          </a:bodyPr>
          <a:p>
            <a:pPr algn="just"/>
            <a:r>
              <a:rPr lang="zh-CN" altLang="en-US" sz="1800">
                <a:latin typeface="Times New Roman" panose="02020603050405020304" pitchFamily="18" charset="0"/>
                <a:cs typeface="Times New Roman" panose="02020603050405020304" pitchFamily="18" charset="0"/>
              </a:rPr>
              <a:t>如果</a:t>
            </a:r>
            <a:r>
              <a:rPr lang="en-US" altLang="zh-CN" sz="1800">
                <a:latin typeface="Times New Roman" panose="02020603050405020304" pitchFamily="18" charset="0"/>
                <a:cs typeface="Times New Roman" panose="02020603050405020304" pitchFamily="18" charset="0"/>
              </a:rPr>
              <a:t>key&lt;a[mid]</a:t>
            </a:r>
            <a:r>
              <a:rPr lang="zh-CN" altLang="en-US" sz="1800">
                <a:latin typeface="Times New Roman" panose="02020603050405020304" pitchFamily="18" charset="0"/>
                <a:cs typeface="Times New Roman" panose="02020603050405020304" pitchFamily="18" charset="0"/>
              </a:rPr>
              <a:t>则进行递归</a:t>
            </a:r>
            <a:r>
              <a:rPr lang="zh-CN" altLang="en-US" sz="1800">
                <a:latin typeface="Times New Roman" panose="02020603050405020304" pitchFamily="18" charset="0"/>
                <a:cs typeface="Times New Roman" panose="02020603050405020304" pitchFamily="18" charset="0"/>
              </a:rPr>
              <a:t>执行</a:t>
            </a:r>
            <a:endParaRPr lang="zh-CN" altLang="en-US" sz="1800">
              <a:latin typeface="Times New Roman" panose="02020603050405020304" pitchFamily="18" charset="0"/>
              <a:cs typeface="Times New Roman" panose="02020603050405020304" pitchFamily="18" charset="0"/>
            </a:endParaRPr>
          </a:p>
          <a:p>
            <a:pPr algn="just"/>
            <a:r>
              <a:rPr lang="en-US" altLang="zh-CN" sz="1800">
                <a:latin typeface="Times New Roman" panose="02020603050405020304" pitchFamily="18" charset="0"/>
                <a:cs typeface="Times New Roman" panose="02020603050405020304" pitchFamily="18" charset="0"/>
              </a:rPr>
              <a:t>BinSearch(a,i,mid-1,key),</a:t>
            </a:r>
            <a:r>
              <a:rPr lang="zh-CN" altLang="en-US" sz="1800">
                <a:latin typeface="Times New Roman" panose="02020603050405020304" pitchFamily="18" charset="0"/>
                <a:cs typeface="Times New Roman" panose="02020603050405020304" pitchFamily="18" charset="0"/>
              </a:rPr>
              <a:t>否则执行</a:t>
            </a:r>
            <a:r>
              <a:rPr lang="en-US" altLang="zh-CN" sz="1800">
                <a:latin typeface="Times New Roman" panose="02020603050405020304" pitchFamily="18" charset="0"/>
                <a:cs typeface="Times New Roman" panose="02020603050405020304" pitchFamily="18" charset="0"/>
              </a:rPr>
              <a:t>BinSearch(a,mid+1,j,key)</a:t>
            </a:r>
            <a:r>
              <a:rPr lang="zh-CN" altLang="en-US" sz="1800">
                <a:latin typeface="Times New Roman" panose="02020603050405020304" pitchFamily="18" charset="0"/>
                <a:cs typeface="Times New Roman" panose="02020603050405020304" pitchFamily="18" charset="0"/>
              </a:rPr>
              <a:t>。</a:t>
            </a:r>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87997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r>
              <a:rPr lang="zh-CN" altLang="en-US" sz="1800">
                <a:uFillTx/>
                <a:latin typeface="Times New Roman" panose="02020603050405020304" pitchFamily="18" charset="0"/>
                <a:sym typeface="+mn-ea"/>
              </a:rPr>
              <a:t>，且</a:t>
            </a:r>
            <a:r>
              <a:rPr lang="en-US" altLang="zh-CN" sz="1800">
                <a:uFillTx/>
                <a:latin typeface="Times New Roman" panose="02020603050405020304" pitchFamily="18" charset="0"/>
                <a:sym typeface="+mn-ea"/>
              </a:rPr>
              <a:t>a[mid]!=key</a:t>
            </a:r>
            <a:r>
              <a:rPr lang="en-US" sz="1800">
                <a:uFillTx/>
                <a:latin typeface="Times New Roman" panose="02020603050405020304" pitchFamily="18" charset="0"/>
                <a:sym typeface="+mn-ea"/>
              </a:rPr>
              <a:t>;</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6" name="文本框 5"/>
          <p:cNvSpPr txBox="1"/>
          <p:nvPr/>
        </p:nvSpPr>
        <p:spPr>
          <a:xfrm>
            <a:off x="203009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74955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1258570" cy="36449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二分查找的经典问题：在一个有序数组中查找相应的元素。</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750570" y="22047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79930" y="22085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6" name="文本框 5"/>
          <p:cNvSpPr txBox="1"/>
          <p:nvPr/>
        </p:nvSpPr>
        <p:spPr>
          <a:xfrm>
            <a:off x="203009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5940425" y="282956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sp>
        <p:nvSpPr>
          <p:cNvPr id="8" name="文本框 7"/>
          <p:cNvSpPr txBox="1"/>
          <p:nvPr/>
        </p:nvSpPr>
        <p:spPr>
          <a:xfrm>
            <a:off x="6443980" y="2188210"/>
            <a:ext cx="457200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9" name="直接箭头连接符 8"/>
          <p:cNvCxnSpPr/>
          <p:nvPr/>
        </p:nvCxnSpPr>
        <p:spPr>
          <a:xfrm flipH="1" flipV="1">
            <a:off x="2160270" y="256476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flipV="1">
            <a:off x="606298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1" name="文本框 10"/>
          <p:cNvSpPr txBox="1"/>
          <p:nvPr/>
        </p:nvSpPr>
        <p:spPr>
          <a:xfrm>
            <a:off x="353885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5" name="直接箭头连接符 14"/>
          <p:cNvCxnSpPr/>
          <p:nvPr/>
        </p:nvCxnSpPr>
        <p:spPr>
          <a:xfrm flipH="1" flipV="1">
            <a:off x="383032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6" name="文本框 15"/>
          <p:cNvSpPr txBox="1"/>
          <p:nvPr/>
        </p:nvSpPr>
        <p:spPr>
          <a:xfrm>
            <a:off x="917575" y="34290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19" name="文本框 18"/>
          <p:cNvSpPr txBox="1"/>
          <p:nvPr/>
        </p:nvSpPr>
        <p:spPr>
          <a:xfrm>
            <a:off x="873760" y="3819525"/>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a[mid]&gt;key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j=mid-1</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3203575" y="285432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j</a:t>
            </a:r>
            <a:endParaRPr lang="en-US" altLang="zh-CN">
              <a:latin typeface="Times New Roman" panose="02020603050405020304" pitchFamily="18" charset="0"/>
              <a:cs typeface="Times New Roman" panose="02020603050405020304" pitchFamily="18" charset="0"/>
            </a:endParaRPr>
          </a:p>
        </p:txBody>
      </p:sp>
      <p:cxnSp>
        <p:nvCxnSpPr>
          <p:cNvPr id="21" name="直接箭头连接符 20"/>
          <p:cNvCxnSpPr/>
          <p:nvPr/>
        </p:nvCxnSpPr>
        <p:spPr>
          <a:xfrm flipH="1" flipV="1">
            <a:off x="3326130"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2" name="文本框 21"/>
          <p:cNvSpPr txBox="1"/>
          <p:nvPr/>
        </p:nvSpPr>
        <p:spPr>
          <a:xfrm>
            <a:off x="917575" y="4216400"/>
            <a:ext cx="2757805" cy="47879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mid=(low+high)/2</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873760" y="4580890"/>
            <a:ext cx="4751070" cy="4140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如果</a:t>
            </a:r>
            <a:r>
              <a:rPr lang="en-US" altLang="zh-CN">
                <a:latin typeface="Times New Roman" panose="02020603050405020304" pitchFamily="18" charset="0"/>
                <a:cs typeface="Times New Roman" panose="02020603050405020304" pitchFamily="18" charset="0"/>
              </a:rPr>
              <a:t>a[mid]&lt;key</a:t>
            </a:r>
            <a:r>
              <a:rPr lang="zh-CN" altLang="en-US">
                <a:latin typeface="Times New Roman" panose="02020603050405020304" pitchFamily="18" charset="0"/>
                <a:cs typeface="Times New Roman" panose="02020603050405020304" pitchFamily="18" charset="0"/>
              </a:rPr>
              <a:t>，则</a:t>
            </a:r>
            <a:r>
              <a:rPr lang="en-US" altLang="zh-CN">
                <a:latin typeface="Times New Roman" panose="02020603050405020304" pitchFamily="18" charset="0"/>
                <a:cs typeface="Times New Roman" panose="02020603050405020304" pitchFamily="18" charset="0"/>
              </a:rPr>
              <a:t>i</a:t>
            </a:r>
            <a:r>
              <a:rPr lang="en-US" altLang="zh-CN">
                <a:latin typeface="Times New Roman" panose="02020603050405020304" pitchFamily="18" charset="0"/>
                <a:cs typeface="Times New Roman" panose="02020603050405020304" pitchFamily="18" charset="0"/>
              </a:rPr>
              <a:t>=mid+1</a:t>
            </a:r>
            <a:endParaRPr lang="en-US" altLang="zh-CN">
              <a:latin typeface="Times New Roman" panose="02020603050405020304" pitchFamily="18" charset="0"/>
              <a:cs typeface="Times New Roman" panose="02020603050405020304" pitchFamily="18" charset="0"/>
            </a:endParaRPr>
          </a:p>
        </p:txBody>
      </p:sp>
      <p:sp>
        <p:nvSpPr>
          <p:cNvPr id="24" name="文本框 23"/>
          <p:cNvSpPr txBox="1"/>
          <p:nvPr/>
        </p:nvSpPr>
        <p:spPr>
          <a:xfrm>
            <a:off x="2483485" y="2842260"/>
            <a:ext cx="675640" cy="3194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25" name="直接箭头连接符 24"/>
          <p:cNvCxnSpPr/>
          <p:nvPr/>
        </p:nvCxnSpPr>
        <p:spPr>
          <a:xfrm flipH="1" flipV="1">
            <a:off x="2774950" y="258508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6" name="文本框 25"/>
          <p:cNvSpPr txBox="1"/>
          <p:nvPr/>
        </p:nvSpPr>
        <p:spPr>
          <a:xfrm>
            <a:off x="3310890" y="28746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a:t>
            </a:r>
            <a:endParaRPr lang="en-US" altLang="zh-CN">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flipH="1" flipV="1">
            <a:off x="3441065" y="26098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9"/>
                                        </p:tgtEl>
                                        <p:attrNameLst>
                                          <p:attrName>style.visibility</p:attrName>
                                        </p:attrNameLst>
                                      </p:cBhvr>
                                      <p:to>
                                        <p:strVal val="visible"/>
                                      </p:to>
                                    </p:set>
                                    <p:anim calcmode="lin" valueType="num">
                                      <p:cBhvr additive="base">
                                        <p:cTn id="13" dur="500" fill="hold"/>
                                        <p:tgtEl>
                                          <p:spTgt spid="19"/>
                                        </p:tgtEl>
                                        <p:attrNameLst>
                                          <p:attrName>ppt_x</p:attrName>
                                        </p:attrNameLst>
                                      </p:cBhvr>
                                      <p:tavLst>
                                        <p:tav tm="0">
                                          <p:val>
                                            <p:strVal val="#ppt_x"/>
                                          </p:val>
                                        </p:tav>
                                        <p:tav tm="100000">
                                          <p:val>
                                            <p:strVal val="#ppt_x"/>
                                          </p:val>
                                        </p:tav>
                                      </p:tavLst>
                                    </p:anim>
                                    <p:anim calcmode="lin" valueType="num">
                                      <p:cBhvr additive="base">
                                        <p:cTn id="14"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nodeType="clickEffect">
                                  <p:stCondLst>
                                    <p:cond delay="0"/>
                                  </p:stCondLst>
                                  <p:childTnLst>
                                    <p:anim calcmode="lin" valueType="num">
                                      <p:cBhvr additive="base">
                                        <p:cTn id="18" dur="500"/>
                                        <p:tgtEl>
                                          <p:spTgt spid="15"/>
                                        </p:tgtEl>
                                        <p:attrNameLst>
                                          <p:attrName>ppt_x</p:attrName>
                                        </p:attrNameLst>
                                      </p:cBhvr>
                                      <p:tavLst>
                                        <p:tav tm="0">
                                          <p:val>
                                            <p:strVal val="ppt_x"/>
                                          </p:val>
                                        </p:tav>
                                        <p:tav tm="100000">
                                          <p:val>
                                            <p:strVal val="ppt_x"/>
                                          </p:val>
                                        </p:tav>
                                      </p:tavLst>
                                    </p:anim>
                                    <p:anim calcmode="lin" valueType="num">
                                      <p:cBhvr additive="base">
                                        <p:cTn id="19" dur="500"/>
                                        <p:tgtEl>
                                          <p:spTgt spid="15"/>
                                        </p:tgtEl>
                                        <p:attrNameLst>
                                          <p:attrName>ppt_y</p:attrName>
                                        </p:attrNameLst>
                                      </p:cBhvr>
                                      <p:tavLst>
                                        <p:tav tm="0">
                                          <p:val>
                                            <p:strVal val="ppt_y"/>
                                          </p:val>
                                        </p:tav>
                                        <p:tav tm="100000">
                                          <p:val>
                                            <p:strVal val="1+ppt_h/2"/>
                                          </p:val>
                                        </p:tav>
                                      </p:tavLst>
                                    </p:anim>
                                    <p:set>
                                      <p:cBhvr>
                                        <p:cTn id="20" dur="1" fill="hold">
                                          <p:stCondLst>
                                            <p:cond delay="499"/>
                                          </p:stCondLst>
                                        </p:cTn>
                                        <p:tgtEl>
                                          <p:spTgt spid="15"/>
                                        </p:tgtEl>
                                        <p:attrNameLst>
                                          <p:attrName>style.visibility</p:attrName>
                                        </p:attrNameLst>
                                      </p:cBhvr>
                                      <p:to>
                                        <p:strVal val="hidden"/>
                                      </p:to>
                                    </p:set>
                                  </p:childTnLst>
                                </p:cTn>
                              </p:par>
                              <p:par>
                                <p:cTn id="21" presetID="2" presetClass="exit" presetSubtype="4" fill="hold" grpId="0" nodeType="withEffect">
                                  <p:stCondLst>
                                    <p:cond delay="0"/>
                                  </p:stCondLst>
                                  <p:childTnLst>
                                    <p:anim calcmode="lin" valueType="num">
                                      <p:cBhvr additive="base">
                                        <p:cTn id="22" dur="500"/>
                                        <p:tgtEl>
                                          <p:spTgt spid="11"/>
                                        </p:tgtEl>
                                        <p:attrNameLst>
                                          <p:attrName>ppt_x</p:attrName>
                                        </p:attrNameLst>
                                      </p:cBhvr>
                                      <p:tavLst>
                                        <p:tav tm="0">
                                          <p:val>
                                            <p:strVal val="ppt_x"/>
                                          </p:val>
                                        </p:tav>
                                        <p:tav tm="100000">
                                          <p:val>
                                            <p:strVal val="ppt_x"/>
                                          </p:val>
                                        </p:tav>
                                      </p:tavLst>
                                    </p:anim>
                                    <p:anim calcmode="lin" valueType="num">
                                      <p:cBhvr additive="base">
                                        <p:cTn id="23" dur="500"/>
                                        <p:tgtEl>
                                          <p:spTgt spid="11"/>
                                        </p:tgtEl>
                                        <p:attrNameLst>
                                          <p:attrName>ppt_y</p:attrName>
                                        </p:attrNameLst>
                                      </p:cBhvr>
                                      <p:tavLst>
                                        <p:tav tm="0">
                                          <p:val>
                                            <p:strVal val="ppt_y"/>
                                          </p:val>
                                        </p:tav>
                                        <p:tav tm="100000">
                                          <p:val>
                                            <p:strVal val="1+ppt_h/2"/>
                                          </p:val>
                                        </p:tav>
                                      </p:tavLst>
                                    </p:anim>
                                    <p:set>
                                      <p:cBhvr>
                                        <p:cTn id="24" dur="1" fill="hold">
                                          <p:stCondLst>
                                            <p:cond delay="499"/>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xit" presetSubtype="4" fill="hold" nodeType="clickEffect">
                                  <p:stCondLst>
                                    <p:cond delay="0"/>
                                  </p:stCondLst>
                                  <p:childTnLst>
                                    <p:anim calcmode="lin" valueType="num">
                                      <p:cBhvr additive="base">
                                        <p:cTn id="28" dur="500"/>
                                        <p:tgtEl>
                                          <p:spTgt spid="10"/>
                                        </p:tgtEl>
                                        <p:attrNameLst>
                                          <p:attrName>ppt_x</p:attrName>
                                        </p:attrNameLst>
                                      </p:cBhvr>
                                      <p:tavLst>
                                        <p:tav tm="0">
                                          <p:val>
                                            <p:strVal val="ppt_x"/>
                                          </p:val>
                                        </p:tav>
                                        <p:tav tm="100000">
                                          <p:val>
                                            <p:strVal val="ppt_x"/>
                                          </p:val>
                                        </p:tav>
                                      </p:tavLst>
                                    </p:anim>
                                    <p:anim calcmode="lin" valueType="num">
                                      <p:cBhvr additive="base">
                                        <p:cTn id="29" dur="500"/>
                                        <p:tgtEl>
                                          <p:spTgt spid="10"/>
                                        </p:tgtEl>
                                        <p:attrNameLst>
                                          <p:attrName>ppt_y</p:attrName>
                                        </p:attrNameLst>
                                      </p:cBhvr>
                                      <p:tavLst>
                                        <p:tav tm="0">
                                          <p:val>
                                            <p:strVal val="ppt_y"/>
                                          </p:val>
                                        </p:tav>
                                        <p:tav tm="100000">
                                          <p:val>
                                            <p:strVal val="1+ppt_h/2"/>
                                          </p:val>
                                        </p:tav>
                                      </p:tavLst>
                                    </p:anim>
                                    <p:set>
                                      <p:cBhvr>
                                        <p:cTn id="30" dur="1" fill="hold">
                                          <p:stCondLst>
                                            <p:cond delay="499"/>
                                          </p:stCondLst>
                                        </p:cTn>
                                        <p:tgtEl>
                                          <p:spTgt spid="10"/>
                                        </p:tgtEl>
                                        <p:attrNameLst>
                                          <p:attrName>style.visibility</p:attrName>
                                        </p:attrNameLst>
                                      </p:cBhvr>
                                      <p:to>
                                        <p:strVal val="hidden"/>
                                      </p:to>
                                    </p:set>
                                  </p:childTnLst>
                                </p:cTn>
                              </p:par>
                              <p:par>
                                <p:cTn id="31" presetID="2" presetClass="exit" presetSubtype="4" fill="hold" grpId="0" nodeType="withEffect">
                                  <p:stCondLst>
                                    <p:cond delay="0"/>
                                  </p:stCondLst>
                                  <p:childTnLst>
                                    <p:anim calcmode="lin" valueType="num">
                                      <p:cBhvr additive="base">
                                        <p:cTn id="32" dur="500"/>
                                        <p:tgtEl>
                                          <p:spTgt spid="7"/>
                                        </p:tgtEl>
                                        <p:attrNameLst>
                                          <p:attrName>ppt_x</p:attrName>
                                        </p:attrNameLst>
                                      </p:cBhvr>
                                      <p:tavLst>
                                        <p:tav tm="0">
                                          <p:val>
                                            <p:strVal val="ppt_x"/>
                                          </p:val>
                                        </p:tav>
                                        <p:tav tm="100000">
                                          <p:val>
                                            <p:strVal val="ppt_x"/>
                                          </p:val>
                                        </p:tav>
                                      </p:tavLst>
                                    </p:anim>
                                    <p:anim calcmode="lin" valueType="num">
                                      <p:cBhvr additive="base">
                                        <p:cTn id="33" dur="500"/>
                                        <p:tgtEl>
                                          <p:spTgt spid="7"/>
                                        </p:tgtEl>
                                        <p:attrNameLst>
                                          <p:attrName>ppt_y</p:attrName>
                                        </p:attrNameLst>
                                      </p:cBhvr>
                                      <p:tavLst>
                                        <p:tav tm="0">
                                          <p:val>
                                            <p:strVal val="ppt_y"/>
                                          </p:val>
                                        </p:tav>
                                        <p:tav tm="100000">
                                          <p:val>
                                            <p:strVal val="1+ppt_h/2"/>
                                          </p:val>
                                        </p:tav>
                                      </p:tavLst>
                                    </p:anim>
                                    <p:set>
                                      <p:cBhvr>
                                        <p:cTn id="34" dur="1" fill="hold">
                                          <p:stCondLst>
                                            <p:cond delay="499"/>
                                          </p:stCondLst>
                                        </p:cTn>
                                        <p:tgtEl>
                                          <p:spTgt spid="7"/>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additive="base">
                                        <p:cTn id="39" dur="500" fill="hold"/>
                                        <p:tgtEl>
                                          <p:spTgt spid="21"/>
                                        </p:tgtEl>
                                        <p:attrNameLst>
                                          <p:attrName>ppt_x</p:attrName>
                                        </p:attrNameLst>
                                      </p:cBhvr>
                                      <p:tavLst>
                                        <p:tav tm="0">
                                          <p:val>
                                            <p:strVal val="#ppt_x"/>
                                          </p:val>
                                        </p:tav>
                                        <p:tav tm="100000">
                                          <p:val>
                                            <p:strVal val="#ppt_x"/>
                                          </p:val>
                                        </p:tav>
                                      </p:tavLst>
                                    </p:anim>
                                    <p:anim calcmode="lin" valueType="num">
                                      <p:cBhvr additive="base">
                                        <p:cTn id="40" dur="500" fill="hold"/>
                                        <p:tgtEl>
                                          <p:spTgt spid="21"/>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anim calcmode="lin" valueType="num">
                                      <p:cBhvr additive="base">
                                        <p:cTn id="43" dur="500" fill="hold"/>
                                        <p:tgtEl>
                                          <p:spTgt spid="20"/>
                                        </p:tgtEl>
                                        <p:attrNameLst>
                                          <p:attrName>ppt_x</p:attrName>
                                        </p:attrNameLst>
                                      </p:cBhvr>
                                      <p:tavLst>
                                        <p:tav tm="0">
                                          <p:val>
                                            <p:strVal val="#ppt_x"/>
                                          </p:val>
                                        </p:tav>
                                        <p:tav tm="100000">
                                          <p:val>
                                            <p:strVal val="#ppt_x"/>
                                          </p:val>
                                        </p:tav>
                                      </p:tavLst>
                                    </p:anim>
                                    <p:anim calcmode="lin" valueType="num">
                                      <p:cBhvr additive="base">
                                        <p:cTn id="44"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0" nodeType="clickEffect">
                                  <p:stCondLst>
                                    <p:cond delay="0"/>
                                  </p:stCondLst>
                                  <p:childTnLst>
                                    <p:set>
                                      <p:cBhvr>
                                        <p:cTn id="48" dur="1" fill="hold">
                                          <p:stCondLst>
                                            <p:cond delay="0"/>
                                          </p:stCondLst>
                                        </p:cTn>
                                        <p:tgtEl>
                                          <p:spTgt spid="22"/>
                                        </p:tgtEl>
                                        <p:attrNameLst>
                                          <p:attrName>style.visibility</p:attrName>
                                        </p:attrNameLst>
                                      </p:cBhvr>
                                      <p:to>
                                        <p:strVal val="visible"/>
                                      </p:to>
                                    </p:set>
                                    <p:anim calcmode="lin" valueType="num">
                                      <p:cBhvr additive="base">
                                        <p:cTn id="49" dur="500" fill="hold"/>
                                        <p:tgtEl>
                                          <p:spTgt spid="22"/>
                                        </p:tgtEl>
                                        <p:attrNameLst>
                                          <p:attrName>ppt_x</p:attrName>
                                        </p:attrNameLst>
                                      </p:cBhvr>
                                      <p:tavLst>
                                        <p:tav tm="0">
                                          <p:val>
                                            <p:strVal val="#ppt_x"/>
                                          </p:val>
                                        </p:tav>
                                        <p:tav tm="100000">
                                          <p:val>
                                            <p:strVal val="#ppt_x"/>
                                          </p:val>
                                        </p:tav>
                                      </p:tavLst>
                                    </p:anim>
                                    <p:anim calcmode="lin" valueType="num">
                                      <p:cBhvr additive="base">
                                        <p:cTn id="50"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grpId="0" nodeType="clickEffect">
                                  <p:stCondLst>
                                    <p:cond delay="0"/>
                                  </p:stCondLst>
                                  <p:childTnLst>
                                    <p:set>
                                      <p:cBhvr>
                                        <p:cTn id="54" dur="1" fill="hold">
                                          <p:stCondLst>
                                            <p:cond delay="0"/>
                                          </p:stCondLst>
                                        </p:cTn>
                                        <p:tgtEl>
                                          <p:spTgt spid="23"/>
                                        </p:tgtEl>
                                        <p:attrNameLst>
                                          <p:attrName>style.visibility</p:attrName>
                                        </p:attrNameLst>
                                      </p:cBhvr>
                                      <p:to>
                                        <p:strVal val="visible"/>
                                      </p:to>
                                    </p:set>
                                    <p:anim calcmode="lin" valueType="num">
                                      <p:cBhvr additive="base">
                                        <p:cTn id="55" dur="500" fill="hold"/>
                                        <p:tgtEl>
                                          <p:spTgt spid="23"/>
                                        </p:tgtEl>
                                        <p:attrNameLst>
                                          <p:attrName>ppt_x</p:attrName>
                                        </p:attrNameLst>
                                      </p:cBhvr>
                                      <p:tavLst>
                                        <p:tav tm="0">
                                          <p:val>
                                            <p:strVal val="#ppt_x"/>
                                          </p:val>
                                        </p:tav>
                                        <p:tav tm="100000">
                                          <p:val>
                                            <p:strVal val="#ppt_x"/>
                                          </p:val>
                                        </p:tav>
                                      </p:tavLst>
                                    </p:anim>
                                    <p:anim calcmode="lin" valueType="num">
                                      <p:cBhvr additive="base">
                                        <p:cTn id="56"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24"/>
                                        </p:tgtEl>
                                        <p:attrNameLst>
                                          <p:attrName>style.visibility</p:attrName>
                                        </p:attrNameLst>
                                      </p:cBhvr>
                                      <p:to>
                                        <p:strVal val="visible"/>
                                      </p:to>
                                    </p:set>
                                    <p:anim calcmode="lin" valueType="num">
                                      <p:cBhvr additive="base">
                                        <p:cTn id="61" dur="500" fill="hold"/>
                                        <p:tgtEl>
                                          <p:spTgt spid="24"/>
                                        </p:tgtEl>
                                        <p:attrNameLst>
                                          <p:attrName>ppt_x</p:attrName>
                                        </p:attrNameLst>
                                      </p:cBhvr>
                                      <p:tavLst>
                                        <p:tav tm="0">
                                          <p:val>
                                            <p:strVal val="#ppt_x"/>
                                          </p:val>
                                        </p:tav>
                                        <p:tav tm="100000">
                                          <p:val>
                                            <p:strVal val="#ppt_x"/>
                                          </p:val>
                                        </p:tav>
                                      </p:tavLst>
                                    </p:anim>
                                    <p:anim calcmode="lin" valueType="num">
                                      <p:cBhvr additive="base">
                                        <p:cTn id="62" dur="500" fill="hold"/>
                                        <p:tgtEl>
                                          <p:spTgt spid="24"/>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0"/>
                                  </p:stCondLst>
                                  <p:childTnLst>
                                    <p:set>
                                      <p:cBhvr>
                                        <p:cTn id="64" dur="1" fill="hold">
                                          <p:stCondLst>
                                            <p:cond delay="0"/>
                                          </p:stCondLst>
                                        </p:cTn>
                                        <p:tgtEl>
                                          <p:spTgt spid="25"/>
                                        </p:tgtEl>
                                        <p:attrNameLst>
                                          <p:attrName>style.visibility</p:attrName>
                                        </p:attrNameLst>
                                      </p:cBhvr>
                                      <p:to>
                                        <p:strVal val="visible"/>
                                      </p:to>
                                    </p:set>
                                    <p:anim calcmode="lin" valueType="num">
                                      <p:cBhvr additive="base">
                                        <p:cTn id="65" dur="500" fill="hold"/>
                                        <p:tgtEl>
                                          <p:spTgt spid="25"/>
                                        </p:tgtEl>
                                        <p:attrNameLst>
                                          <p:attrName>ppt_x</p:attrName>
                                        </p:attrNameLst>
                                      </p:cBhvr>
                                      <p:tavLst>
                                        <p:tav tm="0">
                                          <p:val>
                                            <p:strVal val="#ppt_x"/>
                                          </p:val>
                                        </p:tav>
                                        <p:tav tm="100000">
                                          <p:val>
                                            <p:strVal val="#ppt_x"/>
                                          </p:val>
                                        </p:tav>
                                      </p:tavLst>
                                    </p:anim>
                                    <p:anim calcmode="lin" valueType="num">
                                      <p:cBhvr additive="base">
                                        <p:cTn id="66"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2" presetClass="exit" presetSubtype="4" fill="hold" nodeType="clickEffect">
                                  <p:stCondLst>
                                    <p:cond delay="0"/>
                                  </p:stCondLst>
                                  <p:childTnLst>
                                    <p:anim calcmode="lin" valueType="num">
                                      <p:cBhvr additive="base">
                                        <p:cTn id="70" dur="500"/>
                                        <p:tgtEl>
                                          <p:spTgt spid="25"/>
                                        </p:tgtEl>
                                        <p:attrNameLst>
                                          <p:attrName>ppt_x</p:attrName>
                                        </p:attrNameLst>
                                      </p:cBhvr>
                                      <p:tavLst>
                                        <p:tav tm="0">
                                          <p:val>
                                            <p:strVal val="ppt_x"/>
                                          </p:val>
                                        </p:tav>
                                        <p:tav tm="100000">
                                          <p:val>
                                            <p:strVal val="ppt_x"/>
                                          </p:val>
                                        </p:tav>
                                      </p:tavLst>
                                    </p:anim>
                                    <p:anim calcmode="lin" valueType="num">
                                      <p:cBhvr additive="base">
                                        <p:cTn id="71" dur="500"/>
                                        <p:tgtEl>
                                          <p:spTgt spid="25"/>
                                        </p:tgtEl>
                                        <p:attrNameLst>
                                          <p:attrName>ppt_y</p:attrName>
                                        </p:attrNameLst>
                                      </p:cBhvr>
                                      <p:tavLst>
                                        <p:tav tm="0">
                                          <p:val>
                                            <p:strVal val="ppt_y"/>
                                          </p:val>
                                        </p:tav>
                                        <p:tav tm="100000">
                                          <p:val>
                                            <p:strVal val="1+ppt_h/2"/>
                                          </p:val>
                                        </p:tav>
                                      </p:tavLst>
                                    </p:anim>
                                    <p:set>
                                      <p:cBhvr>
                                        <p:cTn id="72" dur="1" fill="hold">
                                          <p:stCondLst>
                                            <p:cond delay="499"/>
                                          </p:stCondLst>
                                        </p:cTn>
                                        <p:tgtEl>
                                          <p:spTgt spid="25"/>
                                        </p:tgtEl>
                                        <p:attrNameLst>
                                          <p:attrName>style.visibility</p:attrName>
                                        </p:attrNameLst>
                                      </p:cBhvr>
                                      <p:to>
                                        <p:strVal val="hidden"/>
                                      </p:to>
                                    </p:set>
                                  </p:childTnLst>
                                </p:cTn>
                              </p:par>
                              <p:par>
                                <p:cTn id="73" presetID="2" presetClass="exit" presetSubtype="4" fill="hold" grpId="2" nodeType="withEffect">
                                  <p:stCondLst>
                                    <p:cond delay="0"/>
                                  </p:stCondLst>
                                  <p:childTnLst>
                                    <p:anim calcmode="lin" valueType="num">
                                      <p:cBhvr additive="base">
                                        <p:cTn id="74" dur="500"/>
                                        <p:tgtEl>
                                          <p:spTgt spid="24"/>
                                        </p:tgtEl>
                                        <p:attrNameLst>
                                          <p:attrName>ppt_x</p:attrName>
                                        </p:attrNameLst>
                                      </p:cBhvr>
                                      <p:tavLst>
                                        <p:tav tm="0">
                                          <p:val>
                                            <p:strVal val="ppt_x"/>
                                          </p:val>
                                        </p:tav>
                                        <p:tav tm="100000">
                                          <p:val>
                                            <p:strVal val="ppt_x"/>
                                          </p:val>
                                        </p:tav>
                                      </p:tavLst>
                                    </p:anim>
                                    <p:anim calcmode="lin" valueType="num">
                                      <p:cBhvr additive="base">
                                        <p:cTn id="75" dur="500"/>
                                        <p:tgtEl>
                                          <p:spTgt spid="24"/>
                                        </p:tgtEl>
                                        <p:attrNameLst>
                                          <p:attrName>ppt_y</p:attrName>
                                        </p:attrNameLst>
                                      </p:cBhvr>
                                      <p:tavLst>
                                        <p:tav tm="0">
                                          <p:val>
                                            <p:strVal val="ppt_y"/>
                                          </p:val>
                                        </p:tav>
                                        <p:tav tm="100000">
                                          <p:val>
                                            <p:strVal val="1+ppt_h/2"/>
                                          </p:val>
                                        </p:tav>
                                      </p:tavLst>
                                    </p:anim>
                                    <p:set>
                                      <p:cBhvr>
                                        <p:cTn id="76" dur="1" fill="hold">
                                          <p:stCondLst>
                                            <p:cond delay="499"/>
                                          </p:stCondLst>
                                        </p:cTn>
                                        <p:tgtEl>
                                          <p:spTgt spid="2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2" presetClass="exit" presetSubtype="4" fill="hold" nodeType="clickEffect">
                                  <p:stCondLst>
                                    <p:cond delay="0"/>
                                  </p:stCondLst>
                                  <p:childTnLst>
                                    <p:anim calcmode="lin" valueType="num">
                                      <p:cBhvr additive="base">
                                        <p:cTn id="80" dur="500"/>
                                        <p:tgtEl>
                                          <p:spTgt spid="9"/>
                                        </p:tgtEl>
                                        <p:attrNameLst>
                                          <p:attrName>ppt_x</p:attrName>
                                        </p:attrNameLst>
                                      </p:cBhvr>
                                      <p:tavLst>
                                        <p:tav tm="0">
                                          <p:val>
                                            <p:strVal val="ppt_x"/>
                                          </p:val>
                                        </p:tav>
                                        <p:tav tm="100000">
                                          <p:val>
                                            <p:strVal val="ppt_x"/>
                                          </p:val>
                                        </p:tav>
                                      </p:tavLst>
                                    </p:anim>
                                    <p:anim calcmode="lin" valueType="num">
                                      <p:cBhvr additive="base">
                                        <p:cTn id="81" dur="500"/>
                                        <p:tgtEl>
                                          <p:spTgt spid="9"/>
                                        </p:tgtEl>
                                        <p:attrNameLst>
                                          <p:attrName>ppt_y</p:attrName>
                                        </p:attrNameLst>
                                      </p:cBhvr>
                                      <p:tavLst>
                                        <p:tav tm="0">
                                          <p:val>
                                            <p:strVal val="ppt_y"/>
                                          </p:val>
                                        </p:tav>
                                        <p:tav tm="100000">
                                          <p:val>
                                            <p:strVal val="1+ppt_h/2"/>
                                          </p:val>
                                        </p:tav>
                                      </p:tavLst>
                                    </p:anim>
                                    <p:set>
                                      <p:cBhvr>
                                        <p:cTn id="82" dur="1" fill="hold">
                                          <p:stCondLst>
                                            <p:cond delay="499"/>
                                          </p:stCondLst>
                                        </p:cTn>
                                        <p:tgtEl>
                                          <p:spTgt spid="9"/>
                                        </p:tgtEl>
                                        <p:attrNameLst>
                                          <p:attrName>style.visibility</p:attrName>
                                        </p:attrNameLst>
                                      </p:cBhvr>
                                      <p:to>
                                        <p:strVal val="hidden"/>
                                      </p:to>
                                    </p:set>
                                  </p:childTnLst>
                                </p:cTn>
                              </p:par>
                              <p:par>
                                <p:cTn id="83" presetID="2" presetClass="exit" presetSubtype="4" fill="hold" grpId="0" nodeType="withEffect">
                                  <p:stCondLst>
                                    <p:cond delay="0"/>
                                  </p:stCondLst>
                                  <p:childTnLst>
                                    <p:anim calcmode="lin" valueType="num">
                                      <p:cBhvr additive="base">
                                        <p:cTn id="84" dur="500"/>
                                        <p:tgtEl>
                                          <p:spTgt spid="6"/>
                                        </p:tgtEl>
                                        <p:attrNameLst>
                                          <p:attrName>ppt_x</p:attrName>
                                        </p:attrNameLst>
                                      </p:cBhvr>
                                      <p:tavLst>
                                        <p:tav tm="0">
                                          <p:val>
                                            <p:strVal val="ppt_x"/>
                                          </p:val>
                                        </p:tav>
                                        <p:tav tm="100000">
                                          <p:val>
                                            <p:strVal val="ppt_x"/>
                                          </p:val>
                                        </p:tav>
                                      </p:tavLst>
                                    </p:anim>
                                    <p:anim calcmode="lin" valueType="num">
                                      <p:cBhvr additive="base">
                                        <p:cTn id="85" dur="500"/>
                                        <p:tgtEl>
                                          <p:spTgt spid="6"/>
                                        </p:tgtEl>
                                        <p:attrNameLst>
                                          <p:attrName>ppt_y</p:attrName>
                                        </p:attrNameLst>
                                      </p:cBhvr>
                                      <p:tavLst>
                                        <p:tav tm="0">
                                          <p:val>
                                            <p:strVal val="ppt_y"/>
                                          </p:val>
                                        </p:tav>
                                        <p:tav tm="100000">
                                          <p:val>
                                            <p:strVal val="1+ppt_h/2"/>
                                          </p:val>
                                        </p:tav>
                                      </p:tavLst>
                                    </p:anim>
                                    <p:set>
                                      <p:cBhvr>
                                        <p:cTn id="86" dur="1" fill="hold">
                                          <p:stCondLst>
                                            <p:cond delay="499"/>
                                          </p:stCondLst>
                                        </p:cTn>
                                        <p:tgtEl>
                                          <p:spTgt spid="6"/>
                                        </p:tgtEl>
                                        <p:attrNameLst>
                                          <p:attrName>style.visibility</p:attrName>
                                        </p:attrNameLst>
                                      </p:cBhvr>
                                      <p:to>
                                        <p:strVal val="hidden"/>
                                      </p:to>
                                    </p:set>
                                  </p:childTnLst>
                                </p:cTn>
                              </p:par>
                            </p:childTnLst>
                          </p:cTn>
                        </p:par>
                      </p:childTnLst>
                    </p:cTn>
                  </p:par>
                  <p:par>
                    <p:cTn id="87" fill="hold">
                      <p:stCondLst>
                        <p:cond delay="indefinite"/>
                      </p:stCondLst>
                      <p:childTnLst>
                        <p:par>
                          <p:cTn id="88" fill="hold">
                            <p:stCondLst>
                              <p:cond delay="0"/>
                            </p:stCondLst>
                            <p:childTnLst>
                              <p:par>
                                <p:cTn id="89" presetID="2" presetClass="entr" presetSubtype="4" fill="hold" grpId="0" nodeType="clickEffect">
                                  <p:stCondLst>
                                    <p:cond delay="0"/>
                                  </p:stCondLst>
                                  <p:childTnLst>
                                    <p:set>
                                      <p:cBhvr>
                                        <p:cTn id="90" dur="1" fill="hold">
                                          <p:stCondLst>
                                            <p:cond delay="0"/>
                                          </p:stCondLst>
                                        </p:cTn>
                                        <p:tgtEl>
                                          <p:spTgt spid="26"/>
                                        </p:tgtEl>
                                        <p:attrNameLst>
                                          <p:attrName>style.visibility</p:attrName>
                                        </p:attrNameLst>
                                      </p:cBhvr>
                                      <p:to>
                                        <p:strVal val="visible"/>
                                      </p:to>
                                    </p:set>
                                    <p:anim calcmode="lin" valueType="num">
                                      <p:cBhvr additive="base">
                                        <p:cTn id="91" dur="500" fill="hold"/>
                                        <p:tgtEl>
                                          <p:spTgt spid="26"/>
                                        </p:tgtEl>
                                        <p:attrNameLst>
                                          <p:attrName>ppt_x</p:attrName>
                                        </p:attrNameLst>
                                      </p:cBhvr>
                                      <p:tavLst>
                                        <p:tav tm="0">
                                          <p:val>
                                            <p:strVal val="#ppt_x"/>
                                          </p:val>
                                        </p:tav>
                                        <p:tav tm="100000">
                                          <p:val>
                                            <p:strVal val="#ppt_x"/>
                                          </p:val>
                                        </p:tav>
                                      </p:tavLst>
                                    </p:anim>
                                    <p:anim calcmode="lin" valueType="num">
                                      <p:cBhvr additive="base">
                                        <p:cTn id="92" dur="500" fill="hold"/>
                                        <p:tgtEl>
                                          <p:spTgt spid="26"/>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27"/>
                                        </p:tgtEl>
                                        <p:attrNameLst>
                                          <p:attrName>style.visibility</p:attrName>
                                        </p:attrNameLst>
                                      </p:cBhvr>
                                      <p:to>
                                        <p:strVal val="visible"/>
                                      </p:to>
                                    </p:set>
                                    <p:anim calcmode="lin" valueType="num">
                                      <p:cBhvr additive="base">
                                        <p:cTn id="95" dur="500" fill="hold"/>
                                        <p:tgtEl>
                                          <p:spTgt spid="27"/>
                                        </p:tgtEl>
                                        <p:attrNameLst>
                                          <p:attrName>ppt_x</p:attrName>
                                        </p:attrNameLst>
                                      </p:cBhvr>
                                      <p:tavLst>
                                        <p:tav tm="0">
                                          <p:val>
                                            <p:strVal val="#ppt_x"/>
                                          </p:val>
                                        </p:tav>
                                        <p:tav tm="100000">
                                          <p:val>
                                            <p:strVal val="#ppt_x"/>
                                          </p:val>
                                        </p:tav>
                                      </p:tavLst>
                                    </p:anim>
                                    <p:anim calcmode="lin" valueType="num">
                                      <p:cBhvr additive="base">
                                        <p:cTn id="9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6" grpId="1"/>
      <p:bldP spid="19" grpId="0"/>
      <p:bldP spid="19" grpId="1"/>
      <p:bldP spid="11" grpId="0"/>
      <p:bldP spid="11" grpId="1"/>
      <p:bldP spid="7" grpId="0"/>
      <p:bldP spid="7" grpId="1"/>
      <p:bldP spid="20" grpId="0"/>
      <p:bldP spid="20" grpId="1"/>
      <p:bldP spid="22" grpId="0"/>
      <p:bldP spid="22" grpId="1"/>
      <p:bldP spid="23" grpId="0"/>
      <p:bldP spid="23" grpId="1"/>
      <p:bldP spid="24" grpId="0"/>
      <p:bldP spid="24" grpId="1"/>
      <p:bldP spid="24" grpId="2"/>
      <p:bldP spid="6" grpId="0"/>
      <p:bldP spid="6" grpId="1"/>
      <p:bldP spid="26" grpId="0"/>
      <p:bldP spid="26" grpId="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2123440" y="272923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①如果要查找的元素有重复的元素</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3966210" cy="417195"/>
          </a:xfrm>
          <a:prstGeom prst="rect">
            <a:avLst/>
          </a:prstGeom>
          <a:noFill/>
        </p:spPr>
        <p:txBody>
          <a:bodyPr wrap="square" rtlCol="0">
            <a:noAutofit/>
          </a:bodyPr>
          <a:p>
            <a:r>
              <a:rPr lang="zh-CN" altLang="en-US"/>
              <a:t>如果有重复的，筛选左面的</a:t>
            </a:r>
            <a:r>
              <a:rPr lang="zh-CN" altLang="en-US"/>
              <a:t>索引？</a:t>
            </a:r>
            <a:endParaRPr lang="zh-CN" altLang="en-US"/>
          </a:p>
        </p:txBody>
      </p:sp>
      <p:sp>
        <p:nvSpPr>
          <p:cNvPr id="14" name="文本框 13"/>
          <p:cNvSpPr txBox="1"/>
          <p:nvPr/>
        </p:nvSpPr>
        <p:spPr>
          <a:xfrm>
            <a:off x="1259205" y="4215765"/>
            <a:ext cx="3966210" cy="417195"/>
          </a:xfrm>
          <a:prstGeom prst="rect">
            <a:avLst/>
          </a:prstGeom>
          <a:noFill/>
        </p:spPr>
        <p:txBody>
          <a:bodyPr wrap="square" rtlCol="0">
            <a:noAutofit/>
          </a:bodyPr>
          <a:p>
            <a:r>
              <a:rPr lang="zh-CN" altLang="en-US"/>
              <a:t>如果有重复的，筛选</a:t>
            </a:r>
            <a:r>
              <a:rPr lang="zh-CN" altLang="en-US"/>
              <a:t>右面的</a:t>
            </a:r>
            <a:r>
              <a:rPr lang="zh-CN" altLang="en-US"/>
              <a:t>索引？</a:t>
            </a:r>
            <a:endParaRPr lang="zh-CN" altLang="en-US"/>
          </a:p>
        </p:txBody>
      </p:sp>
      <p:sp>
        <p:nvSpPr>
          <p:cNvPr id="17" name="文本框 16"/>
          <p:cNvSpPr txBox="1"/>
          <p:nvPr/>
        </p:nvSpPr>
        <p:spPr>
          <a:xfrm>
            <a:off x="827405" y="6224270"/>
            <a:ext cx="7330440" cy="368300"/>
          </a:xfrm>
          <a:prstGeom prst="rect">
            <a:avLst/>
          </a:prstGeom>
          <a:noFill/>
        </p:spPr>
        <p:txBody>
          <a:bodyPr wrap="square" rtlCol="0">
            <a:spAutoFit/>
          </a:bodyPr>
          <a:p>
            <a:r>
              <a:rPr lang="zh-CN" altLang="en-US"/>
              <a:t>要求：如果目标值重复存在返回目标值靠右的索引，如何</a:t>
            </a:r>
            <a:r>
              <a:rPr lang="zh-CN" altLang="en-US"/>
              <a:t>实现？</a:t>
            </a:r>
            <a:endParaRPr lang="zh-CN" altLang="en-US"/>
          </a:p>
        </p:txBody>
      </p:sp>
      <p:sp>
        <p:nvSpPr>
          <p:cNvPr id="6" name="左大括号 5"/>
          <p:cNvSpPr/>
          <p:nvPr/>
        </p:nvSpPr>
        <p:spPr>
          <a:xfrm>
            <a:off x="1031875" y="4860290"/>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1201420" y="462978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9" name="文本框 8"/>
          <p:cNvSpPr txBox="1"/>
          <p:nvPr/>
        </p:nvSpPr>
        <p:spPr>
          <a:xfrm>
            <a:off x="1172210" y="558927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右</a:t>
            </a:r>
            <a:r>
              <a:rPr lang="zh-CN" altLang="en-US"/>
              <a:t>的索引，如何</a:t>
            </a:r>
            <a:r>
              <a:rPr lang="zh-CN" altLang="en-US"/>
              <a:t>实现？</a:t>
            </a:r>
            <a:endParaRPr lang="zh-CN" altLang="en-US"/>
          </a:p>
        </p:txBody>
      </p:sp>
      <p:sp>
        <p:nvSpPr>
          <p:cNvPr id="6" name="文本框 5"/>
          <p:cNvSpPr txBox="1"/>
          <p:nvPr/>
        </p:nvSpPr>
        <p:spPr>
          <a:xfrm>
            <a:off x="770890" y="330771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770890" y="431609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4105275" y="2891155"/>
            <a:ext cx="1596390" cy="375920"/>
          </a:xfrm>
          <a:prstGeom prst="rect">
            <a:avLst/>
          </a:prstGeom>
          <a:noFill/>
        </p:spPr>
        <p:txBody>
          <a:bodyPr wrap="square" rtlCol="0">
            <a:noAutofit/>
          </a:bodyPr>
          <a:p>
            <a:r>
              <a:rPr lang="zh-CN" altLang="en-US">
                <a:latin typeface="Times New Roman" panose="02020603050405020304" pitchFamily="18" charset="0"/>
                <a:cs typeface="Times New Roman" panose="02020603050405020304" pitchFamily="18" charset="0"/>
              </a:rPr>
              <a:t>返回</a:t>
            </a:r>
            <a:r>
              <a:rPr lang="zh-CN" altLang="en-US">
                <a:latin typeface="Times New Roman" panose="02020603050405020304" pitchFamily="18" charset="0"/>
                <a:cs typeface="Times New Roman" panose="02020603050405020304" pitchFamily="18" charset="0"/>
              </a:rPr>
              <a:t>位置</a:t>
            </a:r>
            <a:endParaRPr lang="zh-CN" altLang="en-US">
              <a:latin typeface="Times New Roman" panose="02020603050405020304" pitchFamily="18" charset="0"/>
              <a:cs typeface="Times New Roman" panose="02020603050405020304" pitchFamily="18" charset="0"/>
            </a:endParaRPr>
          </a:p>
        </p:txBody>
      </p:sp>
      <p:cxnSp>
        <p:nvCxnSpPr>
          <p:cNvPr id="10" name="直接箭头连接符 9"/>
          <p:cNvCxnSpPr/>
          <p:nvPr/>
        </p:nvCxnSpPr>
        <p:spPr>
          <a:xfrm flipH="1" flipV="1">
            <a:off x="4334510" y="2646680"/>
            <a:ext cx="0" cy="264795"/>
          </a:xfrm>
          <a:prstGeom prst="straightConnector1">
            <a:avLst/>
          </a:prstGeom>
          <a:solidFill>
            <a:schemeClr val="accent1"/>
          </a:solidFill>
          <a:ln w="9525" cap="flat" cmpd="sng" algn="ctr">
            <a:solidFill>
              <a:srgbClr val="FF0000"/>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nodeType="clickEffect">
                                  <p:stCondLst>
                                    <p:cond delay="0"/>
                                  </p:stCondLst>
                                  <p:childTnLst>
                                    <p:anim calcmode="lin" valueType="num">
                                      <p:cBhvr additive="base">
                                        <p:cTn id="6" dur="500"/>
                                        <p:tgtEl>
                                          <p:spTgt spid="10"/>
                                        </p:tgtEl>
                                        <p:attrNameLst>
                                          <p:attrName>ppt_x</p:attrName>
                                        </p:attrNameLst>
                                      </p:cBhvr>
                                      <p:tavLst>
                                        <p:tav tm="0">
                                          <p:val>
                                            <p:strVal val="ppt_x"/>
                                          </p:val>
                                        </p:tav>
                                        <p:tav tm="100000">
                                          <p:val>
                                            <p:strVal val="ppt_x"/>
                                          </p:val>
                                        </p:tav>
                                      </p:tavLst>
                                    </p:anim>
                                    <p:anim calcmode="lin" valueType="num">
                                      <p:cBhvr additive="base">
                                        <p:cTn id="7" dur="500"/>
                                        <p:tgtEl>
                                          <p:spTgt spid="10"/>
                                        </p:tgtEl>
                                        <p:attrNameLst>
                                          <p:attrName>ppt_y</p:attrName>
                                        </p:attrNameLst>
                                      </p:cBhvr>
                                      <p:tavLst>
                                        <p:tav tm="0">
                                          <p:val>
                                            <p:strVal val="ppt_y"/>
                                          </p:val>
                                        </p:tav>
                                        <p:tav tm="100000">
                                          <p:val>
                                            <p:strVal val="1+ppt_h/2"/>
                                          </p:val>
                                        </p:tav>
                                      </p:tavLst>
                                    </p:anim>
                                    <p:set>
                                      <p:cBhvr>
                                        <p:cTn id="8" dur="1" fill="hold">
                                          <p:stCondLst>
                                            <p:cond delay="499"/>
                                          </p:stCondLst>
                                        </p:cTn>
                                        <p:tgtEl>
                                          <p:spTgt spid="10"/>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5"/>
                                        </p:tgtEl>
                                        <p:attrNameLst>
                                          <p:attrName>ppt_x</p:attrName>
                                        </p:attrNameLst>
                                      </p:cBhvr>
                                      <p:tavLst>
                                        <p:tav tm="0">
                                          <p:val>
                                            <p:strVal val="ppt_x"/>
                                          </p:val>
                                        </p:tav>
                                        <p:tav tm="100000">
                                          <p:val>
                                            <p:strVal val="ppt_x"/>
                                          </p:val>
                                        </p:tav>
                                      </p:tavLst>
                                    </p:anim>
                                    <p:anim calcmode="lin" valueType="num">
                                      <p:cBhvr additive="base">
                                        <p:cTn id="11" dur="500"/>
                                        <p:tgtEl>
                                          <p:spTgt spid="5"/>
                                        </p:tgtEl>
                                        <p:attrNameLst>
                                          <p:attrName>ppt_y</p:attrName>
                                        </p:attrNameLst>
                                      </p:cBhvr>
                                      <p:tavLst>
                                        <p:tav tm="0">
                                          <p:val>
                                            <p:strVal val="ppt_y"/>
                                          </p:val>
                                        </p:tav>
                                        <p:tav tm="100000">
                                          <p:val>
                                            <p:strVal val="1+ppt_h/2"/>
                                          </p:val>
                                        </p:tav>
                                      </p:tavLst>
                                    </p:anim>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5" grpId="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162687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163068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161036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6" name="文本框 5"/>
          <p:cNvSpPr txBox="1"/>
          <p:nvPr/>
        </p:nvSpPr>
        <p:spPr>
          <a:xfrm>
            <a:off x="770890" y="2207260"/>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j=mid-1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00100" y="2637790"/>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i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1036320" y="470979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77900" y="350012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33475" y="436880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1" name="文本框 10"/>
          <p:cNvSpPr txBox="1"/>
          <p:nvPr/>
        </p:nvSpPr>
        <p:spPr>
          <a:xfrm>
            <a:off x="1383030" y="468122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a:t>
            </a:r>
            <a:endParaRPr lang="en-US" altLang="zh-CN">
              <a:solidFill>
                <a:srgbClr val="FF0000"/>
              </a:solidFill>
              <a:latin typeface="Times New Roman" panose="02020603050405020304" pitchFamily="18" charset="0"/>
              <a:sym typeface="+mn-ea"/>
            </a:endParaRPr>
          </a:p>
        </p:txBody>
      </p:sp>
      <p:sp>
        <p:nvSpPr>
          <p:cNvPr id="12" name="文本框 11"/>
          <p:cNvSpPr txBox="1"/>
          <p:nvPr/>
        </p:nvSpPr>
        <p:spPr>
          <a:xfrm>
            <a:off x="4630420" y="476948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13" name="文本框 12"/>
          <p:cNvSpPr txBox="1"/>
          <p:nvPr/>
        </p:nvSpPr>
        <p:spPr>
          <a:xfrm>
            <a:off x="4572000" y="355981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4" name="文本框 13"/>
          <p:cNvSpPr txBox="1"/>
          <p:nvPr/>
        </p:nvSpPr>
        <p:spPr>
          <a:xfrm>
            <a:off x="4727575" y="442849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4977130" y="474091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additive="base">
                                        <p:cTn id="43" dur="500" fill="hold"/>
                                        <p:tgtEl>
                                          <p:spTgt spid="12"/>
                                        </p:tgtEl>
                                        <p:attrNameLst>
                                          <p:attrName>ppt_x</p:attrName>
                                        </p:attrNameLst>
                                      </p:cBhvr>
                                      <p:tavLst>
                                        <p:tav tm="0">
                                          <p:val>
                                            <p:strVal val="#ppt_x"/>
                                          </p:val>
                                        </p:tav>
                                        <p:tav tm="100000">
                                          <p:val>
                                            <p:strVal val="#ppt_x"/>
                                          </p:val>
                                        </p:tav>
                                      </p:tavLst>
                                    </p:anim>
                                    <p:anim calcmode="lin" valueType="num">
                                      <p:cBhvr additive="base">
                                        <p:cTn id="4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9" grpId="1"/>
      <p:bldP spid="10" grpId="0"/>
      <p:bldP spid="10" grpId="1"/>
      <p:bldP spid="11" grpId="0"/>
      <p:bldP spid="11" grpId="1"/>
      <p:bldP spid="5" grpId="0"/>
      <p:bldP spid="5" grpId="1"/>
      <p:bldP spid="13" grpId="0"/>
      <p:bldP spid="14" grpId="0"/>
      <p:bldP spid="15" grpId="0"/>
      <p:bldP spid="12" grpId="0"/>
      <p:bldP spid="13" grpId="1"/>
      <p:bldP spid="14" grpId="1"/>
      <p:bldP spid="15" grpId="1"/>
      <p:bldP spid="12" grpId="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678180" y="22726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graphicFrame>
        <p:nvGraphicFramePr>
          <p:cNvPr id="4" name="表格 3"/>
          <p:cNvGraphicFramePr/>
          <p:nvPr>
            <p:custDataLst>
              <p:tags r:id="rId6"/>
            </p:custDataLst>
          </p:nvPr>
        </p:nvGraphicFramePr>
        <p:xfrm>
          <a:off x="1907540" y="227647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8" name="文本框 7"/>
          <p:cNvSpPr txBox="1"/>
          <p:nvPr/>
        </p:nvSpPr>
        <p:spPr>
          <a:xfrm>
            <a:off x="6371590" y="22561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7" name="文本框 16"/>
          <p:cNvSpPr txBox="1"/>
          <p:nvPr/>
        </p:nvSpPr>
        <p:spPr>
          <a:xfrm>
            <a:off x="755650" y="1700530"/>
            <a:ext cx="7330440" cy="368300"/>
          </a:xfrm>
          <a:prstGeom prst="rect">
            <a:avLst/>
          </a:prstGeom>
          <a:noFill/>
        </p:spPr>
        <p:txBody>
          <a:bodyPr wrap="square" rtlCol="0">
            <a:spAutoFit/>
          </a:bodyPr>
          <a:p>
            <a:r>
              <a:rPr lang="zh-CN" altLang="en-US"/>
              <a:t>要求：如果目标值重复存在返回目标值靠</a:t>
            </a:r>
            <a:r>
              <a:rPr lang="zh-CN" altLang="en-US">
                <a:solidFill>
                  <a:srgbClr val="FF0000"/>
                </a:solidFill>
              </a:rPr>
              <a:t>左</a:t>
            </a:r>
            <a:r>
              <a:rPr lang="zh-CN" altLang="en-US"/>
              <a:t>的索引，如何</a:t>
            </a:r>
            <a:r>
              <a:rPr lang="zh-CN" altLang="en-US"/>
              <a:t>实现？</a:t>
            </a:r>
            <a:endParaRPr lang="zh-CN" altLang="en-US"/>
          </a:p>
        </p:txBody>
      </p:sp>
      <p:sp>
        <p:nvSpPr>
          <p:cNvPr id="6" name="文本框 5"/>
          <p:cNvSpPr txBox="1"/>
          <p:nvPr/>
        </p:nvSpPr>
        <p:spPr>
          <a:xfrm>
            <a:off x="755650" y="2853055"/>
            <a:ext cx="7330440"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a[mid]&lt;k,</a:t>
            </a:r>
            <a:r>
              <a:rPr lang="zh-CN" altLang="en-US">
                <a:solidFill>
                  <a:schemeClr val="tx1"/>
                </a:solidFill>
                <a:uFillTx/>
                <a:latin typeface="Times New Roman" panose="02020603050405020304" pitchFamily="18" charset="0"/>
              </a:rPr>
              <a:t>此时可以保证目标值在</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之后，索引可以</a:t>
            </a:r>
            <a:r>
              <a:rPr lang="en-US" altLang="zh-CN">
                <a:solidFill>
                  <a:schemeClr val="tx1"/>
                </a:solidFill>
                <a:uFillTx/>
                <a:latin typeface="Times New Roman" panose="02020603050405020304" pitchFamily="18" charset="0"/>
              </a:rPr>
              <a:t>i=mid+1</a:t>
            </a:r>
            <a:endParaRPr lang="en-US" altLang="zh-CN">
              <a:solidFill>
                <a:schemeClr val="tx1"/>
              </a:solidFill>
              <a:uFillTx/>
              <a:latin typeface="Times New Roman" panose="02020603050405020304" pitchFamily="18" charset="0"/>
            </a:endParaRPr>
          </a:p>
        </p:txBody>
      </p:sp>
      <p:sp>
        <p:nvSpPr>
          <p:cNvPr id="7" name="文本框 6"/>
          <p:cNvSpPr txBox="1"/>
          <p:nvPr/>
        </p:nvSpPr>
        <p:spPr>
          <a:xfrm>
            <a:off x="827405" y="3254375"/>
            <a:ext cx="7330440" cy="92202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仔细思考：</a:t>
            </a:r>
            <a:r>
              <a:rPr lang="en-US" altLang="zh-CN">
                <a:solidFill>
                  <a:schemeClr val="tx1"/>
                </a:solidFill>
                <a:uFillTx/>
                <a:latin typeface="Times New Roman" panose="02020603050405020304" pitchFamily="18" charset="0"/>
              </a:rPr>
              <a:t>a[mid]&gt;=k,</a:t>
            </a:r>
            <a:r>
              <a:rPr lang="zh-CN" altLang="en-US">
                <a:solidFill>
                  <a:schemeClr val="tx1"/>
                </a:solidFill>
                <a:uFillTx/>
                <a:latin typeface="Times New Roman" panose="02020603050405020304" pitchFamily="18" charset="0"/>
              </a:rPr>
              <a:t>这种情况必须仔细应对，因为你的</a:t>
            </a:r>
            <a:r>
              <a:rPr lang="en-US" altLang="zh-CN">
                <a:solidFill>
                  <a:schemeClr val="tx1"/>
                </a:solidFill>
                <a:uFillTx/>
                <a:latin typeface="Times New Roman" panose="02020603050405020304" pitchFamily="18" charset="0"/>
              </a:rPr>
              <a:t>mid</a:t>
            </a:r>
            <a:r>
              <a:rPr lang="zh-CN" altLang="en-US">
                <a:solidFill>
                  <a:schemeClr val="tx1"/>
                </a:solidFill>
                <a:uFillTx/>
                <a:latin typeface="Times New Roman" panose="02020603050405020304" pitchFamily="18" charset="0"/>
              </a:rPr>
              <a:t>指向可能是最后一个目标值，所以</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为了不错过最后一个靠右索引的目标值，必须</a:t>
            </a:r>
            <a:r>
              <a:rPr lang="en-US" altLang="zh-CN">
                <a:solidFill>
                  <a:schemeClr val="tx1"/>
                </a:solidFill>
                <a:uFillTx/>
                <a:latin typeface="Times New Roman" panose="02020603050405020304" pitchFamily="18" charset="0"/>
              </a:rPr>
              <a:t>j</a:t>
            </a:r>
            <a:r>
              <a:rPr lang="en-US" altLang="zh-CN">
                <a:solidFill>
                  <a:schemeClr val="tx1"/>
                </a:solidFill>
                <a:uFillTx/>
                <a:latin typeface="Times New Roman" panose="02020603050405020304" pitchFamily="18" charset="0"/>
              </a:rPr>
              <a:t> = mid</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5" name="文本框 4"/>
          <p:cNvSpPr txBox="1"/>
          <p:nvPr/>
        </p:nvSpPr>
        <p:spPr>
          <a:xfrm>
            <a:off x="3420110" y="393319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623570" y="1701165"/>
            <a:ext cx="6167755"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二分查找的经典问题：继续思考，如果遇到更复杂的</a:t>
            </a:r>
            <a:r>
              <a:rPr lang="zh-CN" altLang="en-US" sz="1800" dirty="0">
                <a:solidFill>
                  <a:srgbClr val="080808"/>
                </a:solidFill>
                <a:uFillTx/>
                <a:latin typeface="Times New Roman" panose="02020603050405020304" pitchFamily="18" charset="0"/>
                <a:cs typeface="Times New Roman" panose="02020603050405020304" pitchFamily="18" charset="0"/>
              </a:rPr>
              <a:t>情况。</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725420"/>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2708910"/>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2276475"/>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3359785"/>
            <a:ext cx="288290" cy="1079500"/>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3256280"/>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4215765"/>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751455"/>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2373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3.3.1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 name="Text Box 4"/>
          <p:cNvSpPr txBox="1">
            <a:spLocks noChangeArrowheads="1"/>
          </p:cNvSpPr>
          <p:nvPr/>
        </p:nvSpPr>
        <p:spPr bwMode="auto">
          <a:xfrm>
            <a:off x="894080" y="2005965"/>
            <a:ext cx="146558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rPr>
              <a:t>例如数组</a:t>
            </a:r>
            <a:r>
              <a:rPr lang="en-US" altLang="zh-CN" sz="1800" dirty="0">
                <a:solidFill>
                  <a:srgbClr val="080808"/>
                </a:solidFill>
                <a:uFillTx/>
                <a:latin typeface="Times New Roman" panose="02020603050405020304" pitchFamily="18" charset="0"/>
                <a:cs typeface="Times New Roman" panose="02020603050405020304" pitchFamily="18" charset="0"/>
              </a:rPr>
              <a:t>a</a:t>
            </a:r>
            <a:r>
              <a:rPr lang="zh-CN" altLang="en-US" sz="1800" dirty="0">
                <a:solidFill>
                  <a:srgbClr val="080808"/>
                </a:solidFill>
                <a:uFillTx/>
                <a:latin typeface="Times New Roman" panose="02020603050405020304" pitchFamily="18" charset="0"/>
                <a:cs typeface="Times New Roman" panose="02020603050405020304" pitchFamily="18" charset="0"/>
              </a:rPr>
              <a:t>：</a:t>
            </a:r>
            <a:endParaRPr lang="zh-CN" altLang="en-US" sz="1800" dirty="0">
              <a:solidFill>
                <a:srgbClr val="080808"/>
              </a:solidFill>
              <a:uFillTx/>
              <a:latin typeface="Times New Roman" panose="02020603050405020304" pitchFamily="18" charset="0"/>
              <a:cs typeface="Times New Roman" panose="02020603050405020304" pitchFamily="18" charset="0"/>
            </a:endParaRPr>
          </a:p>
        </p:txBody>
      </p:sp>
      <p:sp>
        <p:nvSpPr>
          <p:cNvPr id="8" name="文本框 7"/>
          <p:cNvSpPr txBox="1"/>
          <p:nvPr/>
        </p:nvSpPr>
        <p:spPr>
          <a:xfrm>
            <a:off x="6587490" y="1989455"/>
            <a:ext cx="1186180" cy="368300"/>
          </a:xfrm>
          <a:prstGeom prst="rect">
            <a:avLst/>
          </a:prstGeom>
          <a:noFill/>
        </p:spPr>
        <p:txBody>
          <a:bodyPr wrap="square" rtlCol="0" anchor="t">
            <a:spAutoFit/>
          </a:bodyPr>
          <a:p>
            <a:r>
              <a:rPr lang="zh-CN" altLang="en-US" sz="1800" dirty="0">
                <a:solidFill>
                  <a:srgbClr val="080808"/>
                </a:solidFill>
                <a:uFillTx/>
                <a:latin typeface="Times New Roman" panose="02020603050405020304" pitchFamily="18" charset="0"/>
                <a:cs typeface="Times New Roman" panose="02020603050405020304" pitchFamily="18" charset="0"/>
                <a:sym typeface="+mn-ea"/>
              </a:rPr>
              <a:t>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16</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260" y="1557020"/>
            <a:ext cx="4572000" cy="368300"/>
          </a:xfrm>
          <a:prstGeom prst="rect">
            <a:avLst/>
          </a:prstGeom>
          <a:noFill/>
        </p:spPr>
        <p:txBody>
          <a:bodyPr wrap="square" rtlCol="0" anchor="t">
            <a:sp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①如果要查找的元素没有</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该怎么办</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2" name="左大括号 11"/>
          <p:cNvSpPr/>
          <p:nvPr/>
        </p:nvSpPr>
        <p:spPr>
          <a:xfrm>
            <a:off x="991870" y="2640330"/>
            <a:ext cx="288290" cy="621665"/>
          </a:xfrm>
          <a:prstGeom prst="lef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288415" y="2536825"/>
            <a:ext cx="4382135" cy="398145"/>
          </a:xfrm>
          <a:prstGeom prst="rect">
            <a:avLst/>
          </a:prstGeom>
          <a:noFill/>
        </p:spPr>
        <p:txBody>
          <a:bodyPr wrap="square" rtlCol="0">
            <a:noAutofit/>
          </a:bodyPr>
          <a:p>
            <a:r>
              <a:rPr lang="zh-CN" altLang="en-US"/>
              <a:t>如果不存在，筛选比目标值较小</a:t>
            </a:r>
            <a:r>
              <a:rPr lang="zh-CN" altLang="en-US"/>
              <a:t>的索引？</a:t>
            </a:r>
            <a:endParaRPr lang="zh-CN" altLang="en-US"/>
          </a:p>
        </p:txBody>
      </p:sp>
      <p:sp>
        <p:nvSpPr>
          <p:cNvPr id="14" name="文本框 13"/>
          <p:cNvSpPr txBox="1"/>
          <p:nvPr/>
        </p:nvSpPr>
        <p:spPr>
          <a:xfrm>
            <a:off x="1259205" y="3065780"/>
            <a:ext cx="4750435" cy="426085"/>
          </a:xfrm>
          <a:prstGeom prst="rect">
            <a:avLst/>
          </a:prstGeom>
          <a:noFill/>
        </p:spPr>
        <p:txBody>
          <a:bodyPr wrap="square" rtlCol="0">
            <a:noAutofit/>
          </a:bodyPr>
          <a:p>
            <a:r>
              <a:rPr lang="zh-CN" altLang="en-US"/>
              <a:t>如果不</a:t>
            </a:r>
            <a:r>
              <a:rPr lang="zh-CN" altLang="en-US"/>
              <a:t>存在，筛选比目标值</a:t>
            </a:r>
            <a:r>
              <a:rPr lang="zh-CN" altLang="en-US"/>
              <a:t>较大的</a:t>
            </a:r>
            <a:r>
              <a:rPr lang="zh-CN" altLang="en-US"/>
              <a:t>索引？</a:t>
            </a:r>
            <a:endParaRPr lang="zh-CN" altLang="en-US"/>
          </a:p>
        </p:txBody>
      </p:sp>
      <p:graphicFrame>
        <p:nvGraphicFramePr>
          <p:cNvPr id="6" name="表格 5"/>
          <p:cNvGraphicFramePr/>
          <p:nvPr>
            <p:custDataLst>
              <p:tags r:id="rId6"/>
            </p:custDataLst>
          </p:nvPr>
        </p:nvGraphicFramePr>
        <p:xfrm>
          <a:off x="2123440" y="2032000"/>
          <a:ext cx="4394200" cy="365760"/>
        </p:xfrm>
        <a:graphic>
          <a:graphicData uri="http://schemas.openxmlformats.org/drawingml/2006/table">
            <a:tbl>
              <a:tblPr firstRow="1" bandRow="1">
                <a:tableStyleId>{5C22544A-7EE6-4342-B048-85BDC9FD1C3A}</a:tableStyleId>
              </a:tblPr>
              <a:tblGrid>
                <a:gridCol w="549275"/>
                <a:gridCol w="549275"/>
                <a:gridCol w="549275"/>
                <a:gridCol w="549275"/>
                <a:gridCol w="549275"/>
                <a:gridCol w="549275"/>
                <a:gridCol w="549275"/>
                <a:gridCol w="549275"/>
              </a:tblGrid>
              <a:tr h="36576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4716145" y="3382010"/>
            <a:ext cx="4025265" cy="255778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def binSearch_hadLeft(nums:list, 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left&lt;right: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mid = (right+left)//2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nums[mid]&lt;target: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left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right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left</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1011555" y="4538345"/>
            <a:ext cx="3017520" cy="1866900"/>
          </a:xfrm>
          <a:prstGeom prst="rect">
            <a:avLst/>
          </a:prstGeom>
          <a:noFill/>
        </p:spPr>
        <p:txBody>
          <a:bodyPr wrap="square" rtlCol="0" anchor="t">
            <a:noAutofit/>
          </a:bodyPr>
          <a:p>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if nums[mid]&gt;target:</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right = mid - 1</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else:</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left = mid</a:t>
            </a:r>
            <a:endParaRPr lang="en-US" altLang="zh-CN">
              <a:solidFill>
                <a:schemeClr val="tx1"/>
              </a:solidFill>
              <a:latin typeface="Times New Roman" panose="02020603050405020304" pitchFamily="18" charset="0"/>
            </a:endParaRPr>
          </a:p>
          <a:p>
            <a:r>
              <a:rPr lang="en-US" altLang="zh-CN">
                <a:solidFill>
                  <a:schemeClr val="tx1"/>
                </a:solidFill>
                <a:latin typeface="Times New Roman" panose="02020603050405020304" pitchFamily="18" charset="0"/>
              </a:rPr>
              <a:t>    return left</a:t>
            </a:r>
            <a:endParaRPr lang="en-US" altLang="zh-CN">
              <a:solidFill>
                <a:schemeClr val="tx1"/>
              </a:solidFill>
              <a:latin typeface="Times New Roman" panose="02020603050405020304" pitchFamily="18" charset="0"/>
            </a:endParaRPr>
          </a:p>
        </p:txBody>
      </p:sp>
      <p:sp>
        <p:nvSpPr>
          <p:cNvPr id="9" name="文本框 8"/>
          <p:cNvSpPr txBox="1"/>
          <p:nvPr/>
        </p:nvSpPr>
        <p:spPr>
          <a:xfrm>
            <a:off x="953135" y="3328670"/>
            <a:ext cx="4572000" cy="922020"/>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sym typeface="+mn-ea"/>
              </a:rPr>
              <a:t>def binSearch(nums:list, target):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left = 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sym typeface="+mn-ea"/>
              </a:rPr>
              <a:t>    right = len(nums)-1</a:t>
            </a:r>
            <a:endParaRPr lang="en-US" altLang="zh-CN">
              <a:solidFill>
                <a:schemeClr val="tx1"/>
              </a:solidFill>
              <a:uFillTx/>
              <a:latin typeface="Times New Roman" panose="02020603050405020304" pitchFamily="18" charset="0"/>
              <a:sym typeface="+mn-ea"/>
            </a:endParaRPr>
          </a:p>
        </p:txBody>
      </p:sp>
      <p:sp>
        <p:nvSpPr>
          <p:cNvPr id="10" name="文本框 9"/>
          <p:cNvSpPr txBox="1"/>
          <p:nvPr/>
        </p:nvSpPr>
        <p:spPr>
          <a:xfrm>
            <a:off x="1108710" y="419735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while left&lt;right:</a:t>
            </a:r>
            <a:endParaRPr lang="en-US" altLang="zh-CN">
              <a:latin typeface="Times New Roman" panose="02020603050405020304" pitchFamily="18" charset="0"/>
              <a:sym typeface="+mn-ea"/>
            </a:endParaRPr>
          </a:p>
        </p:txBody>
      </p:sp>
      <p:sp>
        <p:nvSpPr>
          <p:cNvPr id="15" name="文本框 14"/>
          <p:cNvSpPr txBox="1"/>
          <p:nvPr/>
        </p:nvSpPr>
        <p:spPr>
          <a:xfrm>
            <a:off x="1358265" y="4509770"/>
            <a:ext cx="4572000" cy="368300"/>
          </a:xfrm>
          <a:prstGeom prst="rect">
            <a:avLst/>
          </a:prstGeom>
          <a:noFill/>
        </p:spPr>
        <p:txBody>
          <a:bodyPr wrap="square" rtlCol="0" anchor="t">
            <a:spAutoFit/>
          </a:bodyPr>
          <a:p>
            <a:r>
              <a:rPr lang="en-US" altLang="zh-CN">
                <a:latin typeface="Times New Roman" panose="02020603050405020304" pitchFamily="18" charset="0"/>
                <a:sym typeface="+mn-ea"/>
              </a:rPr>
              <a:t>  </a:t>
            </a:r>
            <a:r>
              <a:rPr lang="en-US" altLang="zh-CN">
                <a:solidFill>
                  <a:srgbClr val="FF0000"/>
                </a:solidFill>
                <a:latin typeface="Times New Roman" panose="02020603050405020304" pitchFamily="18" charset="0"/>
                <a:sym typeface="+mn-ea"/>
              </a:rPr>
              <a:t>mid = (right+left)//2 + 1</a:t>
            </a:r>
            <a:endParaRPr lang="en-US" altLang="zh-CN">
              <a:solidFill>
                <a:srgbClr val="FF0000"/>
              </a:solidFill>
              <a:latin typeface="Times New Roman" panose="02020603050405020304" pitchFamily="18" charset="0"/>
              <a:sym typeface="+mn-ea"/>
            </a:endParaRPr>
          </a:p>
        </p:txBody>
      </p:sp>
      <p:sp>
        <p:nvSpPr>
          <p:cNvPr id="11" name="文本框 10"/>
          <p:cNvSpPr txBox="1"/>
          <p:nvPr/>
        </p:nvSpPr>
        <p:spPr>
          <a:xfrm>
            <a:off x="539750" y="6365240"/>
            <a:ext cx="8333105" cy="44513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其实还是这个代码，只不过在没有查找元素时候，</a:t>
            </a:r>
            <a:r>
              <a:rPr lang="zh-CN" altLang="en-US" sz="1800" dirty="0">
                <a:solidFill>
                  <a:srgbClr val="FF0000"/>
                </a:solidFill>
                <a:uFillTx/>
                <a:latin typeface="Times New Roman" panose="02020603050405020304" pitchFamily="18" charset="0"/>
                <a:cs typeface="Times New Roman" panose="02020603050405020304" pitchFamily="18" charset="0"/>
                <a:sym typeface="+mn-ea"/>
              </a:rPr>
              <a:t>会相反。</a:t>
            </a:r>
            <a:endParaRPr lang="zh-CN" altLang="en-US" sz="1800" dirty="0">
              <a:solidFill>
                <a:srgbClr val="FF0000"/>
              </a:solidFill>
              <a:uFillTx/>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ppt_x"/>
                                          </p:val>
                                        </p:tav>
                                        <p:tav tm="100000">
                                          <p:val>
                                            <p:strVal val="#ppt_x"/>
                                          </p:val>
                                        </p:tav>
                                      </p:tavLst>
                                    </p:anim>
                                    <p:anim calcmode="lin" valueType="num">
                                      <p:cBhvr additive="base">
                                        <p:cTn id="16" dur="500" fill="hold"/>
                                        <p:tgtEl>
                                          <p:spTgt spid="15"/>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5" grpId="0"/>
      <p:bldP spid="7" grpId="0"/>
      <p:bldP spid="9" grpId="1"/>
      <p:bldP spid="10" grpId="1"/>
      <p:bldP spid="15" grpId="1"/>
      <p:bldP spid="7" grpId="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1210" cy="733425"/>
          </a:xfrm>
          <a:prstGeom prst="rect">
            <a:avLst/>
          </a:prstGeom>
        </p:spPr>
        <p:txBody>
          <a:bodyPr>
            <a:noAutofit/>
          </a:bodyPr>
          <a:p>
            <a:pPr marL="0" indent="0"/>
            <a:r>
              <a:rPr lang="zh-CN" altLang="en-US" sz="1600" b="0" i="0">
                <a:solidFill>
                  <a:srgbClr val="262626"/>
                </a:solidFill>
                <a:latin typeface="Times New Roman" panose="02020603050405020304" pitchFamily="18" charset="0"/>
              </a:rPr>
              <a:t>给你一个整数数组</a:t>
            </a:r>
            <a:r>
              <a:rPr lang="en-US" altLang="zh-CN" sz="1600" b="0" i="0">
                <a:solidFill>
                  <a:srgbClr val="262626"/>
                </a:solidFill>
                <a:latin typeface="Times New Roman" panose="02020603050405020304" pitchFamily="18" charset="0"/>
              </a:rPr>
              <a:t> </a:t>
            </a:r>
            <a:r>
              <a:rPr lang="en-US" altLang="zh-CN" sz="1600" b="0" i="0">
                <a:latin typeface="Times New Roman" panose="02020603050405020304" pitchFamily="18" charset="0"/>
              </a:rPr>
              <a:t>nums</a:t>
            </a:r>
            <a:r>
              <a:rPr lang="zh-CN" altLang="en-US" sz="1600" b="0" i="0">
                <a:solidFill>
                  <a:srgbClr val="262626"/>
                </a:solidFill>
                <a:latin typeface="Times New Roman" panose="02020603050405020304" pitchFamily="18" charset="0"/>
              </a:rPr>
              <a:t>，找到峰值元素并返回其索引。数组可能包含多个峰值，在这种情况下，返回</a:t>
            </a:r>
            <a:r>
              <a:rPr lang="en-US" altLang="zh-CN" sz="1600" b="0" i="0">
                <a:solidFill>
                  <a:srgbClr val="262626"/>
                </a:solidFill>
                <a:latin typeface="Times New Roman" panose="02020603050405020304" pitchFamily="18" charset="0"/>
              </a:rPr>
              <a:t> </a:t>
            </a:r>
            <a:r>
              <a:rPr lang="zh-CN" altLang="en-US" sz="1600" b="1" i="0">
                <a:solidFill>
                  <a:srgbClr val="262626"/>
                </a:solidFill>
                <a:latin typeface="Times New Roman" panose="02020603050405020304" pitchFamily="18" charset="0"/>
              </a:rPr>
              <a:t>任何一个峰值</a:t>
            </a:r>
            <a:r>
              <a:rPr lang="en-US" altLang="zh-CN" sz="1600" b="0" i="0">
                <a:solidFill>
                  <a:srgbClr val="262626"/>
                </a:solidFill>
                <a:latin typeface="Times New Roman" panose="02020603050405020304" pitchFamily="18" charset="0"/>
              </a:rPr>
              <a:t> </a:t>
            </a:r>
            <a:r>
              <a:rPr lang="zh-CN" altLang="en-US" sz="1600" b="0" i="0">
                <a:solidFill>
                  <a:srgbClr val="262626"/>
                </a:solidFill>
                <a:latin typeface="Times New Roman" panose="02020603050405020304" pitchFamily="18" charset="0"/>
              </a:rPr>
              <a:t>所在位置即可。假设</a:t>
            </a:r>
            <a:r>
              <a:rPr lang="en-US" altLang="zh-CN" sz="1600" b="0" i="0">
                <a:solidFill>
                  <a:srgbClr val="262626"/>
                </a:solidFill>
                <a:latin typeface="Times New Roman" panose="02020603050405020304" pitchFamily="18" charset="0"/>
              </a:rPr>
              <a:t> nums[-1] = nums[n] = -∞ </a:t>
            </a:r>
            <a:endParaRPr lang="en-US" altLang="zh-CN" sz="1600" b="0" i="0">
              <a:solidFill>
                <a:srgbClr val="262626"/>
              </a:solidFill>
              <a:latin typeface="Times New Roman" panose="02020603050405020304" pitchFamily="18" charset="0"/>
            </a:endParaRPr>
          </a:p>
        </p:txBody>
      </p:sp>
      <p:graphicFrame>
        <p:nvGraphicFramePr>
          <p:cNvPr id="17" name="表格 16"/>
          <p:cNvGraphicFramePr/>
          <p:nvPr>
            <p:custDataLst>
              <p:tags r:id="rId1"/>
            </p:custDataLst>
          </p:nvPr>
        </p:nvGraphicFramePr>
        <p:xfrm>
          <a:off x="1035050" y="3068955"/>
          <a:ext cx="4783455" cy="407670"/>
        </p:xfrm>
        <a:graphic>
          <a:graphicData uri="http://schemas.openxmlformats.org/drawingml/2006/table">
            <a:tbl>
              <a:tblPr firstRow="1" bandRow="1">
                <a:tableStyleId>{5C22544A-7EE6-4342-B048-85BDC9FD1C3A}</a:tableStyleId>
              </a:tblPr>
              <a:tblGrid>
                <a:gridCol w="531495"/>
                <a:gridCol w="531495"/>
                <a:gridCol w="531495"/>
                <a:gridCol w="531495"/>
                <a:gridCol w="531495"/>
                <a:gridCol w="531495"/>
                <a:gridCol w="531495"/>
                <a:gridCol w="531495"/>
              </a:tblGrid>
              <a:tr h="407670">
                <a:tc>
                  <a:txBody>
                    <a:bodyPr/>
                    <a:p>
                      <a:pPr>
                        <a:buNone/>
                      </a:pPr>
                      <a:r>
                        <a:rPr lang="en-US" altLang="zh-CN">
                          <a:solidFill>
                            <a:schemeClr val="tx1"/>
                          </a:solidFill>
                          <a:latin typeface="Times New Roman" panose="02020603050405020304" pitchFamily="18" charset="0"/>
                          <a:cs typeface="Times New Roman" panose="02020603050405020304" pitchFamily="18" charset="0"/>
                        </a:rPr>
                        <a:t>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7</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8</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4</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a:t>
                      </a:r>
                      <a:endParaRPr lang="en-US" altLang="zh-CN">
                        <a:solidFill>
                          <a:schemeClr val="tx1"/>
                        </a:solidFill>
                        <a:latin typeface="Times New Roman" panose="02020603050405020304" pitchFamily="18" charset="0"/>
                        <a:cs typeface="Times New Roman" panose="02020603050405020304" pitchFamily="18" charset="0"/>
                      </a:endParaRP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noFill/>
                  </a:tcPr>
                </a:tc>
              </a:tr>
            </a:tbl>
          </a:graphicData>
        </a:graphic>
      </p:graphicFrame>
      <p:sp>
        <p:nvSpPr>
          <p:cNvPr id="19" name="文本框 18"/>
          <p:cNvSpPr txBox="1"/>
          <p:nvPr/>
        </p:nvSpPr>
        <p:spPr>
          <a:xfrm>
            <a:off x="755650" y="5661660"/>
            <a:ext cx="3471545" cy="427355"/>
          </a:xfrm>
          <a:prstGeom prst="rect">
            <a:avLst/>
          </a:prstGeom>
        </p:spPr>
        <p:txBody>
          <a:bodyPr>
            <a:noAutofit/>
          </a:bodyPr>
          <a:p>
            <a:pPr marL="0" indent="0"/>
            <a:r>
              <a:rPr lang="zh-CN" altLang="en-US" sz="1600" b="0" i="0">
                <a:solidFill>
                  <a:srgbClr val="262626"/>
                </a:solidFill>
                <a:latin typeface="Times New Roman" panose="02020603050405020304" pitchFamily="18" charset="0"/>
              </a:rPr>
              <a:t>如何找到这个数组的</a:t>
            </a:r>
            <a:r>
              <a:rPr lang="zh-CN" altLang="en-US" sz="1600" b="0" i="0">
                <a:solidFill>
                  <a:srgbClr val="262626"/>
                </a:solidFill>
                <a:latin typeface="Times New Roman" panose="02020603050405020304" pitchFamily="18" charset="0"/>
              </a:rPr>
              <a:t>最大值？</a:t>
            </a:r>
            <a:endParaRPr lang="zh-CN" altLang="en-US" sz="1600" b="0" i="0">
              <a:solidFill>
                <a:srgbClr val="262626"/>
              </a:solidFill>
              <a:latin typeface="Times New Roman" panose="02020603050405020304" pitchFamily="18" charset="0"/>
            </a:endParaRPr>
          </a:p>
        </p:txBody>
      </p:sp>
      <p:cxnSp>
        <p:nvCxnSpPr>
          <p:cNvPr id="20" name="直接连接符 19"/>
          <p:cNvCxnSpPr/>
          <p:nvPr/>
        </p:nvCxnSpPr>
        <p:spPr>
          <a:xfrm flipV="1">
            <a:off x="1005840" y="4004945"/>
            <a:ext cx="1189990" cy="9213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p:nvPr/>
        </p:nvCxnSpPr>
        <p:spPr>
          <a:xfrm>
            <a:off x="2199005" y="3997325"/>
            <a:ext cx="1581150" cy="137604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椭圆 21"/>
          <p:cNvSpPr/>
          <p:nvPr/>
        </p:nvSpPr>
        <p:spPr>
          <a:xfrm>
            <a:off x="1979930" y="3861435"/>
            <a:ext cx="425450" cy="431800"/>
          </a:xfrm>
          <a:prstGeom prst="ellipse">
            <a:avLst/>
          </a:prstGeom>
          <a:solidFill>
            <a:srgbClr val="000000">
              <a:alpha val="0"/>
            </a:srgbClr>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828040" y="4941570"/>
            <a:ext cx="887095" cy="30353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nums[0]</a:t>
            </a:r>
            <a:endParaRPr lang="en-US" altLang="zh-CN" sz="1600">
              <a:solidFill>
                <a:srgbClr val="262626"/>
              </a:solidFill>
              <a:latin typeface="Times New Roman" panose="02020603050405020304" pitchFamily="18" charset="0"/>
              <a:sym typeface="+mn-ea"/>
            </a:endParaRPr>
          </a:p>
        </p:txBody>
      </p:sp>
      <p:sp>
        <p:nvSpPr>
          <p:cNvPr id="24" name="文本框 23"/>
          <p:cNvSpPr txBox="1"/>
          <p:nvPr/>
        </p:nvSpPr>
        <p:spPr>
          <a:xfrm>
            <a:off x="3996055" y="5245100"/>
            <a:ext cx="1001395" cy="336550"/>
          </a:xfrm>
          <a:prstGeom prst="rect">
            <a:avLst/>
          </a:prstGeom>
          <a:noFill/>
        </p:spPr>
        <p:txBody>
          <a:bodyPr wrap="square" rtlCol="0" anchor="t">
            <a:noAutofit/>
          </a:bodyPr>
          <a:p>
            <a:r>
              <a:rPr lang="en-US" altLang="zh-CN" sz="1600">
                <a:solidFill>
                  <a:srgbClr val="262626"/>
                </a:solidFill>
                <a:latin typeface="Times New Roman" panose="02020603050405020304" pitchFamily="18" charset="0"/>
                <a:sym typeface="+mn-ea"/>
              </a:rPr>
              <a:t>nums[</a:t>
            </a:r>
            <a:r>
              <a:rPr lang="en-US" altLang="zh-CN" sz="1600">
                <a:solidFill>
                  <a:srgbClr val="262626"/>
                </a:solidFill>
                <a:latin typeface="Times New Roman" panose="02020603050405020304" pitchFamily="18" charset="0"/>
                <a:sym typeface="+mn-ea"/>
              </a:rPr>
              <a:t>n]</a:t>
            </a:r>
            <a:endParaRPr lang="en-US" altLang="zh-CN" sz="1600">
              <a:solidFill>
                <a:srgbClr val="262626"/>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一、峰值元素是指其值严格大于左右相邻值的元素。</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4" name="文本框 3"/>
          <p:cNvSpPr txBox="1"/>
          <p:nvPr/>
        </p:nvSpPr>
        <p:spPr>
          <a:xfrm>
            <a:off x="2051685" y="2204720"/>
            <a:ext cx="6675755" cy="3415030"/>
          </a:xfrm>
          <a:prstGeom prst="rect">
            <a:avLst/>
          </a:prstGeom>
          <a:noFill/>
        </p:spPr>
        <p:txBody>
          <a:bodyPr wrap="square" rtlCol="0" anchor="t">
            <a:spAutoFit/>
          </a:bodyPr>
          <a:p>
            <a:r>
              <a:rPr lang="en-US" altLang="zh-CN">
                <a:latin typeface="Times New Roman" panose="02020603050405020304" pitchFamily="18" charset="0"/>
                <a:cs typeface="Times New Roman" panose="02020603050405020304" pitchFamily="18" charset="0"/>
              </a:rPr>
              <a:t>def findPeakElement(nums: list) -&gt; int:</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l = 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len(nums)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while l &lt; r:</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 + r) // 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nums[mid - 1] &lt; nums[mid] and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&lt;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a:t>
            </a:r>
            <a:r>
              <a:rPr lang="en-US" altLang="zh-CN">
                <a:solidFill>
                  <a:srgbClr val="FF0000"/>
                </a:solidFill>
                <a:latin typeface="Times New Roman" panose="02020603050405020304" pitchFamily="18" charset="0"/>
                <a:cs typeface="Times New Roman" panose="02020603050405020304" pitchFamily="18" charset="0"/>
              </a:rPr>
              <a:t>l = 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elif nums[mid] &gt; nums[mid + 1]: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 = 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nums[mid]</a:t>
            </a:r>
            <a:endParaRPr lang="zh-CN" altLang="en-US">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8141335" cy="1641475"/>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二、整数数组</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按升序排列，数组中的值</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互不相同</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在传递给函数之前，</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在预先未知的某个下标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k</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0 &lt;= k &lt; nums.length</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）上进行了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向左旋转，使数组变为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[nums[k], nums[k+1], ..., nums[n-1], nums[0], nums[1], ..., nums[k-1]]</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开始</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计数）。例如，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2" name="直接连接符 1"/>
          <p:cNvCxnSpPr/>
          <p:nvPr/>
        </p:nvCxnSpPr>
        <p:spPr>
          <a:xfrm flipV="1">
            <a:off x="1187450" y="3716655"/>
            <a:ext cx="1456690" cy="138366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4" name="文本框 3"/>
          <p:cNvSpPr txBox="1"/>
          <p:nvPr/>
        </p:nvSpPr>
        <p:spPr>
          <a:xfrm>
            <a:off x="1331595" y="5516880"/>
            <a:ext cx="2486025" cy="368300"/>
          </a:xfrm>
          <a:prstGeom prst="rect">
            <a:avLst/>
          </a:prstGeom>
          <a:noFill/>
        </p:spPr>
        <p:txBody>
          <a:bodyPr wrap="square" rtlCol="0">
            <a:spAutoFit/>
          </a:bodyPr>
          <a:p>
            <a:r>
              <a:rPr lang="zh-CN" altLang="en-US"/>
              <a:t>升序</a:t>
            </a:r>
            <a:r>
              <a:rPr lang="zh-CN" altLang="en-US"/>
              <a:t>数组</a:t>
            </a:r>
            <a:endParaRPr lang="zh-CN" altLang="en-US"/>
          </a:p>
        </p:txBody>
      </p:sp>
      <p:cxnSp>
        <p:nvCxnSpPr>
          <p:cNvPr id="6" name="直接连接符 5"/>
          <p:cNvCxnSpPr/>
          <p:nvPr/>
        </p:nvCxnSpPr>
        <p:spPr>
          <a:xfrm flipV="1">
            <a:off x="4932045" y="332740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6083935" y="422084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4067810" y="422084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5431790" y="5516880"/>
            <a:ext cx="1268095" cy="295910"/>
          </a:xfrm>
          <a:prstGeom prst="rect">
            <a:avLst/>
          </a:prstGeom>
          <a:noFill/>
        </p:spPr>
        <p:txBody>
          <a:bodyPr wrap="square" rtlCol="0">
            <a:noAutofit/>
          </a:bodyPr>
          <a:p>
            <a:r>
              <a:rPr lang="zh-CN" altLang="en-US"/>
              <a:t>旋转</a:t>
            </a:r>
            <a:r>
              <a:rPr lang="zh-CN" altLang="en-US"/>
              <a:t>之后</a:t>
            </a:r>
            <a:endParaRPr lang="zh-CN" altLang="en-US"/>
          </a:p>
        </p:txBody>
      </p:sp>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思考：这个问题能否有二分法解决？如果正常的用二分法遇到什么</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问题？</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1" name="文本框 10"/>
          <p:cNvSpPr txBox="1"/>
          <p:nvPr/>
        </p:nvSpPr>
        <p:spPr>
          <a:xfrm>
            <a:off x="3707765" y="3356610"/>
            <a:ext cx="596900" cy="348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mid</a:t>
            </a:r>
            <a:endParaRPr lang="en-US" altLang="zh-CN">
              <a:latin typeface="Times New Roman" panose="02020603050405020304" pitchFamily="18" charset="0"/>
              <a:cs typeface="Times New Roman" panose="02020603050405020304" pitchFamily="18" charset="0"/>
            </a:endParaRPr>
          </a:p>
        </p:txBody>
      </p:sp>
      <p:cxnSp>
        <p:nvCxnSpPr>
          <p:cNvPr id="12" name="直接箭头连接符 11"/>
          <p:cNvCxnSpPr/>
          <p:nvPr/>
        </p:nvCxnSpPr>
        <p:spPr>
          <a:xfrm flipH="1" flipV="1">
            <a:off x="3982085" y="310197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3" name="文本框 12"/>
          <p:cNvSpPr txBox="1"/>
          <p:nvPr/>
        </p:nvSpPr>
        <p:spPr>
          <a:xfrm>
            <a:off x="5003800" y="4523105"/>
            <a:ext cx="765810" cy="33020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target</a:t>
            </a:r>
            <a:endParaRPr lang="en-US" altLang="zh-CN">
              <a:latin typeface="Times New Roman" panose="02020603050405020304" pitchFamily="18" charset="0"/>
              <a:cs typeface="Times New Roman" panose="02020603050405020304" pitchFamily="18" charset="0"/>
            </a:endParaRPr>
          </a:p>
        </p:txBody>
      </p:sp>
      <p:cxnSp>
        <p:nvCxnSpPr>
          <p:cNvPr id="14" name="直接箭头连接符 13"/>
          <p:cNvCxnSpPr/>
          <p:nvPr/>
        </p:nvCxnSpPr>
        <p:spPr>
          <a:xfrm flipH="1" flipV="1">
            <a:off x="5133975" y="425831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5" name="文本框 14"/>
          <p:cNvSpPr txBox="1"/>
          <p:nvPr/>
        </p:nvSpPr>
        <p:spPr>
          <a:xfrm>
            <a:off x="3131820" y="4066540"/>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l</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17" name="文本框 16"/>
          <p:cNvSpPr txBox="1"/>
          <p:nvPr/>
        </p:nvSpPr>
        <p:spPr>
          <a:xfrm>
            <a:off x="5507990" y="4004945"/>
            <a:ext cx="405130" cy="33210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r</a:t>
            </a:r>
            <a:endParaRPr lang="en-US" altLang="zh-CN">
              <a:latin typeface="Times New Roman" panose="02020603050405020304" pitchFamily="18" charset="0"/>
              <a:cs typeface="Times New Roman" panose="02020603050405020304" pitchFamily="18" charset="0"/>
            </a:endParaRPr>
          </a:p>
        </p:txBody>
      </p:sp>
      <p:cxnSp>
        <p:nvCxnSpPr>
          <p:cNvPr id="18" name="直接箭头连接符 17"/>
          <p:cNvCxnSpPr/>
          <p:nvPr/>
        </p:nvCxnSpPr>
        <p:spPr>
          <a:xfrm flipH="1" flipV="1">
            <a:off x="5638165" y="374015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16"/>
                                        </p:tgtEl>
                                        <p:attrNameLst>
                                          <p:attrName>style.visibility</p:attrName>
                                        </p:attrNameLst>
                                      </p:cBhvr>
                                      <p:to>
                                        <p:strVal val="visible"/>
                                      </p:to>
                                    </p:set>
                                    <p:anim calcmode="lin" valueType="num">
                                      <p:cBhvr additive="base">
                                        <p:cTn id="15" dur="500" fill="hold"/>
                                        <p:tgtEl>
                                          <p:spTgt spid="16"/>
                                        </p:tgtEl>
                                        <p:attrNameLst>
                                          <p:attrName>ppt_x</p:attrName>
                                        </p:attrNameLst>
                                      </p:cBhvr>
                                      <p:tavLst>
                                        <p:tav tm="0">
                                          <p:val>
                                            <p:strVal val="#ppt_x"/>
                                          </p:val>
                                        </p:tav>
                                        <p:tav tm="100000">
                                          <p:val>
                                            <p:strVal val="#ppt_x"/>
                                          </p:val>
                                        </p:tav>
                                      </p:tavLst>
                                    </p:anim>
                                    <p:anim calcmode="lin" valueType="num">
                                      <p:cBhvr additive="base">
                                        <p:cTn id="16" dur="500" fill="hold"/>
                                        <p:tgtEl>
                                          <p:spTgt spid="16"/>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4"/>
                                        </p:tgtEl>
                                        <p:attrNameLst>
                                          <p:attrName>style.visibility</p:attrName>
                                        </p:attrNameLst>
                                      </p:cBhvr>
                                      <p:to>
                                        <p:strVal val="visible"/>
                                      </p:to>
                                    </p:set>
                                    <p:anim calcmode="lin" valueType="num">
                                      <p:cBhvr additive="base">
                                        <p:cTn id="19" dur="500" fill="hold"/>
                                        <p:tgtEl>
                                          <p:spTgt spid="14"/>
                                        </p:tgtEl>
                                        <p:attrNameLst>
                                          <p:attrName>ppt_x</p:attrName>
                                        </p:attrNameLst>
                                      </p:cBhvr>
                                      <p:tavLst>
                                        <p:tav tm="0">
                                          <p:val>
                                            <p:strVal val="#ppt_x"/>
                                          </p:val>
                                        </p:tav>
                                        <p:tav tm="100000">
                                          <p:val>
                                            <p:strVal val="#ppt_x"/>
                                          </p:val>
                                        </p:tav>
                                      </p:tavLst>
                                    </p:anim>
                                    <p:anim calcmode="lin" valueType="num">
                                      <p:cBhvr additive="base">
                                        <p:cTn id="20" dur="500" fill="hold"/>
                                        <p:tgtEl>
                                          <p:spTgt spid="14"/>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8"/>
                                        </p:tgtEl>
                                        <p:attrNameLst>
                                          <p:attrName>style.visibility</p:attrName>
                                        </p:attrNameLst>
                                      </p:cBhvr>
                                      <p:to>
                                        <p:strVal val="visible"/>
                                      </p:to>
                                    </p:set>
                                    <p:anim calcmode="lin" valueType="num">
                                      <p:cBhvr additive="base">
                                        <p:cTn id="23" dur="500" fill="hold"/>
                                        <p:tgtEl>
                                          <p:spTgt spid="18"/>
                                        </p:tgtEl>
                                        <p:attrNameLst>
                                          <p:attrName>ppt_x</p:attrName>
                                        </p:attrNameLst>
                                      </p:cBhvr>
                                      <p:tavLst>
                                        <p:tav tm="0">
                                          <p:val>
                                            <p:strVal val="#ppt_x"/>
                                          </p:val>
                                        </p:tav>
                                        <p:tav tm="100000">
                                          <p:val>
                                            <p:strVal val="#ppt_x"/>
                                          </p:val>
                                        </p:tav>
                                      </p:tavLst>
                                    </p:anim>
                                    <p:anim calcmode="lin" valueType="num">
                                      <p:cBhvr additive="base">
                                        <p:cTn id="24" dur="500" fill="hold"/>
                                        <p:tgtEl>
                                          <p:spTgt spid="1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anim calcmode="lin" valueType="num">
                                      <p:cBhvr additive="base">
                                        <p:cTn id="27" dur="500" fill="hold"/>
                                        <p:tgtEl>
                                          <p:spTgt spid="15"/>
                                        </p:tgtEl>
                                        <p:attrNameLst>
                                          <p:attrName>ppt_x</p:attrName>
                                        </p:attrNameLst>
                                      </p:cBhvr>
                                      <p:tavLst>
                                        <p:tav tm="0">
                                          <p:val>
                                            <p:strVal val="#ppt_x"/>
                                          </p:val>
                                        </p:tav>
                                        <p:tav tm="100000">
                                          <p:val>
                                            <p:strVal val="#ppt_x"/>
                                          </p:val>
                                        </p:tav>
                                      </p:tavLst>
                                    </p:anim>
                                    <p:anim calcmode="lin" valueType="num">
                                      <p:cBhvr additive="base">
                                        <p:cTn id="28" dur="500" fill="hold"/>
                                        <p:tgtEl>
                                          <p:spTgt spid="1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fill="hold"/>
                                        <p:tgtEl>
                                          <p:spTgt spid="13"/>
                                        </p:tgtEl>
                                        <p:attrNameLst>
                                          <p:attrName>ppt_x</p:attrName>
                                        </p:attrNameLst>
                                      </p:cBhvr>
                                      <p:tavLst>
                                        <p:tav tm="0">
                                          <p:val>
                                            <p:strVal val="#ppt_x"/>
                                          </p:val>
                                        </p:tav>
                                        <p:tav tm="100000">
                                          <p:val>
                                            <p:strVal val="#ppt_x"/>
                                          </p:val>
                                        </p:tav>
                                      </p:tavLst>
                                    </p:anim>
                                    <p:anim calcmode="lin" valueType="num">
                                      <p:cBhvr additive="base">
                                        <p:cTn id="32" dur="500" fill="hold"/>
                                        <p:tgtEl>
                                          <p:spTgt spid="13"/>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5" grpId="0"/>
      <p:bldP spid="13" grpId="0"/>
      <p:bldP spid="17" grpId="0"/>
      <p:bldP spid="11" grpId="1"/>
      <p:bldP spid="15" grpId="1"/>
      <p:bldP spid="13" grpId="1"/>
      <p:bldP spid="17" grpId="1"/>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3275965" y="2823210"/>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4427855" y="3716655"/>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2411730" y="3716655"/>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3775710" y="5012690"/>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611505" y="544512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2736215" y="4041140"/>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3261995" y="3801745"/>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bldLst>
      <p:bldP spid="15" grpId="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7" name="文本框 6"/>
          <p:cNvSpPr txBox="1"/>
          <p:nvPr/>
        </p:nvSpPr>
        <p:spPr>
          <a:xfrm>
            <a:off x="539750" y="5732780"/>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注意：但是，旋转数组有个性质，</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可以把该数组分成两个</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4716145" y="2924810"/>
            <a:ext cx="4110355" cy="13589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target&gt;=firstNum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说明目标值在第一部分，否则目标值在第二部分。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同理，</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nums[mid]&gt;=firstNum</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说明</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mid</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索引在第一部分，否则在</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第二部分。</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例如，</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[0,1,2,4,5,6,7]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下标</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3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上向左旋转后可能变为</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 [4,5,6,7,0,1,2] </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现在在这个旋转之后的数组上查找</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5</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这个数据的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索引？</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90360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185991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937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40335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36385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88963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 name="文本框 1"/>
          <p:cNvSpPr txBox="1"/>
          <p:nvPr/>
        </p:nvSpPr>
        <p:spPr>
          <a:xfrm>
            <a:off x="3967480" y="2637155"/>
            <a:ext cx="5134610" cy="3233420"/>
          </a:xfrm>
          <a:prstGeom prst="rect">
            <a:avLst/>
          </a:prstGeom>
          <a:noFill/>
        </p:spPr>
        <p:txBody>
          <a:bodyPr wrap="square" rtlCol="0" anchor="t">
            <a:noAutofit/>
          </a:bodyPr>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此时：思路就很清晰了</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①如果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nums[mid]&gt;=firstNum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在第二部分，则直接让左索引的值向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右移动。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zh-CN" altLang="en-US" sz="1600" dirty="0">
                <a:solidFill>
                  <a:srgbClr val="080808"/>
                </a:solidFill>
                <a:uFillTx/>
                <a:latin typeface="Times New Roman" panose="02020603050405020304" pitchFamily="18" charset="0"/>
                <a:cs typeface="Times New Roman" panose="02020603050405020304" pitchFamily="18" charset="0"/>
                <a:sym typeface="+mn-ea"/>
              </a:rPr>
              <a:t>②</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如果</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即</a:t>
            </a:r>
            <a:r>
              <a:rPr lang="en-US" altLang="zh-CN" sz="1600" dirty="0">
                <a:solidFill>
                  <a:srgbClr val="080808"/>
                </a:solidFill>
                <a:uFillTx/>
                <a:latin typeface="Times New Roman" panose="02020603050405020304" pitchFamily="18" charset="0"/>
                <a:cs typeface="Times New Roman" panose="02020603050405020304" pitchFamily="18" charset="0"/>
                <a:sym typeface="+mn-ea"/>
              </a:rPr>
              <a:t>nums[mid]&lt;firstNum</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在第一部分，则直接让右索引的值向</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左移动。</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a:p>
            <a:pPr marL="0" indent="0" latinLnBrk="0">
              <a:spcBef>
                <a:spcPts val="0"/>
              </a:spcBef>
              <a:buSzTx/>
              <a:buFontTx/>
              <a:buNone/>
            </a:pPr>
            <a:r>
              <a:rPr lang="en-US" altLang="zh-CN" sz="1600" dirty="0">
                <a:solidFill>
                  <a:srgbClr val="080808"/>
                </a:solidFill>
                <a:uFillTx/>
                <a:latin typeface="Times New Roman" panose="02020603050405020304" pitchFamily="18" charset="0"/>
                <a:cs typeface="Times New Roman" panose="02020603050405020304" pitchFamily="18" charset="0"/>
                <a:sym typeface="+mn-ea"/>
              </a:rPr>
              <a:t>target</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在第</a:t>
            </a:r>
            <a:r>
              <a:rPr lang="zh-CN" altLang="en-US" sz="1600" dirty="0">
                <a:solidFill>
                  <a:srgbClr val="080808"/>
                </a:solidFill>
                <a:uFillTx/>
                <a:latin typeface="Times New Roman" panose="02020603050405020304" pitchFamily="18" charset="0"/>
                <a:cs typeface="Times New Roman" panose="02020603050405020304" pitchFamily="18" charset="0"/>
                <a:sym typeface="+mn-ea"/>
              </a:rPr>
              <a:t>二部分，则正常的二分查找。</a:t>
            </a:r>
            <a:endParaRPr lang="zh-CN" altLang="en-US" sz="16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4" name="直接连接符 3"/>
          <p:cNvCxnSpPr/>
          <p:nvPr/>
        </p:nvCxnSpPr>
        <p:spPr>
          <a:xfrm flipH="1">
            <a:off x="185737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47117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12725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Tree>
  </p:cSld>
  <p:clrMapOvr>
    <a:masterClrMapping/>
  </p:clrMapOvr>
  <p:timing>
    <p:tnLst>
      <p:par>
        <p:cTn id="1" dur="indefinite" restart="never" nodeType="tmRoot"/>
      </p:par>
    </p:tnLst>
    <p:bldLst>
      <p:bldP spid="15" grpId="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556385"/>
            <a:ext cx="8141335" cy="56515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代码实现：再思考一下</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细节，</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cxnSp>
        <p:nvCxnSpPr>
          <p:cNvPr id="6" name="直接连接符 5"/>
          <p:cNvCxnSpPr/>
          <p:nvPr/>
        </p:nvCxnSpPr>
        <p:spPr>
          <a:xfrm flipV="1">
            <a:off x="1188085" y="2751455"/>
            <a:ext cx="948055" cy="8934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8" name="直接连接符 7"/>
          <p:cNvCxnSpPr/>
          <p:nvPr/>
        </p:nvCxnSpPr>
        <p:spPr>
          <a:xfrm flipV="1">
            <a:off x="2144395" y="3644900"/>
            <a:ext cx="1181735" cy="1137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9" name="直接连接符 8"/>
          <p:cNvCxnSpPr/>
          <p:nvPr/>
        </p:nvCxnSpPr>
        <p:spPr>
          <a:xfrm flipV="1">
            <a:off x="323850" y="3644900"/>
            <a:ext cx="4004945" cy="0"/>
          </a:xfrm>
          <a:prstGeom prst="line">
            <a:avLst/>
          </a:prstGeom>
          <a:solidFill>
            <a:schemeClr val="accent1"/>
          </a:solidFill>
          <a:ln w="9525" cap="flat" cmpd="sng" algn="ctr">
            <a:solidFill>
              <a:schemeClr val="tx1"/>
            </a:solidFill>
            <a:prstDash val="dash"/>
            <a:round/>
            <a:headEnd type="none" w="med" len="med"/>
            <a:tailEnd type="none" w="med" len="med"/>
          </a:ln>
        </p:spPr>
      </p:cxnSp>
      <p:sp>
        <p:nvSpPr>
          <p:cNvPr id="10" name="文本框 9"/>
          <p:cNvSpPr txBox="1"/>
          <p:nvPr/>
        </p:nvSpPr>
        <p:spPr>
          <a:xfrm>
            <a:off x="1687830" y="4940935"/>
            <a:ext cx="1268095" cy="295910"/>
          </a:xfrm>
          <a:prstGeom prst="rect">
            <a:avLst/>
          </a:prstGeom>
          <a:noFill/>
        </p:spPr>
        <p:txBody>
          <a:bodyPr wrap="square" rtlCol="0">
            <a:noAutofit/>
          </a:bodyPr>
          <a:p>
            <a:r>
              <a:rPr lang="zh-CN" altLang="en-US"/>
              <a:t>旋转</a:t>
            </a:r>
            <a:r>
              <a:rPr lang="zh-CN" altLang="en-US"/>
              <a:t>之后</a:t>
            </a:r>
            <a:endParaRPr lang="zh-CN" altLang="en-US"/>
          </a:p>
        </p:txBody>
      </p:sp>
      <p:sp>
        <p:nvSpPr>
          <p:cNvPr id="15" name="文本框 14"/>
          <p:cNvSpPr txBox="1"/>
          <p:nvPr/>
        </p:nvSpPr>
        <p:spPr>
          <a:xfrm>
            <a:off x="648335" y="3969385"/>
            <a:ext cx="1147445" cy="31432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firstNum</a:t>
            </a:r>
            <a:endParaRPr lang="en-US" altLang="zh-CN">
              <a:latin typeface="Times New Roman" panose="02020603050405020304" pitchFamily="18" charset="0"/>
              <a:cs typeface="Times New Roman" panose="02020603050405020304" pitchFamily="18" charset="0"/>
            </a:endParaRPr>
          </a:p>
        </p:txBody>
      </p:sp>
      <p:cxnSp>
        <p:nvCxnSpPr>
          <p:cNvPr id="16" name="直接箭头连接符 15"/>
          <p:cNvCxnSpPr/>
          <p:nvPr/>
        </p:nvCxnSpPr>
        <p:spPr>
          <a:xfrm flipH="1" flipV="1">
            <a:off x="1174115" y="3729990"/>
            <a:ext cx="0" cy="26479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 name="直接连接符 3"/>
          <p:cNvCxnSpPr/>
          <p:nvPr/>
        </p:nvCxnSpPr>
        <p:spPr>
          <a:xfrm flipH="1">
            <a:off x="2141855" y="2413635"/>
            <a:ext cx="0" cy="2527300"/>
          </a:xfrm>
          <a:prstGeom prst="line">
            <a:avLst/>
          </a:prstGeom>
          <a:solidFill>
            <a:schemeClr val="accent1"/>
          </a:solidFill>
          <a:ln w="9525" cap="flat" cmpd="sng" algn="ctr">
            <a:solidFill>
              <a:srgbClr val="FF0000"/>
            </a:solidFill>
            <a:prstDash val="dash"/>
            <a:round/>
            <a:headEnd type="none" w="med" len="med"/>
            <a:tailEnd type="none" w="med" len="med"/>
          </a:ln>
        </p:spPr>
      </p:cxnSp>
      <p:sp>
        <p:nvSpPr>
          <p:cNvPr id="11" name="文本框 10"/>
          <p:cNvSpPr txBox="1"/>
          <p:nvPr/>
        </p:nvSpPr>
        <p:spPr>
          <a:xfrm>
            <a:off x="755650" y="2564765"/>
            <a:ext cx="1276350" cy="586105"/>
          </a:xfrm>
          <a:prstGeom prst="rect">
            <a:avLst/>
          </a:prstGeom>
          <a:noFill/>
        </p:spPr>
        <p:txBody>
          <a:bodyPr wrap="square" rtlCol="0">
            <a:noAutofit/>
          </a:bodyPr>
          <a:p>
            <a:r>
              <a:rPr lang="zh-CN" altLang="en-US"/>
              <a:t>第一部分</a:t>
            </a:r>
            <a:endParaRPr lang="zh-CN" altLang="en-US"/>
          </a:p>
        </p:txBody>
      </p:sp>
      <p:sp>
        <p:nvSpPr>
          <p:cNvPr id="12" name="文本框 11"/>
          <p:cNvSpPr txBox="1"/>
          <p:nvPr/>
        </p:nvSpPr>
        <p:spPr>
          <a:xfrm>
            <a:off x="2411730" y="2564765"/>
            <a:ext cx="1276350" cy="586105"/>
          </a:xfrm>
          <a:prstGeom prst="rect">
            <a:avLst/>
          </a:prstGeom>
          <a:noFill/>
        </p:spPr>
        <p:txBody>
          <a:bodyPr wrap="square" rtlCol="0">
            <a:noAutofit/>
          </a:bodyPr>
          <a:p>
            <a:r>
              <a:rPr lang="zh-CN" altLang="en-US"/>
              <a:t>第</a:t>
            </a:r>
            <a:r>
              <a:rPr lang="zh-CN" altLang="en-US"/>
              <a:t>二部分</a:t>
            </a:r>
            <a:endParaRPr lang="zh-CN" altLang="en-US"/>
          </a:p>
        </p:txBody>
      </p:sp>
      <p:sp>
        <p:nvSpPr>
          <p:cNvPr id="7" name="文本框 6"/>
          <p:cNvSpPr txBox="1"/>
          <p:nvPr/>
        </p:nvSpPr>
        <p:spPr>
          <a:xfrm>
            <a:off x="4428490" y="1772920"/>
            <a:ext cx="4612640" cy="4769485"/>
          </a:xfrm>
          <a:prstGeom prst="rect">
            <a:avLst/>
          </a:prstGeom>
        </p:spPr>
        <p:txBody>
          <a:bodyPr wrap="square">
            <a:spAutoFit/>
          </a:bodyPr>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def search(self,nums: list, target: int) -&gt; int:</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n = len(nums)</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n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firstNum = nums[0]</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while l&lt;=r:</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mid = (l+r)//2</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nums[mid]==target: return 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firstNum&lt;=nums[mid]: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firstNum &lt;= target &lt; nums[mid]:</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if nums[mid] &lt; target &lt; firstNum:</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l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else:</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 = mid - 1</a:t>
            </a:r>
            <a:endParaRPr lang="en-US" altLang="zh-CN" sz="1600" b="0">
              <a:solidFill>
                <a:schemeClr val="tx1"/>
              </a:solidFill>
              <a:latin typeface="Times New Roman" panose="02020603050405020304" pitchFamily="18" charset="0"/>
              <a:cs typeface="Times New Roman" panose="02020603050405020304" pitchFamily="18" charset="0"/>
            </a:endParaRPr>
          </a:p>
          <a:p>
            <a:pPr marL="0" indent="0" latinLnBrk="0">
              <a:lnSpc>
                <a:spcPct val="100000"/>
              </a:lnSpc>
            </a:pPr>
            <a:r>
              <a:rPr lang="en-US" altLang="zh-CN" sz="1600" b="0">
                <a:solidFill>
                  <a:schemeClr val="tx1"/>
                </a:solidFill>
                <a:latin typeface="Times New Roman" panose="02020603050405020304" pitchFamily="18" charset="0"/>
                <a:cs typeface="Times New Roman" panose="02020603050405020304" pitchFamily="18" charset="0"/>
              </a:rPr>
              <a:t>        return -1</a:t>
            </a:r>
            <a:endParaRPr lang="en-US" altLang="zh-CN" sz="1600" b="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bldLst>
      <p:bldP spid="15" grpId="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755650" y="2061210"/>
            <a:ext cx="7145655" cy="508000"/>
          </a:xfrm>
          <a:prstGeom prst="rect">
            <a:avLst/>
          </a:prstGeom>
        </p:spPr>
        <p:txBody>
          <a:bodyPr>
            <a:noAutofit/>
          </a:bodyPr>
          <a:p>
            <a:pPr marL="0" indent="0"/>
            <a:r>
              <a:rPr lang="en-US" altLang="zh-CN" sz="1600" b="0" i="0">
                <a:solidFill>
                  <a:srgbClr val="262626"/>
                </a:solidFill>
                <a:latin typeface="Times New Roman" panose="02020603050405020304" pitchFamily="18" charset="0"/>
              </a:rPr>
              <a:t>Pow</a:t>
            </a:r>
            <a:r>
              <a:rPr lang="zh-CN" altLang="en-US" sz="1600" b="0" i="0">
                <a:solidFill>
                  <a:srgbClr val="262626"/>
                </a:solidFill>
                <a:latin typeface="Times New Roman" panose="02020603050405020304" pitchFamily="18" charset="0"/>
              </a:rPr>
              <a:t>函数的有两个参数，分别为底数和指数，将参数输入之后返回幂。</a:t>
            </a:r>
            <a:r>
              <a:rPr lang="zh-CN" altLang="en-US" sz="1600" b="0" i="0">
                <a:solidFill>
                  <a:srgbClr val="262626"/>
                </a:solidFill>
                <a:latin typeface="Times New Roman" panose="02020603050405020304" pitchFamily="18" charset="0"/>
              </a:rPr>
              <a:t>例如</a:t>
            </a:r>
            <a:endParaRPr lang="zh-CN" altLang="en-US" sz="1600" b="0" i="0">
              <a:solidFill>
                <a:srgbClr val="262626"/>
              </a:solidFill>
              <a:latin typeface="Times New Roman" panose="02020603050405020304" pitchFamily="18" charset="0"/>
            </a:endParaRPr>
          </a:p>
          <a:p>
            <a:pPr marL="0" indent="0"/>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返回值为</a:t>
            </a:r>
            <a:r>
              <a:rPr lang="en-US" altLang="zh-CN" sz="1600" b="0" i="0">
                <a:solidFill>
                  <a:srgbClr val="262626"/>
                </a:solidFill>
                <a:latin typeface="Times New Roman" panose="02020603050405020304" pitchFamily="18" charset="0"/>
              </a:rPr>
              <a:t>1024</a:t>
            </a:r>
            <a:r>
              <a:rPr lang="zh-CN" altLang="en-US" sz="1600" b="0" i="0">
                <a:solidFill>
                  <a:srgbClr val="262626"/>
                </a:solidFill>
                <a:latin typeface="Times New Roman" panose="02020603050405020304" pitchFamily="18" charset="0"/>
              </a:rPr>
              <a:t>。</a:t>
            </a:r>
            <a:r>
              <a:rPr lang="en-US" altLang="zh-CN" sz="1600" b="0" i="0">
                <a:solidFill>
                  <a:srgbClr val="262626"/>
                </a:solidFill>
                <a:latin typeface="Times New Roman" panose="02020603050405020304" pitchFamily="18" charset="0"/>
              </a:rPr>
              <a:t>Pow(2,-10)</a:t>
            </a:r>
            <a:r>
              <a:rPr lang="zh-CN" altLang="en-US" sz="1600" b="0" i="0">
                <a:solidFill>
                  <a:srgbClr val="262626"/>
                </a:solidFill>
                <a:latin typeface="Times New Roman" panose="02020603050405020304" pitchFamily="18" charset="0"/>
              </a:rPr>
              <a:t>返回值</a:t>
            </a:r>
            <a:r>
              <a:rPr lang="en-US" altLang="zh-CN" sz="1600" b="0" i="0">
                <a:solidFill>
                  <a:srgbClr val="262626"/>
                </a:solidFill>
                <a:latin typeface="Times New Roman" panose="02020603050405020304" pitchFamily="18" charset="0"/>
              </a:rPr>
              <a:t>1/1024</a:t>
            </a:r>
            <a:r>
              <a:rPr lang="zh-CN" altLang="en-US" sz="1600" b="0" i="0">
                <a:solidFill>
                  <a:srgbClr val="262626"/>
                </a:solidFill>
                <a:latin typeface="Times New Roman" panose="02020603050405020304" pitchFamily="18" charset="0"/>
              </a:rPr>
              <a:t>。</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83990" y="3032125"/>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82390" y="3032125"/>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559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1000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46625" y="407670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90770" y="407670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2174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282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5851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6931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94225"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605020"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35320" y="508508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46115" y="5085080"/>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72510" y="357505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58335" y="357314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700655" y="444944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88055" y="445833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77460" y="445579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50815" y="446468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76300" y="4940935"/>
            <a:ext cx="7145655" cy="508000"/>
          </a:xfrm>
          <a:prstGeom prst="rect">
            <a:avLst/>
          </a:prstGeom>
        </p:spPr>
        <p:txBody>
          <a:bodyPr>
            <a:noAutofit/>
          </a:bodyPr>
          <a:p>
            <a:pPr marL="0" indent="0"/>
            <a:r>
              <a:rPr lang="zh-CN" altLang="en-US" sz="1600" b="0" i="0">
                <a:solidFill>
                  <a:srgbClr val="262626"/>
                </a:solidFill>
                <a:latin typeface="Times New Roman" panose="02020603050405020304" pitchFamily="18" charset="0"/>
              </a:rPr>
              <a:t>有二叉树直接用递归实现，递归的出口就是</a:t>
            </a:r>
            <a:r>
              <a:rPr lang="en-US" altLang="zh-CN" sz="1600" b="0" i="0">
                <a:solidFill>
                  <a:srgbClr val="262626"/>
                </a:solidFill>
                <a:latin typeface="Times New Roman" panose="02020603050405020304" pitchFamily="18" charset="0"/>
              </a:rPr>
              <a:t>n==1</a:t>
            </a:r>
            <a:r>
              <a:rPr lang="zh-CN" altLang="en-US" sz="1600" b="0" i="0">
                <a:solidFill>
                  <a:srgbClr val="262626"/>
                </a:solidFill>
                <a:latin typeface="Times New Roman" panose="02020603050405020304" pitchFamily="18" charset="0"/>
              </a:rPr>
              <a:t>时候，然后将两部分</a:t>
            </a:r>
            <a:r>
              <a:rPr lang="zh-CN" altLang="en-US" sz="1600" b="0" i="0">
                <a:solidFill>
                  <a:srgbClr val="262626"/>
                </a:solidFill>
                <a:latin typeface="Times New Roman" panose="02020603050405020304" pitchFamily="18" charset="0"/>
              </a:rPr>
              <a:t>合并。</a:t>
            </a:r>
            <a:endParaRPr lang="zh-CN" altLang="en-US" sz="1600" b="0" i="0">
              <a:solidFill>
                <a:srgbClr val="262626"/>
              </a:solidFill>
              <a:latin typeface="Times New Roman" panose="02020603050405020304" pitchFamily="18" charset="0"/>
            </a:endParaRPr>
          </a:p>
        </p:txBody>
      </p:sp>
      <p:sp>
        <p:nvSpPr>
          <p:cNvPr id="10" name="圆角矩形 9"/>
          <p:cNvSpPr/>
          <p:nvPr/>
        </p:nvSpPr>
        <p:spPr>
          <a:xfrm>
            <a:off x="3960495" y="193421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3858895" y="193421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2</a:t>
            </a:r>
            <a:r>
              <a:rPr lang="en-US" altLang="zh-CN" baseline="30000">
                <a:latin typeface="Times New Roman" panose="02020603050405020304" pitchFamily="18" charset="0"/>
                <a:cs typeface="Times New Roman" panose="02020603050405020304" pitchFamily="18" charset="0"/>
              </a:rPr>
              <a:t>n</a:t>
            </a:r>
            <a:endParaRPr lang="en-US" altLang="zh-CN" baseline="30000">
              <a:latin typeface="Times New Roman" panose="02020603050405020304" pitchFamily="18" charset="0"/>
              <a:cs typeface="Times New Roman" panose="02020603050405020304" pitchFamily="18" charset="0"/>
            </a:endParaRPr>
          </a:p>
        </p:txBody>
      </p:sp>
      <p:sp>
        <p:nvSpPr>
          <p:cNvPr id="12" name="圆角矩形 11"/>
          <p:cNvSpPr/>
          <p:nvPr/>
        </p:nvSpPr>
        <p:spPr>
          <a:xfrm>
            <a:off x="29324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765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14" name="圆角矩形 13"/>
          <p:cNvSpPr/>
          <p:nvPr/>
        </p:nvSpPr>
        <p:spPr>
          <a:xfrm>
            <a:off x="4723130" y="297878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4867275" y="297878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n/2</a:t>
            </a:r>
            <a:endParaRPr lang="en-US" altLang="zh-CN" sz="1400" baseline="30000">
              <a:latin typeface="Times New Roman" panose="02020603050405020304" pitchFamily="18" charset="0"/>
              <a:cs typeface="Times New Roman" panose="02020603050405020304" pitchFamily="18" charset="0"/>
            </a:endParaRPr>
          </a:p>
        </p:txBody>
      </p:sp>
      <p:sp>
        <p:nvSpPr>
          <p:cNvPr id="2" name="圆角矩形 1"/>
          <p:cNvSpPr/>
          <p:nvPr/>
        </p:nvSpPr>
        <p:spPr>
          <a:xfrm>
            <a:off x="21939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22047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2</a:t>
            </a:r>
            <a:r>
              <a:rPr lang="en-US" altLang="zh-CN" sz="1400" baseline="30000">
                <a:latin typeface="Times New Roman" panose="02020603050405020304" pitchFamily="18" charset="0"/>
                <a:cs typeface="Times New Roman" panose="02020603050405020304" pitchFamily="18" charset="0"/>
              </a:rPr>
              <a:t>n/4</a:t>
            </a:r>
            <a:endParaRPr lang="en-US" altLang="zh-CN" sz="1400" baseline="30000">
              <a:latin typeface="Times New Roman" panose="02020603050405020304" pitchFamily="18" charset="0"/>
              <a:cs typeface="Times New Roman" panose="02020603050405020304" pitchFamily="18" charset="0"/>
            </a:endParaRPr>
          </a:p>
        </p:txBody>
      </p:sp>
      <p:sp>
        <p:nvSpPr>
          <p:cNvPr id="18" name="圆角矩形 17"/>
          <p:cNvSpPr/>
          <p:nvPr/>
        </p:nvSpPr>
        <p:spPr>
          <a:xfrm>
            <a:off x="333502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334581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7" name="圆角矩形 6"/>
          <p:cNvSpPr/>
          <p:nvPr/>
        </p:nvSpPr>
        <p:spPr>
          <a:xfrm>
            <a:off x="4570730"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4581525"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sp>
        <p:nvSpPr>
          <p:cNvPr id="9" name="圆角矩形 8"/>
          <p:cNvSpPr/>
          <p:nvPr/>
        </p:nvSpPr>
        <p:spPr>
          <a:xfrm>
            <a:off x="5711825" y="398716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文本框 24"/>
          <p:cNvSpPr txBox="1"/>
          <p:nvPr/>
        </p:nvSpPr>
        <p:spPr>
          <a:xfrm>
            <a:off x="5722620" y="398716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2</a:t>
            </a:r>
            <a:r>
              <a:rPr lang="en-US" altLang="zh-CN" sz="1400" baseline="30000">
                <a:latin typeface="Times New Roman" panose="02020603050405020304" pitchFamily="18" charset="0"/>
                <a:cs typeface="Times New Roman" panose="02020603050405020304" pitchFamily="18" charset="0"/>
                <a:sym typeface="+mn-ea"/>
              </a:rPr>
              <a:t>n/4</a:t>
            </a:r>
            <a:endParaRPr lang="en-US" altLang="zh-CN" sz="1400">
              <a:latin typeface="Times New Roman" panose="02020603050405020304" pitchFamily="18" charset="0"/>
              <a:cs typeface="Times New Roman" panose="02020603050405020304" pitchFamily="18" charset="0"/>
            </a:endParaRPr>
          </a:p>
        </p:txBody>
      </p:sp>
      <p:cxnSp>
        <p:nvCxnSpPr>
          <p:cNvPr id="26" name="直接连接符 25"/>
          <p:cNvCxnSpPr>
            <a:stCxn id="11" idx="2"/>
            <a:endCxn id="13" idx="0"/>
          </p:cNvCxnSpPr>
          <p:nvPr/>
        </p:nvCxnSpPr>
        <p:spPr>
          <a:xfrm flipH="1">
            <a:off x="3549015" y="247713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5" idx="0"/>
          </p:cNvCxnSpPr>
          <p:nvPr/>
        </p:nvCxnSpPr>
        <p:spPr>
          <a:xfrm>
            <a:off x="4434840" y="247523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4" idx="0"/>
          </p:cNvCxnSpPr>
          <p:nvPr/>
        </p:nvCxnSpPr>
        <p:spPr>
          <a:xfrm flipH="1">
            <a:off x="2677160" y="335153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6" idx="0"/>
          </p:cNvCxnSpPr>
          <p:nvPr/>
        </p:nvCxnSpPr>
        <p:spPr>
          <a:xfrm>
            <a:off x="3464560" y="336042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8" idx="0"/>
          </p:cNvCxnSpPr>
          <p:nvPr/>
        </p:nvCxnSpPr>
        <p:spPr>
          <a:xfrm flipH="1">
            <a:off x="5053965" y="335788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1" name="直接连接符 30"/>
          <p:cNvCxnSpPr>
            <a:endCxn id="25" idx="0"/>
          </p:cNvCxnSpPr>
          <p:nvPr/>
        </p:nvCxnSpPr>
        <p:spPr>
          <a:xfrm>
            <a:off x="5227320" y="336677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575474" y="1052736"/>
            <a:ext cx="412115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3.3.2 </a:t>
            </a:r>
            <a:r>
              <a:rPr lang="zh-CN" altLang="en-US" sz="2800" b="1" dirty="0">
                <a:solidFill>
                  <a:srgbClr val="0000FF"/>
                </a:solidFill>
                <a:latin typeface="楷体" panose="02010609060101010101" pitchFamily="49" charset="-122"/>
                <a:ea typeface="楷体" panose="02010609060101010101" pitchFamily="49" charset="-122"/>
              </a:rPr>
              <a:t>二分查找经典</a:t>
            </a:r>
            <a:r>
              <a:rPr lang="zh-CN" altLang="en-US" sz="2800" b="1" dirty="0">
                <a:solidFill>
                  <a:srgbClr val="0000FF"/>
                </a:solidFill>
                <a:latin typeface="楷体" panose="02010609060101010101" pitchFamily="49" charset="-122"/>
                <a:ea typeface="楷体" panose="02010609060101010101" pitchFamily="49" charset="-122"/>
              </a:rPr>
              <a:t>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83260" y="1557020"/>
            <a:ext cx="5543550" cy="381000"/>
          </a:xfrm>
          <a:prstGeom prst="rect">
            <a:avLst/>
          </a:prstGeom>
          <a:noFill/>
        </p:spPr>
        <p:txBody>
          <a:bodyPr wrap="square" rtlCol="0" anchor="t">
            <a:noAutofit/>
          </a:bodyPr>
          <a:p>
            <a:pPr marL="0" indent="0" latinLnBrk="0">
              <a:spcBef>
                <a:spcPts val="0"/>
              </a:spcBef>
              <a:buSzTx/>
              <a:buFontTx/>
              <a:buNone/>
            </a:pPr>
            <a:r>
              <a:rPr lang="zh-CN" altLang="en-US" sz="1800" dirty="0">
                <a:solidFill>
                  <a:srgbClr val="080808"/>
                </a:solidFill>
                <a:uFillTx/>
                <a:latin typeface="Times New Roman" panose="02020603050405020304" pitchFamily="18" charset="0"/>
                <a:cs typeface="Times New Roman" panose="02020603050405020304" pitchFamily="18" charset="0"/>
                <a:sym typeface="+mn-ea"/>
              </a:rPr>
              <a:t>三、</a:t>
            </a:r>
            <a:r>
              <a:rPr lang="en-US" altLang="zh-CN" sz="1800" dirty="0">
                <a:solidFill>
                  <a:srgbClr val="080808"/>
                </a:solidFill>
                <a:uFillTx/>
                <a:latin typeface="Times New Roman" panose="02020603050405020304" pitchFamily="18" charset="0"/>
                <a:cs typeface="Times New Roman" panose="02020603050405020304" pitchFamily="18" charset="0"/>
                <a:sym typeface="+mn-ea"/>
              </a:rPr>
              <a:t>Pow</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函数的的</a:t>
            </a:r>
            <a:r>
              <a:rPr lang="zh-CN" altLang="en-US" sz="1800" dirty="0">
                <a:solidFill>
                  <a:srgbClr val="080808"/>
                </a:solidFill>
                <a:uFillTx/>
                <a:latin typeface="Times New Roman" panose="02020603050405020304" pitchFamily="18" charset="0"/>
                <a:cs typeface="Times New Roman" panose="02020603050405020304" pitchFamily="18" charset="0"/>
                <a:sym typeface="+mn-ea"/>
              </a:rPr>
              <a:t>实现</a:t>
            </a:r>
            <a:endParaRPr lang="zh-CN" altLang="en-US" sz="1800" dirty="0">
              <a:solidFill>
                <a:srgbClr val="080808"/>
              </a:solidFill>
              <a:uFillTx/>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899160" y="2132965"/>
            <a:ext cx="5101590" cy="880110"/>
          </a:xfrm>
          <a:prstGeom prst="rect">
            <a:avLst/>
          </a:prstGeom>
        </p:spPr>
        <p:txBody>
          <a:bodyPr>
            <a:noAutofit/>
          </a:bodyPr>
          <a:p>
            <a:pPr marL="0" indent="0"/>
            <a:r>
              <a:rPr lang="en-US" altLang="zh-CN" sz="1600" b="0" i="0">
                <a:solidFill>
                  <a:srgbClr val="262626"/>
                </a:solidFill>
                <a:latin typeface="Times New Roman" panose="02020603050405020304" pitchFamily="18" charset="0"/>
              </a:rPr>
              <a:t>def Pow(num</a:t>
            </a:r>
            <a:r>
              <a:rPr lang="en-US" altLang="zh-CN" sz="1600" b="0" i="0">
                <a:solidFill>
                  <a:srgbClr val="262626"/>
                </a:solidFill>
                <a:latin typeface="Times New Roman" panose="02020603050405020304" pitchFamily="18" charset="0"/>
              </a:rPr>
              <a:t>bers:int ,ex:int)-&gt;int:</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0"/>
            <a:endParaRPr lang="en-US" altLang="zh-CN" sz="1600" b="0" i="0">
              <a:solidFill>
                <a:srgbClr val="262626"/>
              </a:solidFill>
              <a:latin typeface="Times New Roman" panose="02020603050405020304" pitchFamily="18" charset="0"/>
            </a:endParaRPr>
          </a:p>
          <a:p>
            <a:pPr marL="0" indent="457200"/>
            <a:r>
              <a:rPr lang="en-US" altLang="zh-CN" sz="1600" b="0" i="0">
                <a:solidFill>
                  <a:srgbClr val="262626"/>
                </a:solidFill>
                <a:latin typeface="Times New Roman" panose="02020603050405020304" pitchFamily="18" charset="0"/>
              </a:rPr>
              <a:t>if ex==1:</a:t>
            </a:r>
            <a:endParaRPr lang="en-US" altLang="zh-CN" sz="1600" b="0" i="0">
              <a:solidFill>
                <a:srgbClr val="262626"/>
              </a:solidFill>
              <a:latin typeface="Times New Roman" panose="02020603050405020304" pitchFamily="18" charset="0"/>
            </a:endParaRPr>
          </a:p>
          <a:p>
            <a:pPr marL="457200" lvl="1" indent="457200"/>
            <a:r>
              <a:rPr lang="en-US" altLang="zh-CN" sz="1600" b="0" i="0">
                <a:solidFill>
                  <a:srgbClr val="262626"/>
                </a:solidFill>
                <a:latin typeface="Times New Roman" panose="02020603050405020304" pitchFamily="18" charset="0"/>
              </a:rPr>
              <a:t>return numbers</a:t>
            </a:r>
            <a:endParaRPr lang="en-US" altLang="zh-CN" sz="1600" b="0" i="0">
              <a:solidFill>
                <a:srgbClr val="262626"/>
              </a:solidFill>
              <a:latin typeface="Times New Roman" panose="02020603050405020304" pitchFamily="18" charset="0"/>
            </a:endParaRPr>
          </a:p>
          <a:p>
            <a:pPr marL="0" indent="457200"/>
            <a:endParaRPr lang="en-US" altLang="zh-CN" sz="1600" b="0" i="0">
              <a:solidFill>
                <a:srgbClr val="262626"/>
              </a:solidFill>
              <a:latin typeface="Times New Roman" panose="02020603050405020304" pitchFamily="18" charset="0"/>
            </a:endParaRPr>
          </a:p>
        </p:txBody>
      </p:sp>
      <p:sp>
        <p:nvSpPr>
          <p:cNvPr id="17" name="文本框 16"/>
          <p:cNvSpPr txBox="1"/>
          <p:nvPr/>
        </p:nvSpPr>
        <p:spPr>
          <a:xfrm>
            <a:off x="883285" y="3789045"/>
            <a:ext cx="5727700" cy="1017905"/>
          </a:xfrm>
          <a:prstGeom prst="rect">
            <a:avLst/>
          </a:prstGeom>
          <a:noFill/>
        </p:spPr>
        <p:txBody>
          <a:bodyPr wrap="square" rtlCol="0" anchor="t">
            <a:noAutofit/>
          </a:bodyPr>
          <a:p>
            <a:pPr marL="0" indent="457200"/>
            <a:r>
              <a:rPr lang="en-US" altLang="zh-CN" sz="1600">
                <a:solidFill>
                  <a:srgbClr val="262626"/>
                </a:solidFill>
                <a:latin typeface="Times New Roman" panose="02020603050405020304" pitchFamily="18" charset="0"/>
                <a:sym typeface="+mn-ea"/>
              </a:rPr>
              <a:t>half = Pow(numbers,n//2)</a:t>
            </a:r>
            <a:endParaRPr lang="en-US" altLang="zh-CN" sz="1600">
              <a:solidFill>
                <a:srgbClr val="262626"/>
              </a:solidFill>
              <a:latin typeface="Times New Roman" panose="02020603050405020304" pitchFamily="18" charset="0"/>
              <a:sym typeface="+mn-ea"/>
            </a:endParaRPr>
          </a:p>
          <a:p>
            <a:pPr marL="0" indent="457200"/>
            <a:r>
              <a:rPr lang="en-US" altLang="zh-CN" sz="1600">
                <a:solidFill>
                  <a:srgbClr val="262626"/>
                </a:solidFill>
                <a:latin typeface="Times New Roman" panose="02020603050405020304" pitchFamily="18" charset="0"/>
                <a:sym typeface="+mn-ea"/>
              </a:rPr>
              <a:t>return half*half*numbers if ex%2==1 else half*half</a:t>
            </a:r>
            <a:endParaRPr lang="en-US" altLang="zh-CN" sz="1600">
              <a:solidFill>
                <a:srgbClr val="262626"/>
              </a:solidFill>
              <a:latin typeface="Times New Roman" panose="02020603050405020304" pitchFamily="18" charset="0"/>
              <a:sym typeface="+mn-ea"/>
            </a:endParaRPr>
          </a:p>
          <a:p>
            <a:pPr marL="457200" lvl="1" indent="457200"/>
            <a:endParaRPr lang="en-US" altLang="zh-CN" sz="1600">
              <a:solidFill>
                <a:srgbClr val="262626"/>
              </a:solidFill>
              <a:latin typeface="Times New Roman" panose="02020603050405020304" pitchFamily="18" charset="0"/>
              <a:sym typeface="+mn-ea"/>
            </a:endParaRPr>
          </a:p>
        </p:txBody>
      </p:sp>
      <p:sp>
        <p:nvSpPr>
          <p:cNvPr id="20" name="文本框 19"/>
          <p:cNvSpPr txBox="1"/>
          <p:nvPr/>
        </p:nvSpPr>
        <p:spPr>
          <a:xfrm>
            <a:off x="894715" y="2419985"/>
            <a:ext cx="4572000" cy="829945"/>
          </a:xfrm>
          <a:prstGeom prst="rect">
            <a:avLst/>
          </a:prstGeom>
          <a:noFill/>
        </p:spPr>
        <p:txBody>
          <a:bodyPr wrap="square" rtlCol="0" anchor="t">
            <a:spAutoFit/>
          </a:bodyPr>
          <a:p>
            <a:pPr marL="0" indent="457200"/>
            <a:r>
              <a:rPr lang="en-US" altLang="zh-CN" sz="1600">
                <a:solidFill>
                  <a:srgbClr val="262626"/>
                </a:solidFill>
                <a:latin typeface="Times New Roman" panose="02020603050405020304" pitchFamily="18" charset="0"/>
                <a:sym typeface="+mn-ea"/>
              </a:rPr>
              <a:t>if ex&lt;0:</a:t>
            </a:r>
            <a:endParaRPr lang="en-US" altLang="zh-CN" sz="1600">
              <a:solidFill>
                <a:srgbClr val="262626"/>
              </a:solidFill>
              <a:latin typeface="Times New Roman" panose="02020603050405020304" pitchFamily="18" charset="0"/>
              <a:sym typeface="+mn-ea"/>
            </a:endParaRPr>
          </a:p>
          <a:p>
            <a:pPr marL="457200" lvl="1" indent="457200"/>
            <a:r>
              <a:rPr lang="en-US" altLang="zh-CN" sz="1600" b="0" i="0">
                <a:solidFill>
                  <a:srgbClr val="262626"/>
                </a:solidFill>
                <a:latin typeface="Times New Roman" panose="02020603050405020304" pitchFamily="18" charset="0"/>
              </a:rPr>
              <a:t>ex=-ex</a:t>
            </a:r>
            <a:endParaRPr lang="en-US" altLang="zh-CN" sz="1600" b="0" i="0">
              <a:solidFill>
                <a:srgbClr val="262626"/>
              </a:solidFill>
              <a:latin typeface="Times New Roman" panose="02020603050405020304" pitchFamily="18" charset="0"/>
            </a:endParaRPr>
          </a:p>
          <a:p>
            <a:pPr marL="457200" lvl="1" indent="457200"/>
            <a:r>
              <a:rPr lang="en-US" altLang="zh-CN" sz="1600">
                <a:solidFill>
                  <a:srgbClr val="262626"/>
                </a:solidFill>
                <a:latin typeface="Times New Roman" panose="02020603050405020304" pitchFamily="18" charset="0"/>
                <a:sym typeface="+mn-ea"/>
              </a:rPr>
              <a:t>numbers = 1/numbers</a:t>
            </a:r>
            <a:endParaRPr lang="en-US" altLang="zh-CN" sz="1600">
              <a:solidFill>
                <a:srgbClr val="262626"/>
              </a:solidFill>
              <a:latin typeface="Times New Roman" panose="02020603050405020304" pitchFamily="18" charset="0"/>
              <a:sym typeface="+mn-ea"/>
            </a:endParaRPr>
          </a:p>
        </p:txBody>
      </p:sp>
      <p:sp>
        <p:nvSpPr>
          <p:cNvPr id="21" name="文本框 20"/>
          <p:cNvSpPr txBox="1"/>
          <p:nvPr/>
        </p:nvSpPr>
        <p:spPr>
          <a:xfrm>
            <a:off x="756920" y="5061585"/>
            <a:ext cx="8030210" cy="695325"/>
          </a:xfrm>
          <a:prstGeom prst="rect">
            <a:avLst/>
          </a:prstGeom>
          <a:noFill/>
        </p:spPr>
        <p:txBody>
          <a:bodyPr wrap="square" rtlCol="0">
            <a:noAutofit/>
          </a:bodyPr>
          <a:p>
            <a:r>
              <a:rPr lang="zh-CN" altLang="en-US"/>
              <a:t>再添加一个判断，如果指数是负数就可以，转换成整数，底数转换成</a:t>
            </a:r>
            <a:r>
              <a:rPr lang="zh-CN" altLang="en-US"/>
              <a:t>倒数。</a:t>
            </a:r>
            <a:endParaRPr lang="zh-CN" altLang="en-US"/>
          </a:p>
          <a:p>
            <a:r>
              <a:rPr lang="zh-CN" altLang="en-US">
                <a:solidFill>
                  <a:srgbClr val="FF0000"/>
                </a:solidFill>
              </a:rPr>
              <a:t>思考是否还有其他的思路？</a:t>
            </a:r>
            <a:endParaRPr lang="zh-CN" altLang="en-US">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additive="base">
                                        <p:cTn id="7" dur="500" fill="hold"/>
                                        <p:tgtEl>
                                          <p:spTgt spid="20"/>
                                        </p:tgtEl>
                                        <p:attrNameLst>
                                          <p:attrName>ppt_x</p:attrName>
                                        </p:attrNameLst>
                                      </p:cBhvr>
                                      <p:tavLst>
                                        <p:tav tm="0">
                                          <p:val>
                                            <p:strVal val="#ppt_x"/>
                                          </p:val>
                                        </p:tav>
                                        <p:tav tm="100000">
                                          <p:val>
                                            <p:strVal val="#ppt_x"/>
                                          </p:val>
                                        </p:tav>
                                      </p:tavLst>
                                    </p:anim>
                                    <p:anim calcmode="lin" valueType="num">
                                      <p:cBhvr additive="base">
                                        <p:cTn id="8" dur="500" fill="hold"/>
                                        <p:tgtEl>
                                          <p:spTgt spid="2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ppt_x"/>
                                          </p:val>
                                        </p:tav>
                                        <p:tav tm="100000">
                                          <p:val>
                                            <p:strVal val="#ppt_x"/>
                                          </p:val>
                                        </p:tav>
                                      </p:tavLst>
                                    </p:anim>
                                    <p:anim calcmode="lin" valueType="num">
                                      <p:cBhvr additive="base">
                                        <p:cTn id="12"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1" grpId="0"/>
      <p:bldP spid="20" grpId="1"/>
      <p:bldP spid="21" grpId="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3.7】</a:t>
            </a:r>
            <a:r>
              <a:rPr lang="zh-CN" altLang="en-US" sz="2400" dirty="0">
                <a:solidFill>
                  <a:srgbClr val="080808"/>
                </a:solidFill>
                <a:uFillTx/>
                <a:latin typeface="Times New Roman" panose="02020603050405020304" pitchFamily="18" charset="0"/>
              </a:rPr>
              <a:t>给定若干个整数，要求使用分治算法求出最大值和最小值。</a:t>
            </a:r>
            <a:endParaRPr lang="zh-CN" altLang="en-US" sz="2400" dirty="0">
              <a:solidFill>
                <a:srgbClr val="080808"/>
              </a:solidFill>
              <a:uFillTx/>
              <a:latin typeface="Times New Roman" panose="02020603050405020304" pitchFamily="18" charset="0"/>
            </a:endParaRPr>
          </a:p>
        </p:txBody>
      </p:sp>
      <p:sp>
        <p:nvSpPr>
          <p:cNvPr id="3" name="Text Box 4"/>
          <p:cNvSpPr txBox="1">
            <a:spLocks noChangeArrowheads="1"/>
          </p:cNvSpPr>
          <p:nvPr/>
        </p:nvSpPr>
        <p:spPr bwMode="auto">
          <a:xfrm>
            <a:off x="285020" y="2872456"/>
            <a:ext cx="8604250"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宋体" panose="02010600030101010101" pitchFamily="2" charset="-122"/>
              </a:rPr>
              <a:t>解题思路：采用分治策略，当数据序列中只有一个元素时候，直接返回最大值和最小值。否则对数组进行拆分分，分别找到拆分两个数组的最大值和最小值，然后在筛选出整个数组的最大值和</a:t>
            </a:r>
            <a:r>
              <a:rPr lang="zh-CN" altLang="en-US" sz="2400" dirty="0">
                <a:solidFill>
                  <a:srgbClr val="080808"/>
                </a:solidFill>
                <a:latin typeface="宋体" panose="02010600030101010101" pitchFamily="2" charset="-122"/>
              </a:rPr>
              <a:t>最小值。</a:t>
            </a:r>
            <a:endParaRPr lang="zh-CN" altLang="en-US" sz="2400" dirty="0">
              <a:solidFill>
                <a:srgbClr val="080808"/>
              </a:solidFill>
              <a:latin typeface="宋体" panose="02010600030101010101" pitchFamily="2" charset="-122"/>
            </a:endParaRPr>
          </a:p>
        </p:txBody>
      </p:sp>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222500" y="2470150"/>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574165" y="3723640"/>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526915"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30263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182995"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455160" y="372364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150110" y="3075305"/>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230245" y="2842260"/>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382770" y="2842260"/>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114550" y="3456305"/>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4995545" y="3456305"/>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230245" y="3456305"/>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607050" y="3456305"/>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430020"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3666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683069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585914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24700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526915"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014345" y="429958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3915410" y="4316095"/>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1699895" y="4104640"/>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114550" y="4104640"/>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284220" y="4104640"/>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3843020" y="4104640"/>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4796790" y="4104640"/>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4995545" y="4104640"/>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129020" y="4104640"/>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6723380" y="4104640"/>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183640" y="222948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52" name="表格 51"/>
          <p:cNvGraphicFramePr/>
          <p:nvPr/>
        </p:nvGraphicFramePr>
        <p:xfrm>
          <a:off x="1330960" y="244538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269938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427855"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25</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371590" y="237363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8</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19</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1655445" y="30937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4859655" y="302133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376170" y="374142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10</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35</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19</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67" name="直接箭头连接符 66"/>
          <p:cNvCxnSpPr>
            <a:stCxn id="52" idx="2"/>
            <a:endCxn id="56" idx="0"/>
          </p:cNvCxnSpPr>
          <p:nvPr/>
        </p:nvCxnSpPr>
        <p:spPr>
          <a:xfrm>
            <a:off x="1871345" y="282638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2735580" y="275463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4968240" y="275463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2735580" y="347472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6" name="直接箭头连接符 75"/>
          <p:cNvCxnSpPr>
            <a:stCxn id="55" idx="2"/>
            <a:endCxn id="57" idx="0"/>
          </p:cNvCxnSpPr>
          <p:nvPr/>
        </p:nvCxnSpPr>
        <p:spPr>
          <a:xfrm flipH="1">
            <a:off x="5939790" y="275463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536440" y="340233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259205" y="222948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118745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10</a:t>
            </a:r>
            <a:endParaRPr lang="en-US" altLang="zh-CN">
              <a:latin typeface="Times New Roman" panose="02020603050405020304" pitchFamily="18" charset="0"/>
              <a:cs typeface="Times New Roman" panose="02020603050405020304" pitchFamily="18" charset="0"/>
            </a:endParaRPr>
          </a:p>
        </p:txBody>
      </p:sp>
      <p:sp>
        <p:nvSpPr>
          <p:cNvPr id="20" name="文本框 19"/>
          <p:cNvSpPr txBox="1"/>
          <p:nvPr/>
        </p:nvSpPr>
        <p:spPr>
          <a:xfrm>
            <a:off x="269938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23" name="文本框 22"/>
          <p:cNvSpPr txBox="1"/>
          <p:nvPr/>
        </p:nvSpPr>
        <p:spPr>
          <a:xfrm>
            <a:off x="4283710" y="158432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11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26" name="文本框 25"/>
          <p:cNvSpPr txBox="1"/>
          <p:nvPr/>
        </p:nvSpPr>
        <p:spPr>
          <a:xfrm>
            <a:off x="6299835" y="155638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19</a:t>
            </a:r>
            <a:endParaRPr lang="en-US" altLang="zh-CN">
              <a:latin typeface="Times New Roman" panose="02020603050405020304" pitchFamily="18" charset="0"/>
              <a:cs typeface="Times New Roman" panose="02020603050405020304" pitchFamily="18" charset="0"/>
            </a:endParaRPr>
          </a:p>
        </p:txBody>
      </p:sp>
      <p:sp>
        <p:nvSpPr>
          <p:cNvPr id="28" name="文本框 27"/>
          <p:cNvSpPr txBox="1"/>
          <p:nvPr/>
        </p:nvSpPr>
        <p:spPr>
          <a:xfrm>
            <a:off x="35560" y="2924810"/>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
        <p:nvSpPr>
          <p:cNvPr id="32" name="文本框 31"/>
          <p:cNvSpPr txBox="1"/>
          <p:nvPr/>
        </p:nvSpPr>
        <p:spPr>
          <a:xfrm>
            <a:off x="7595870" y="285305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25</a:t>
            </a:r>
            <a:endParaRPr lang="en-US" altLang="zh-CN">
              <a:latin typeface="Times New Roman" panose="02020603050405020304" pitchFamily="18" charset="0"/>
              <a:cs typeface="Times New Roman" panose="02020603050405020304" pitchFamily="18" charset="0"/>
            </a:endParaRPr>
          </a:p>
        </p:txBody>
      </p:sp>
      <p:sp>
        <p:nvSpPr>
          <p:cNvPr id="34" name="文本框 33"/>
          <p:cNvSpPr txBox="1"/>
          <p:nvPr/>
        </p:nvSpPr>
        <p:spPr>
          <a:xfrm>
            <a:off x="3851910" y="4436745"/>
            <a:ext cx="1188085" cy="645160"/>
          </a:xfrm>
          <a:prstGeom prst="rect">
            <a:avLst/>
          </a:prstGeom>
          <a:noFill/>
        </p:spPr>
        <p:txBody>
          <a:bodyPr wrap="square" rtlCol="0">
            <a:spAutoFit/>
          </a:bodyPr>
          <a:p>
            <a:r>
              <a:rPr lang="en-US" altLang="zh-CN">
                <a:latin typeface="Times New Roman" panose="02020603050405020304" pitchFamily="18" charset="0"/>
                <a:cs typeface="Times New Roman" panose="02020603050405020304" pitchFamily="18" charset="0"/>
              </a:rPr>
              <a:t>min = 83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max = 35</a:t>
            </a:r>
            <a:endParaRPr lang="en-US" altLang="zh-CN">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500" fill="hold"/>
                                        <p:tgtEl>
                                          <p:spTgt spid="7"/>
                                        </p:tgtEl>
                                        <p:attrNameLst>
                                          <p:attrName>ppt_x</p:attrName>
                                        </p:attrNameLst>
                                      </p:cBhvr>
                                      <p:tavLst>
                                        <p:tav tm="0">
                                          <p:val>
                                            <p:strVal val="#ppt_x"/>
                                          </p:val>
                                        </p:tav>
                                        <p:tav tm="100000">
                                          <p:val>
                                            <p:strVal val="#ppt_x"/>
                                          </p:val>
                                        </p:tav>
                                      </p:tavLst>
                                    </p:anim>
                                    <p:anim calcmode="lin" valueType="num">
                                      <p:cBhvr additive="base">
                                        <p:cTn id="12" dur="5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500" fill="hold"/>
                                        <p:tgtEl>
                                          <p:spTgt spid="8"/>
                                        </p:tgtEl>
                                        <p:attrNameLst>
                                          <p:attrName>ppt_x</p:attrName>
                                        </p:attrNameLst>
                                      </p:cBhvr>
                                      <p:tavLst>
                                        <p:tav tm="0">
                                          <p:val>
                                            <p:strVal val="#ppt_x"/>
                                          </p:val>
                                        </p:tav>
                                        <p:tav tm="100000">
                                          <p:val>
                                            <p:strVal val="#ppt_x"/>
                                          </p:val>
                                        </p:tav>
                                      </p:tavLst>
                                    </p:anim>
                                    <p:anim calcmode="lin" valueType="num">
                                      <p:cBhvr additive="base">
                                        <p:cTn id="16" dur="5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ppt_x"/>
                                          </p:val>
                                        </p:tav>
                                        <p:tav tm="100000">
                                          <p:val>
                                            <p:strVal val="#ppt_x"/>
                                          </p:val>
                                        </p:tav>
                                      </p:tavLst>
                                    </p:anim>
                                    <p:anim calcmode="lin" valueType="num">
                                      <p:cBhvr additive="base">
                                        <p:cTn id="20" dur="500" fill="hold"/>
                                        <p:tgtEl>
                                          <p:spTgt spid="11"/>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anim calcmode="lin" valueType="num">
                                      <p:cBhvr additive="base">
                                        <p:cTn id="23" dur="500" fill="hold"/>
                                        <p:tgtEl>
                                          <p:spTgt spid="15"/>
                                        </p:tgtEl>
                                        <p:attrNameLst>
                                          <p:attrName>ppt_x</p:attrName>
                                        </p:attrNameLst>
                                      </p:cBhvr>
                                      <p:tavLst>
                                        <p:tav tm="0">
                                          <p:val>
                                            <p:strVal val="#ppt_x"/>
                                          </p:val>
                                        </p:tav>
                                        <p:tav tm="100000">
                                          <p:val>
                                            <p:strVal val="#ppt_x"/>
                                          </p:val>
                                        </p:tav>
                                      </p:tavLst>
                                    </p:anim>
                                    <p:anim calcmode="lin" valueType="num">
                                      <p:cBhvr additive="base">
                                        <p:cTn id="24" dur="500" fill="hold"/>
                                        <p:tgtEl>
                                          <p:spTgt spid="15"/>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anim calcmode="lin" valueType="num">
                                      <p:cBhvr additive="base">
                                        <p:cTn id="27" dur="500" fill="hold"/>
                                        <p:tgtEl>
                                          <p:spTgt spid="19"/>
                                        </p:tgtEl>
                                        <p:attrNameLst>
                                          <p:attrName>ppt_x</p:attrName>
                                        </p:attrNameLst>
                                      </p:cBhvr>
                                      <p:tavLst>
                                        <p:tav tm="0">
                                          <p:val>
                                            <p:strVal val="#ppt_x"/>
                                          </p:val>
                                        </p:tav>
                                        <p:tav tm="100000">
                                          <p:val>
                                            <p:strVal val="#ppt_x"/>
                                          </p:val>
                                        </p:tav>
                                      </p:tavLst>
                                    </p:anim>
                                    <p:anim calcmode="lin" valueType="num">
                                      <p:cBhvr additive="base">
                                        <p:cTn id="28" dur="500" fill="hold"/>
                                        <p:tgtEl>
                                          <p:spTgt spid="19"/>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21"/>
                                        </p:tgtEl>
                                        <p:attrNameLst>
                                          <p:attrName>style.visibility</p:attrName>
                                        </p:attrNameLst>
                                      </p:cBhvr>
                                      <p:to>
                                        <p:strVal val="visible"/>
                                      </p:to>
                                    </p:set>
                                    <p:anim calcmode="lin" valueType="num">
                                      <p:cBhvr additive="base">
                                        <p:cTn id="31" dur="500" fill="hold"/>
                                        <p:tgtEl>
                                          <p:spTgt spid="21"/>
                                        </p:tgtEl>
                                        <p:attrNameLst>
                                          <p:attrName>ppt_x</p:attrName>
                                        </p:attrNameLst>
                                      </p:cBhvr>
                                      <p:tavLst>
                                        <p:tav tm="0">
                                          <p:val>
                                            <p:strVal val="#ppt_x"/>
                                          </p:val>
                                        </p:tav>
                                        <p:tav tm="100000">
                                          <p:val>
                                            <p:strVal val="#ppt_x"/>
                                          </p:val>
                                        </p:tav>
                                      </p:tavLst>
                                    </p:anim>
                                    <p:anim calcmode="lin" valueType="num">
                                      <p:cBhvr additive="base">
                                        <p:cTn id="32" dur="500" fill="hold"/>
                                        <p:tgtEl>
                                          <p:spTgt spid="21"/>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additive="base">
                                        <p:cTn id="35" dur="500" fill="hold"/>
                                        <p:tgtEl>
                                          <p:spTgt spid="22"/>
                                        </p:tgtEl>
                                        <p:attrNameLst>
                                          <p:attrName>ppt_x</p:attrName>
                                        </p:attrNameLst>
                                      </p:cBhvr>
                                      <p:tavLst>
                                        <p:tav tm="0">
                                          <p:val>
                                            <p:strVal val="#ppt_x"/>
                                          </p:val>
                                        </p:tav>
                                        <p:tav tm="100000">
                                          <p:val>
                                            <p:strVal val="#ppt_x"/>
                                          </p:val>
                                        </p:tav>
                                      </p:tavLst>
                                    </p:anim>
                                    <p:anim calcmode="lin" valueType="num">
                                      <p:cBhvr additive="base">
                                        <p:cTn id="36" dur="500" fill="hold"/>
                                        <p:tgtEl>
                                          <p:spTgt spid="22"/>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24"/>
                                        </p:tgtEl>
                                        <p:attrNameLst>
                                          <p:attrName>style.visibility</p:attrName>
                                        </p:attrNameLst>
                                      </p:cBhvr>
                                      <p:to>
                                        <p:strVal val="visible"/>
                                      </p:to>
                                    </p:set>
                                    <p:anim calcmode="lin" valueType="num">
                                      <p:cBhvr additive="base">
                                        <p:cTn id="39" dur="500" fill="hold"/>
                                        <p:tgtEl>
                                          <p:spTgt spid="24"/>
                                        </p:tgtEl>
                                        <p:attrNameLst>
                                          <p:attrName>ppt_x</p:attrName>
                                        </p:attrNameLst>
                                      </p:cBhvr>
                                      <p:tavLst>
                                        <p:tav tm="0">
                                          <p:val>
                                            <p:strVal val="#ppt_x"/>
                                          </p:val>
                                        </p:tav>
                                        <p:tav tm="100000">
                                          <p:val>
                                            <p:strVal val="#ppt_x"/>
                                          </p:val>
                                        </p:tav>
                                      </p:tavLst>
                                    </p:anim>
                                    <p:anim calcmode="lin" valueType="num">
                                      <p:cBhvr additive="base">
                                        <p:cTn id="40" dur="500" fill="hold"/>
                                        <p:tgtEl>
                                          <p:spTgt spid="24"/>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anim calcmode="lin" valueType="num">
                                      <p:cBhvr additive="base">
                                        <p:cTn id="43" dur="500" fill="hold"/>
                                        <p:tgtEl>
                                          <p:spTgt spid="25"/>
                                        </p:tgtEl>
                                        <p:attrNameLst>
                                          <p:attrName>ppt_x</p:attrName>
                                        </p:attrNameLst>
                                      </p:cBhvr>
                                      <p:tavLst>
                                        <p:tav tm="0">
                                          <p:val>
                                            <p:strVal val="#ppt_x"/>
                                          </p:val>
                                        </p:tav>
                                        <p:tav tm="100000">
                                          <p:val>
                                            <p:strVal val="#ppt_x"/>
                                          </p:val>
                                        </p:tav>
                                      </p:tavLst>
                                    </p:anim>
                                    <p:anim calcmode="lin" valueType="num">
                                      <p:cBhvr additive="base">
                                        <p:cTn id="44" dur="500" fill="hold"/>
                                        <p:tgtEl>
                                          <p:spTgt spid="25"/>
                                        </p:tgtEl>
                                        <p:attrNameLst>
                                          <p:attrName>ppt_y</p:attrName>
                                        </p:attrNameLst>
                                      </p:cBhvr>
                                      <p:tavLst>
                                        <p:tav tm="0">
                                          <p:val>
                                            <p:strVal val="1+#ppt_h/2"/>
                                          </p:val>
                                        </p:tav>
                                        <p:tav tm="100000">
                                          <p:val>
                                            <p:strVal val="#ppt_y"/>
                                          </p:val>
                                        </p:tav>
                                      </p:tavLst>
                                    </p:anim>
                                  </p:childTnLst>
                                </p:cTn>
                              </p:par>
                              <p:par>
                                <p:cTn id="45" presetID="2" presetClass="entr" presetSubtype="4" fill="hold" nodeType="withEffect">
                                  <p:stCondLst>
                                    <p:cond delay="0"/>
                                  </p:stCondLst>
                                  <p:childTnLst>
                                    <p:set>
                                      <p:cBhvr>
                                        <p:cTn id="46" dur="1" fill="hold">
                                          <p:stCondLst>
                                            <p:cond delay="0"/>
                                          </p:stCondLst>
                                        </p:cTn>
                                        <p:tgtEl>
                                          <p:spTgt spid="27"/>
                                        </p:tgtEl>
                                        <p:attrNameLst>
                                          <p:attrName>style.visibility</p:attrName>
                                        </p:attrNameLst>
                                      </p:cBhvr>
                                      <p:to>
                                        <p:strVal val="visible"/>
                                      </p:to>
                                    </p:set>
                                    <p:anim calcmode="lin" valueType="num">
                                      <p:cBhvr additive="base">
                                        <p:cTn id="47" dur="500" fill="hold"/>
                                        <p:tgtEl>
                                          <p:spTgt spid="27"/>
                                        </p:tgtEl>
                                        <p:attrNameLst>
                                          <p:attrName>ppt_x</p:attrName>
                                        </p:attrNameLst>
                                      </p:cBhvr>
                                      <p:tavLst>
                                        <p:tav tm="0">
                                          <p:val>
                                            <p:strVal val="#ppt_x"/>
                                          </p:val>
                                        </p:tav>
                                        <p:tav tm="100000">
                                          <p:val>
                                            <p:strVal val="#ppt_x"/>
                                          </p:val>
                                        </p:tav>
                                      </p:tavLst>
                                    </p:anim>
                                    <p:anim calcmode="lin" valueType="num">
                                      <p:cBhvr additive="base">
                                        <p:cTn id="48" dur="500" fill="hold"/>
                                        <p:tgtEl>
                                          <p:spTgt spid="27"/>
                                        </p:tgtEl>
                                        <p:attrNameLst>
                                          <p:attrName>ppt_y</p:attrName>
                                        </p:attrNameLst>
                                      </p:cBhvr>
                                      <p:tavLst>
                                        <p:tav tm="0">
                                          <p:val>
                                            <p:strVal val="1+#ppt_h/2"/>
                                          </p:val>
                                        </p:tav>
                                        <p:tav tm="100000">
                                          <p:val>
                                            <p:strVal val="#ppt_y"/>
                                          </p:val>
                                        </p:tav>
                                      </p:tavLst>
                                    </p:anim>
                                  </p:childTnLst>
                                </p:cTn>
                              </p:par>
                              <p:par>
                                <p:cTn id="49" presetID="2" presetClass="entr" presetSubtype="4" fill="hold" nodeType="withEffect">
                                  <p:stCondLst>
                                    <p:cond delay="0"/>
                                  </p:stCondLst>
                                  <p:childTnLst>
                                    <p:set>
                                      <p:cBhvr>
                                        <p:cTn id="50" dur="1" fill="hold">
                                          <p:stCondLst>
                                            <p:cond delay="0"/>
                                          </p:stCondLst>
                                        </p:cTn>
                                        <p:tgtEl>
                                          <p:spTgt spid="29"/>
                                        </p:tgtEl>
                                        <p:attrNameLst>
                                          <p:attrName>style.visibility</p:attrName>
                                        </p:attrNameLst>
                                      </p:cBhvr>
                                      <p:to>
                                        <p:strVal val="visible"/>
                                      </p:to>
                                    </p:set>
                                    <p:anim calcmode="lin" valueType="num">
                                      <p:cBhvr additive="base">
                                        <p:cTn id="51" dur="500" fill="hold"/>
                                        <p:tgtEl>
                                          <p:spTgt spid="29"/>
                                        </p:tgtEl>
                                        <p:attrNameLst>
                                          <p:attrName>ppt_x</p:attrName>
                                        </p:attrNameLst>
                                      </p:cBhvr>
                                      <p:tavLst>
                                        <p:tav tm="0">
                                          <p:val>
                                            <p:strVal val="#ppt_x"/>
                                          </p:val>
                                        </p:tav>
                                        <p:tav tm="100000">
                                          <p:val>
                                            <p:strVal val="#ppt_x"/>
                                          </p:val>
                                        </p:tav>
                                      </p:tavLst>
                                    </p:anim>
                                    <p:anim calcmode="lin" valueType="num">
                                      <p:cBhvr additive="base">
                                        <p:cTn id="52" dur="500" fill="hold"/>
                                        <p:tgtEl>
                                          <p:spTgt spid="29"/>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0"/>
                                  </p:stCondLst>
                                  <p:childTnLst>
                                    <p:set>
                                      <p:cBhvr>
                                        <p:cTn id="54" dur="1" fill="hold">
                                          <p:stCondLst>
                                            <p:cond delay="0"/>
                                          </p:stCondLst>
                                        </p:cTn>
                                        <p:tgtEl>
                                          <p:spTgt spid="30"/>
                                        </p:tgtEl>
                                        <p:attrNameLst>
                                          <p:attrName>style.visibility</p:attrName>
                                        </p:attrNameLst>
                                      </p:cBhvr>
                                      <p:to>
                                        <p:strVal val="visible"/>
                                      </p:to>
                                    </p:set>
                                    <p:anim calcmode="lin" valueType="num">
                                      <p:cBhvr additive="base">
                                        <p:cTn id="55" dur="500" fill="hold"/>
                                        <p:tgtEl>
                                          <p:spTgt spid="30"/>
                                        </p:tgtEl>
                                        <p:attrNameLst>
                                          <p:attrName>ppt_x</p:attrName>
                                        </p:attrNameLst>
                                      </p:cBhvr>
                                      <p:tavLst>
                                        <p:tav tm="0">
                                          <p:val>
                                            <p:strVal val="#ppt_x"/>
                                          </p:val>
                                        </p:tav>
                                        <p:tav tm="100000">
                                          <p:val>
                                            <p:strVal val="#ppt_x"/>
                                          </p:val>
                                        </p:tav>
                                      </p:tavLst>
                                    </p:anim>
                                    <p:anim calcmode="lin" valueType="num">
                                      <p:cBhvr additive="base">
                                        <p:cTn id="56" dur="500" fill="hold"/>
                                        <p:tgtEl>
                                          <p:spTgt spid="30"/>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1"/>
                                        </p:tgtEl>
                                        <p:attrNameLst>
                                          <p:attrName>style.visibility</p:attrName>
                                        </p:attrNameLst>
                                      </p:cBhvr>
                                      <p:to>
                                        <p:strVal val="visible"/>
                                      </p:to>
                                    </p:set>
                                    <p:anim calcmode="lin" valueType="num">
                                      <p:cBhvr additive="base">
                                        <p:cTn id="59" dur="500" fill="hold"/>
                                        <p:tgtEl>
                                          <p:spTgt spid="31"/>
                                        </p:tgtEl>
                                        <p:attrNameLst>
                                          <p:attrName>ppt_x</p:attrName>
                                        </p:attrNameLst>
                                      </p:cBhvr>
                                      <p:tavLst>
                                        <p:tav tm="0">
                                          <p:val>
                                            <p:strVal val="#ppt_x"/>
                                          </p:val>
                                        </p:tav>
                                        <p:tav tm="100000">
                                          <p:val>
                                            <p:strVal val="#ppt_x"/>
                                          </p:val>
                                        </p:tav>
                                      </p:tavLst>
                                    </p:anim>
                                    <p:anim calcmode="lin" valueType="num">
                                      <p:cBhvr additive="base">
                                        <p:cTn id="60" dur="500" fill="hold"/>
                                        <p:tgtEl>
                                          <p:spTgt spid="31"/>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3"/>
                                        </p:tgtEl>
                                        <p:attrNameLst>
                                          <p:attrName>style.visibility</p:attrName>
                                        </p:attrNameLst>
                                      </p:cBhvr>
                                      <p:to>
                                        <p:strVal val="visible"/>
                                      </p:to>
                                    </p:set>
                                    <p:anim calcmode="lin" valueType="num">
                                      <p:cBhvr additive="base">
                                        <p:cTn id="63" dur="500" fill="hold"/>
                                        <p:tgtEl>
                                          <p:spTgt spid="33"/>
                                        </p:tgtEl>
                                        <p:attrNameLst>
                                          <p:attrName>ppt_x</p:attrName>
                                        </p:attrNameLst>
                                      </p:cBhvr>
                                      <p:tavLst>
                                        <p:tav tm="0">
                                          <p:val>
                                            <p:strVal val="#ppt_x"/>
                                          </p:val>
                                        </p:tav>
                                        <p:tav tm="100000">
                                          <p:val>
                                            <p:strVal val="#ppt_x"/>
                                          </p:val>
                                        </p:tav>
                                      </p:tavLst>
                                    </p:anim>
                                    <p:anim calcmode="lin" valueType="num">
                                      <p:cBhvr additive="base">
                                        <p:cTn id="64" dur="500" fill="hold"/>
                                        <p:tgtEl>
                                          <p:spTgt spid="33"/>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anim calcmode="lin" valueType="num">
                                      <p:cBhvr additive="base">
                                        <p:cTn id="67" dur="500" fill="hold"/>
                                        <p:tgtEl>
                                          <p:spTgt spid="36"/>
                                        </p:tgtEl>
                                        <p:attrNameLst>
                                          <p:attrName>ppt_x</p:attrName>
                                        </p:attrNameLst>
                                      </p:cBhvr>
                                      <p:tavLst>
                                        <p:tav tm="0">
                                          <p:val>
                                            <p:strVal val="#ppt_x"/>
                                          </p:val>
                                        </p:tav>
                                        <p:tav tm="100000">
                                          <p:val>
                                            <p:strVal val="#ppt_x"/>
                                          </p:val>
                                        </p:tav>
                                      </p:tavLst>
                                    </p:anim>
                                    <p:anim calcmode="lin" valueType="num">
                                      <p:cBhvr additive="base">
                                        <p:cTn id="68" dur="500" fill="hold"/>
                                        <p:tgtEl>
                                          <p:spTgt spid="36"/>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37"/>
                                        </p:tgtEl>
                                        <p:attrNameLst>
                                          <p:attrName>style.visibility</p:attrName>
                                        </p:attrNameLst>
                                      </p:cBhvr>
                                      <p:to>
                                        <p:strVal val="visible"/>
                                      </p:to>
                                    </p:set>
                                    <p:anim calcmode="lin" valueType="num">
                                      <p:cBhvr additive="base">
                                        <p:cTn id="71" dur="500" fill="hold"/>
                                        <p:tgtEl>
                                          <p:spTgt spid="37"/>
                                        </p:tgtEl>
                                        <p:attrNameLst>
                                          <p:attrName>ppt_x</p:attrName>
                                        </p:attrNameLst>
                                      </p:cBhvr>
                                      <p:tavLst>
                                        <p:tav tm="0">
                                          <p:val>
                                            <p:strVal val="#ppt_x"/>
                                          </p:val>
                                        </p:tav>
                                        <p:tav tm="100000">
                                          <p:val>
                                            <p:strVal val="#ppt_x"/>
                                          </p:val>
                                        </p:tav>
                                      </p:tavLst>
                                    </p:anim>
                                    <p:anim calcmode="lin" valueType="num">
                                      <p:cBhvr additive="base">
                                        <p:cTn id="72" dur="500" fill="hold"/>
                                        <p:tgtEl>
                                          <p:spTgt spid="37"/>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500" fill="hold"/>
                                        <p:tgtEl>
                                          <p:spTgt spid="38"/>
                                        </p:tgtEl>
                                        <p:attrNameLst>
                                          <p:attrName>ppt_x</p:attrName>
                                        </p:attrNameLst>
                                      </p:cBhvr>
                                      <p:tavLst>
                                        <p:tav tm="0">
                                          <p:val>
                                            <p:strVal val="#ppt_x"/>
                                          </p:val>
                                        </p:tav>
                                        <p:tav tm="100000">
                                          <p:val>
                                            <p:strVal val="#ppt_x"/>
                                          </p:val>
                                        </p:tav>
                                      </p:tavLst>
                                    </p:anim>
                                    <p:anim calcmode="lin" valueType="num">
                                      <p:cBhvr additive="base">
                                        <p:cTn id="76" dur="500" fill="hold"/>
                                        <p:tgtEl>
                                          <p:spTgt spid="38"/>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39"/>
                                        </p:tgtEl>
                                        <p:attrNameLst>
                                          <p:attrName>style.visibility</p:attrName>
                                        </p:attrNameLst>
                                      </p:cBhvr>
                                      <p:to>
                                        <p:strVal val="visible"/>
                                      </p:to>
                                    </p:set>
                                    <p:anim calcmode="lin" valueType="num">
                                      <p:cBhvr additive="base">
                                        <p:cTn id="79" dur="500" fill="hold"/>
                                        <p:tgtEl>
                                          <p:spTgt spid="39"/>
                                        </p:tgtEl>
                                        <p:attrNameLst>
                                          <p:attrName>ppt_x</p:attrName>
                                        </p:attrNameLst>
                                      </p:cBhvr>
                                      <p:tavLst>
                                        <p:tav tm="0">
                                          <p:val>
                                            <p:strVal val="#ppt_x"/>
                                          </p:val>
                                        </p:tav>
                                        <p:tav tm="100000">
                                          <p:val>
                                            <p:strVal val="#ppt_x"/>
                                          </p:val>
                                        </p:tav>
                                      </p:tavLst>
                                    </p:anim>
                                    <p:anim calcmode="lin" valueType="num">
                                      <p:cBhvr additive="base">
                                        <p:cTn id="80" dur="500" fill="hold"/>
                                        <p:tgtEl>
                                          <p:spTgt spid="39"/>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0"/>
                                        </p:tgtEl>
                                        <p:attrNameLst>
                                          <p:attrName>style.visibility</p:attrName>
                                        </p:attrNameLst>
                                      </p:cBhvr>
                                      <p:to>
                                        <p:strVal val="visible"/>
                                      </p:to>
                                    </p:set>
                                    <p:anim calcmode="lin" valueType="num">
                                      <p:cBhvr additive="base">
                                        <p:cTn id="83" dur="500" fill="hold"/>
                                        <p:tgtEl>
                                          <p:spTgt spid="40"/>
                                        </p:tgtEl>
                                        <p:attrNameLst>
                                          <p:attrName>ppt_x</p:attrName>
                                        </p:attrNameLst>
                                      </p:cBhvr>
                                      <p:tavLst>
                                        <p:tav tm="0">
                                          <p:val>
                                            <p:strVal val="#ppt_x"/>
                                          </p:val>
                                        </p:tav>
                                        <p:tav tm="100000">
                                          <p:val>
                                            <p:strVal val="#ppt_x"/>
                                          </p:val>
                                        </p:tav>
                                      </p:tavLst>
                                    </p:anim>
                                    <p:anim calcmode="lin" valueType="num">
                                      <p:cBhvr additive="base">
                                        <p:cTn id="84" dur="500" fill="hold"/>
                                        <p:tgtEl>
                                          <p:spTgt spid="40"/>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41"/>
                                        </p:tgtEl>
                                        <p:attrNameLst>
                                          <p:attrName>style.visibility</p:attrName>
                                        </p:attrNameLst>
                                      </p:cBhvr>
                                      <p:to>
                                        <p:strVal val="visible"/>
                                      </p:to>
                                    </p:set>
                                    <p:anim calcmode="lin" valueType="num">
                                      <p:cBhvr additive="base">
                                        <p:cTn id="87" dur="500" fill="hold"/>
                                        <p:tgtEl>
                                          <p:spTgt spid="41"/>
                                        </p:tgtEl>
                                        <p:attrNameLst>
                                          <p:attrName>ppt_x</p:attrName>
                                        </p:attrNameLst>
                                      </p:cBhvr>
                                      <p:tavLst>
                                        <p:tav tm="0">
                                          <p:val>
                                            <p:strVal val="#ppt_x"/>
                                          </p:val>
                                        </p:tav>
                                        <p:tav tm="100000">
                                          <p:val>
                                            <p:strVal val="#ppt_x"/>
                                          </p:val>
                                        </p:tav>
                                      </p:tavLst>
                                    </p:anim>
                                    <p:anim calcmode="lin" valueType="num">
                                      <p:cBhvr additive="base">
                                        <p:cTn id="88" dur="500" fill="hold"/>
                                        <p:tgtEl>
                                          <p:spTgt spid="41"/>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42"/>
                                        </p:tgtEl>
                                        <p:attrNameLst>
                                          <p:attrName>style.visibility</p:attrName>
                                        </p:attrNameLst>
                                      </p:cBhvr>
                                      <p:to>
                                        <p:strVal val="visible"/>
                                      </p:to>
                                    </p:set>
                                    <p:anim calcmode="lin" valueType="num">
                                      <p:cBhvr additive="base">
                                        <p:cTn id="91" dur="500" fill="hold"/>
                                        <p:tgtEl>
                                          <p:spTgt spid="42"/>
                                        </p:tgtEl>
                                        <p:attrNameLst>
                                          <p:attrName>ppt_x</p:attrName>
                                        </p:attrNameLst>
                                      </p:cBhvr>
                                      <p:tavLst>
                                        <p:tav tm="0">
                                          <p:val>
                                            <p:strVal val="#ppt_x"/>
                                          </p:val>
                                        </p:tav>
                                        <p:tav tm="100000">
                                          <p:val>
                                            <p:strVal val="#ppt_x"/>
                                          </p:val>
                                        </p:tav>
                                      </p:tavLst>
                                    </p:anim>
                                    <p:anim calcmode="lin" valueType="num">
                                      <p:cBhvr additive="base">
                                        <p:cTn id="92" dur="500" fill="hold"/>
                                        <p:tgtEl>
                                          <p:spTgt spid="42"/>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43"/>
                                        </p:tgtEl>
                                        <p:attrNameLst>
                                          <p:attrName>style.visibility</p:attrName>
                                        </p:attrNameLst>
                                      </p:cBhvr>
                                      <p:to>
                                        <p:strVal val="visible"/>
                                      </p:to>
                                    </p:set>
                                    <p:anim calcmode="lin" valueType="num">
                                      <p:cBhvr additive="base">
                                        <p:cTn id="95" dur="500" fill="hold"/>
                                        <p:tgtEl>
                                          <p:spTgt spid="43"/>
                                        </p:tgtEl>
                                        <p:attrNameLst>
                                          <p:attrName>ppt_x</p:attrName>
                                        </p:attrNameLst>
                                      </p:cBhvr>
                                      <p:tavLst>
                                        <p:tav tm="0">
                                          <p:val>
                                            <p:strVal val="#ppt_x"/>
                                          </p:val>
                                        </p:tav>
                                        <p:tav tm="100000">
                                          <p:val>
                                            <p:strVal val="#ppt_x"/>
                                          </p:val>
                                        </p:tav>
                                      </p:tavLst>
                                    </p:anim>
                                    <p:anim calcmode="lin" valueType="num">
                                      <p:cBhvr additive="base">
                                        <p:cTn id="96" dur="500" fill="hold"/>
                                        <p:tgtEl>
                                          <p:spTgt spid="4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4"/>
                                        </p:tgtEl>
                                        <p:attrNameLst>
                                          <p:attrName>style.visibility</p:attrName>
                                        </p:attrNameLst>
                                      </p:cBhvr>
                                      <p:to>
                                        <p:strVal val="visible"/>
                                      </p:to>
                                    </p:set>
                                    <p:anim calcmode="lin" valueType="num">
                                      <p:cBhvr additive="base">
                                        <p:cTn id="99" dur="500" fill="hold"/>
                                        <p:tgtEl>
                                          <p:spTgt spid="44"/>
                                        </p:tgtEl>
                                        <p:attrNameLst>
                                          <p:attrName>ppt_x</p:attrName>
                                        </p:attrNameLst>
                                      </p:cBhvr>
                                      <p:tavLst>
                                        <p:tav tm="0">
                                          <p:val>
                                            <p:strVal val="#ppt_x"/>
                                          </p:val>
                                        </p:tav>
                                        <p:tav tm="100000">
                                          <p:val>
                                            <p:strVal val="#ppt_x"/>
                                          </p:val>
                                        </p:tav>
                                      </p:tavLst>
                                    </p:anim>
                                    <p:anim calcmode="lin" valueType="num">
                                      <p:cBhvr additive="base">
                                        <p:cTn id="100" dur="500" fill="hold"/>
                                        <p:tgtEl>
                                          <p:spTgt spid="44"/>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5"/>
                                        </p:tgtEl>
                                        <p:attrNameLst>
                                          <p:attrName>style.visibility</p:attrName>
                                        </p:attrNameLst>
                                      </p:cBhvr>
                                      <p:to>
                                        <p:strVal val="visible"/>
                                      </p:to>
                                    </p:set>
                                    <p:anim calcmode="lin" valueType="num">
                                      <p:cBhvr additive="base">
                                        <p:cTn id="103" dur="500" fill="hold"/>
                                        <p:tgtEl>
                                          <p:spTgt spid="45"/>
                                        </p:tgtEl>
                                        <p:attrNameLst>
                                          <p:attrName>ppt_x</p:attrName>
                                        </p:attrNameLst>
                                      </p:cBhvr>
                                      <p:tavLst>
                                        <p:tav tm="0">
                                          <p:val>
                                            <p:strVal val="#ppt_x"/>
                                          </p:val>
                                        </p:tav>
                                        <p:tav tm="100000">
                                          <p:val>
                                            <p:strVal val="#ppt_x"/>
                                          </p:val>
                                        </p:tav>
                                      </p:tavLst>
                                    </p:anim>
                                    <p:anim calcmode="lin" valueType="num">
                                      <p:cBhvr additive="base">
                                        <p:cTn id="104" dur="500" fill="hold"/>
                                        <p:tgtEl>
                                          <p:spTgt spid="45"/>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46"/>
                                        </p:tgtEl>
                                        <p:attrNameLst>
                                          <p:attrName>style.visibility</p:attrName>
                                        </p:attrNameLst>
                                      </p:cBhvr>
                                      <p:to>
                                        <p:strVal val="visible"/>
                                      </p:to>
                                    </p:set>
                                    <p:anim calcmode="lin" valueType="num">
                                      <p:cBhvr additive="base">
                                        <p:cTn id="107" dur="500" fill="hold"/>
                                        <p:tgtEl>
                                          <p:spTgt spid="46"/>
                                        </p:tgtEl>
                                        <p:attrNameLst>
                                          <p:attrName>ppt_x</p:attrName>
                                        </p:attrNameLst>
                                      </p:cBhvr>
                                      <p:tavLst>
                                        <p:tav tm="0">
                                          <p:val>
                                            <p:strVal val="#ppt_x"/>
                                          </p:val>
                                        </p:tav>
                                        <p:tav tm="100000">
                                          <p:val>
                                            <p:strVal val="#ppt_x"/>
                                          </p:val>
                                        </p:tav>
                                      </p:tavLst>
                                    </p:anim>
                                    <p:anim calcmode="lin" valueType="num">
                                      <p:cBhvr additive="base">
                                        <p:cTn id="108" dur="500" fill="hold"/>
                                        <p:tgtEl>
                                          <p:spTgt spid="46"/>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47"/>
                                        </p:tgtEl>
                                        <p:attrNameLst>
                                          <p:attrName>style.visibility</p:attrName>
                                        </p:attrNameLst>
                                      </p:cBhvr>
                                      <p:to>
                                        <p:strVal val="visible"/>
                                      </p:to>
                                    </p:set>
                                    <p:anim calcmode="lin" valueType="num">
                                      <p:cBhvr additive="base">
                                        <p:cTn id="111" dur="500" fill="hold"/>
                                        <p:tgtEl>
                                          <p:spTgt spid="47"/>
                                        </p:tgtEl>
                                        <p:attrNameLst>
                                          <p:attrName>ppt_x</p:attrName>
                                        </p:attrNameLst>
                                      </p:cBhvr>
                                      <p:tavLst>
                                        <p:tav tm="0">
                                          <p:val>
                                            <p:strVal val="#ppt_x"/>
                                          </p:val>
                                        </p:tav>
                                        <p:tav tm="100000">
                                          <p:val>
                                            <p:strVal val="#ppt_x"/>
                                          </p:val>
                                        </p:tav>
                                      </p:tavLst>
                                    </p:anim>
                                    <p:anim calcmode="lin" valueType="num">
                                      <p:cBhvr additive="base">
                                        <p:cTn id="112" dur="500" fill="hold"/>
                                        <p:tgtEl>
                                          <p:spTgt spid="47"/>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48"/>
                                        </p:tgtEl>
                                        <p:attrNameLst>
                                          <p:attrName>style.visibility</p:attrName>
                                        </p:attrNameLst>
                                      </p:cBhvr>
                                      <p:to>
                                        <p:strVal val="visible"/>
                                      </p:to>
                                    </p:set>
                                    <p:anim calcmode="lin" valueType="num">
                                      <p:cBhvr additive="base">
                                        <p:cTn id="115" dur="500" fill="hold"/>
                                        <p:tgtEl>
                                          <p:spTgt spid="48"/>
                                        </p:tgtEl>
                                        <p:attrNameLst>
                                          <p:attrName>ppt_x</p:attrName>
                                        </p:attrNameLst>
                                      </p:cBhvr>
                                      <p:tavLst>
                                        <p:tav tm="0">
                                          <p:val>
                                            <p:strVal val="#ppt_x"/>
                                          </p:val>
                                        </p:tav>
                                        <p:tav tm="100000">
                                          <p:val>
                                            <p:strVal val="#ppt_x"/>
                                          </p:val>
                                        </p:tav>
                                      </p:tavLst>
                                    </p:anim>
                                    <p:anim calcmode="lin" valueType="num">
                                      <p:cBhvr additive="base">
                                        <p:cTn id="116" dur="500" fill="hold"/>
                                        <p:tgtEl>
                                          <p:spTgt spid="48"/>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50"/>
                                        </p:tgtEl>
                                        <p:attrNameLst>
                                          <p:attrName>style.visibility</p:attrName>
                                        </p:attrNameLst>
                                      </p:cBhvr>
                                      <p:to>
                                        <p:strVal val="visible"/>
                                      </p:to>
                                    </p:set>
                                    <p:anim calcmode="lin" valueType="num">
                                      <p:cBhvr additive="base">
                                        <p:cTn id="119" dur="500" fill="hold"/>
                                        <p:tgtEl>
                                          <p:spTgt spid="50"/>
                                        </p:tgtEl>
                                        <p:attrNameLst>
                                          <p:attrName>ppt_x</p:attrName>
                                        </p:attrNameLst>
                                      </p:cBhvr>
                                      <p:tavLst>
                                        <p:tav tm="0">
                                          <p:val>
                                            <p:strVal val="#ppt_x"/>
                                          </p:val>
                                        </p:tav>
                                        <p:tav tm="100000">
                                          <p:val>
                                            <p:strVal val="#ppt_x"/>
                                          </p:val>
                                        </p:tav>
                                      </p:tavLst>
                                    </p:anim>
                                    <p:anim calcmode="lin" valueType="num">
                                      <p:cBhvr additive="base">
                                        <p:cTn id="120" dur="500" fill="hold"/>
                                        <p:tgtEl>
                                          <p:spTgt spid="50"/>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0"/>
                                  </p:stCondLst>
                                  <p:childTnLst>
                                    <p:set>
                                      <p:cBhvr>
                                        <p:cTn id="122" dur="1" fill="hold">
                                          <p:stCondLst>
                                            <p:cond delay="0"/>
                                          </p:stCondLst>
                                        </p:cTn>
                                        <p:tgtEl>
                                          <p:spTgt spid="74"/>
                                        </p:tgtEl>
                                        <p:attrNameLst>
                                          <p:attrName>style.visibility</p:attrName>
                                        </p:attrNameLst>
                                      </p:cBhvr>
                                      <p:to>
                                        <p:strVal val="visible"/>
                                      </p:to>
                                    </p:set>
                                    <p:anim calcmode="lin" valueType="num">
                                      <p:cBhvr additive="base">
                                        <p:cTn id="123" dur="500" fill="hold"/>
                                        <p:tgtEl>
                                          <p:spTgt spid="74"/>
                                        </p:tgtEl>
                                        <p:attrNameLst>
                                          <p:attrName>ppt_x</p:attrName>
                                        </p:attrNameLst>
                                      </p:cBhvr>
                                      <p:tavLst>
                                        <p:tav tm="0">
                                          <p:val>
                                            <p:strVal val="#ppt_x"/>
                                          </p:val>
                                        </p:tav>
                                        <p:tav tm="100000">
                                          <p:val>
                                            <p:strVal val="#ppt_x"/>
                                          </p:val>
                                        </p:tav>
                                      </p:tavLst>
                                    </p:anim>
                                    <p:anim calcmode="lin" valueType="num">
                                      <p:cBhvr additive="base">
                                        <p:cTn id="124" dur="500" fill="hold"/>
                                        <p:tgtEl>
                                          <p:spTgt spid="74"/>
                                        </p:tgtEl>
                                        <p:attrNameLst>
                                          <p:attrName>ppt_y</p:attrName>
                                        </p:attrNameLst>
                                      </p:cBhvr>
                                      <p:tavLst>
                                        <p:tav tm="0">
                                          <p:val>
                                            <p:strVal val="1+#ppt_h/2"/>
                                          </p:val>
                                        </p:tav>
                                        <p:tav tm="100000">
                                          <p:val>
                                            <p:strVal val="#ppt_y"/>
                                          </p:val>
                                        </p:tav>
                                      </p:tavLst>
                                    </p:anim>
                                  </p:childTnLst>
                                </p:cTn>
                              </p:par>
                            </p:childTnLst>
                          </p:cTn>
                        </p:par>
                      </p:childTnLst>
                    </p:cTn>
                  </p:par>
                  <p:par>
                    <p:cTn id="125" fill="hold">
                      <p:stCondLst>
                        <p:cond delay="indefinite"/>
                      </p:stCondLst>
                      <p:childTnLst>
                        <p:par>
                          <p:cTn id="126" fill="hold">
                            <p:stCondLst>
                              <p:cond delay="0"/>
                            </p:stCondLst>
                            <p:childTnLst>
                              <p:par>
                                <p:cTn id="127" presetID="2" presetClass="exit" presetSubtype="4" fill="hold" nodeType="clickEffect">
                                  <p:stCondLst>
                                    <p:cond delay="0"/>
                                  </p:stCondLst>
                                  <p:childTnLst>
                                    <p:anim calcmode="lin" valueType="num">
                                      <p:cBhvr additive="base">
                                        <p:cTn id="128" dur="500"/>
                                        <p:tgtEl>
                                          <p:spTgt spid="10"/>
                                        </p:tgtEl>
                                        <p:attrNameLst>
                                          <p:attrName>ppt_x</p:attrName>
                                        </p:attrNameLst>
                                      </p:cBhvr>
                                      <p:tavLst>
                                        <p:tav tm="0">
                                          <p:val>
                                            <p:strVal val="ppt_x"/>
                                          </p:val>
                                        </p:tav>
                                        <p:tav tm="100000">
                                          <p:val>
                                            <p:strVal val="ppt_x"/>
                                          </p:val>
                                        </p:tav>
                                      </p:tavLst>
                                    </p:anim>
                                    <p:anim calcmode="lin" valueType="num">
                                      <p:cBhvr additive="base">
                                        <p:cTn id="129" dur="500"/>
                                        <p:tgtEl>
                                          <p:spTgt spid="10"/>
                                        </p:tgtEl>
                                        <p:attrNameLst>
                                          <p:attrName>ppt_y</p:attrName>
                                        </p:attrNameLst>
                                      </p:cBhvr>
                                      <p:tavLst>
                                        <p:tav tm="0">
                                          <p:val>
                                            <p:strVal val="ppt_y"/>
                                          </p:val>
                                        </p:tav>
                                        <p:tav tm="100000">
                                          <p:val>
                                            <p:strVal val="1+ppt_h/2"/>
                                          </p:val>
                                        </p:tav>
                                      </p:tavLst>
                                    </p:anim>
                                    <p:set>
                                      <p:cBhvr>
                                        <p:cTn id="130" dur="1" fill="hold">
                                          <p:stCondLst>
                                            <p:cond delay="499"/>
                                          </p:stCondLst>
                                        </p:cTn>
                                        <p:tgtEl>
                                          <p:spTgt spid="10"/>
                                        </p:tgtEl>
                                        <p:attrNameLst>
                                          <p:attrName>style.visibility</p:attrName>
                                        </p:attrNameLst>
                                      </p:cBhvr>
                                      <p:to>
                                        <p:strVal val="hidden"/>
                                      </p:to>
                                    </p:set>
                                  </p:childTnLst>
                                </p:cTn>
                              </p:par>
                              <p:par>
                                <p:cTn id="131" presetID="2" presetClass="exit" presetSubtype="4" fill="hold" nodeType="withEffect">
                                  <p:stCondLst>
                                    <p:cond delay="0"/>
                                  </p:stCondLst>
                                  <p:childTnLst>
                                    <p:anim calcmode="lin" valueType="num">
                                      <p:cBhvr additive="base">
                                        <p:cTn id="132" dur="500"/>
                                        <p:tgtEl>
                                          <p:spTgt spid="7"/>
                                        </p:tgtEl>
                                        <p:attrNameLst>
                                          <p:attrName>ppt_x</p:attrName>
                                        </p:attrNameLst>
                                      </p:cBhvr>
                                      <p:tavLst>
                                        <p:tav tm="0">
                                          <p:val>
                                            <p:strVal val="ppt_x"/>
                                          </p:val>
                                        </p:tav>
                                        <p:tav tm="100000">
                                          <p:val>
                                            <p:strVal val="ppt_x"/>
                                          </p:val>
                                        </p:tav>
                                      </p:tavLst>
                                    </p:anim>
                                    <p:anim calcmode="lin" valueType="num">
                                      <p:cBhvr additive="base">
                                        <p:cTn id="133" dur="500"/>
                                        <p:tgtEl>
                                          <p:spTgt spid="7"/>
                                        </p:tgtEl>
                                        <p:attrNameLst>
                                          <p:attrName>ppt_y</p:attrName>
                                        </p:attrNameLst>
                                      </p:cBhvr>
                                      <p:tavLst>
                                        <p:tav tm="0">
                                          <p:val>
                                            <p:strVal val="ppt_y"/>
                                          </p:val>
                                        </p:tav>
                                        <p:tav tm="100000">
                                          <p:val>
                                            <p:strVal val="1+ppt_h/2"/>
                                          </p:val>
                                        </p:tav>
                                      </p:tavLst>
                                    </p:anim>
                                    <p:set>
                                      <p:cBhvr>
                                        <p:cTn id="134" dur="1" fill="hold">
                                          <p:stCondLst>
                                            <p:cond delay="499"/>
                                          </p:stCondLst>
                                        </p:cTn>
                                        <p:tgtEl>
                                          <p:spTgt spid="7"/>
                                        </p:tgtEl>
                                        <p:attrNameLst>
                                          <p:attrName>style.visibility</p:attrName>
                                        </p:attrNameLst>
                                      </p:cBhvr>
                                      <p:to>
                                        <p:strVal val="hidden"/>
                                      </p:to>
                                    </p:set>
                                  </p:childTnLst>
                                </p:cTn>
                              </p:par>
                              <p:par>
                                <p:cTn id="135" presetID="2" presetClass="exit" presetSubtype="4" fill="hold" nodeType="withEffect">
                                  <p:stCondLst>
                                    <p:cond delay="0"/>
                                  </p:stCondLst>
                                  <p:childTnLst>
                                    <p:anim calcmode="lin" valueType="num">
                                      <p:cBhvr additive="base">
                                        <p:cTn id="136" dur="500"/>
                                        <p:tgtEl>
                                          <p:spTgt spid="8"/>
                                        </p:tgtEl>
                                        <p:attrNameLst>
                                          <p:attrName>ppt_x</p:attrName>
                                        </p:attrNameLst>
                                      </p:cBhvr>
                                      <p:tavLst>
                                        <p:tav tm="0">
                                          <p:val>
                                            <p:strVal val="ppt_x"/>
                                          </p:val>
                                        </p:tav>
                                        <p:tav tm="100000">
                                          <p:val>
                                            <p:strVal val="ppt_x"/>
                                          </p:val>
                                        </p:tav>
                                      </p:tavLst>
                                    </p:anim>
                                    <p:anim calcmode="lin" valueType="num">
                                      <p:cBhvr additive="base">
                                        <p:cTn id="137" dur="500"/>
                                        <p:tgtEl>
                                          <p:spTgt spid="8"/>
                                        </p:tgtEl>
                                        <p:attrNameLst>
                                          <p:attrName>ppt_y</p:attrName>
                                        </p:attrNameLst>
                                      </p:cBhvr>
                                      <p:tavLst>
                                        <p:tav tm="0">
                                          <p:val>
                                            <p:strVal val="ppt_y"/>
                                          </p:val>
                                        </p:tav>
                                        <p:tav tm="100000">
                                          <p:val>
                                            <p:strVal val="1+ppt_h/2"/>
                                          </p:val>
                                        </p:tav>
                                      </p:tavLst>
                                    </p:anim>
                                    <p:set>
                                      <p:cBhvr>
                                        <p:cTn id="138" dur="1" fill="hold">
                                          <p:stCondLst>
                                            <p:cond delay="499"/>
                                          </p:stCondLst>
                                        </p:cTn>
                                        <p:tgtEl>
                                          <p:spTgt spid="8"/>
                                        </p:tgtEl>
                                        <p:attrNameLst>
                                          <p:attrName>style.visibility</p:attrName>
                                        </p:attrNameLst>
                                      </p:cBhvr>
                                      <p:to>
                                        <p:strVal val="hidden"/>
                                      </p:to>
                                    </p:set>
                                  </p:childTnLst>
                                </p:cTn>
                              </p:par>
                              <p:par>
                                <p:cTn id="139" presetID="2" presetClass="exit" presetSubtype="4" fill="hold" nodeType="withEffect">
                                  <p:stCondLst>
                                    <p:cond delay="0"/>
                                  </p:stCondLst>
                                  <p:childTnLst>
                                    <p:anim calcmode="lin" valueType="num">
                                      <p:cBhvr additive="base">
                                        <p:cTn id="140" dur="500"/>
                                        <p:tgtEl>
                                          <p:spTgt spid="11"/>
                                        </p:tgtEl>
                                        <p:attrNameLst>
                                          <p:attrName>ppt_x</p:attrName>
                                        </p:attrNameLst>
                                      </p:cBhvr>
                                      <p:tavLst>
                                        <p:tav tm="0">
                                          <p:val>
                                            <p:strVal val="ppt_x"/>
                                          </p:val>
                                        </p:tav>
                                        <p:tav tm="100000">
                                          <p:val>
                                            <p:strVal val="ppt_x"/>
                                          </p:val>
                                        </p:tav>
                                      </p:tavLst>
                                    </p:anim>
                                    <p:anim calcmode="lin" valueType="num">
                                      <p:cBhvr additive="base">
                                        <p:cTn id="141" dur="500"/>
                                        <p:tgtEl>
                                          <p:spTgt spid="11"/>
                                        </p:tgtEl>
                                        <p:attrNameLst>
                                          <p:attrName>ppt_y</p:attrName>
                                        </p:attrNameLst>
                                      </p:cBhvr>
                                      <p:tavLst>
                                        <p:tav tm="0">
                                          <p:val>
                                            <p:strVal val="ppt_y"/>
                                          </p:val>
                                        </p:tav>
                                        <p:tav tm="100000">
                                          <p:val>
                                            <p:strVal val="1+ppt_h/2"/>
                                          </p:val>
                                        </p:tav>
                                      </p:tavLst>
                                    </p:anim>
                                    <p:set>
                                      <p:cBhvr>
                                        <p:cTn id="142" dur="1" fill="hold">
                                          <p:stCondLst>
                                            <p:cond delay="499"/>
                                          </p:stCondLst>
                                        </p:cTn>
                                        <p:tgtEl>
                                          <p:spTgt spid="11"/>
                                        </p:tgtEl>
                                        <p:attrNameLst>
                                          <p:attrName>style.visibility</p:attrName>
                                        </p:attrNameLst>
                                      </p:cBhvr>
                                      <p:to>
                                        <p:strVal val="hidden"/>
                                      </p:to>
                                    </p:set>
                                  </p:childTnLst>
                                </p:cTn>
                              </p:par>
                              <p:par>
                                <p:cTn id="143" presetID="2" presetClass="exit" presetSubtype="4" fill="hold" nodeType="withEffect">
                                  <p:stCondLst>
                                    <p:cond delay="0"/>
                                  </p:stCondLst>
                                  <p:childTnLst>
                                    <p:anim calcmode="lin" valueType="num">
                                      <p:cBhvr additive="base">
                                        <p:cTn id="144" dur="500"/>
                                        <p:tgtEl>
                                          <p:spTgt spid="15"/>
                                        </p:tgtEl>
                                        <p:attrNameLst>
                                          <p:attrName>ppt_x</p:attrName>
                                        </p:attrNameLst>
                                      </p:cBhvr>
                                      <p:tavLst>
                                        <p:tav tm="0">
                                          <p:val>
                                            <p:strVal val="ppt_x"/>
                                          </p:val>
                                        </p:tav>
                                        <p:tav tm="100000">
                                          <p:val>
                                            <p:strVal val="ppt_x"/>
                                          </p:val>
                                        </p:tav>
                                      </p:tavLst>
                                    </p:anim>
                                    <p:anim calcmode="lin" valueType="num">
                                      <p:cBhvr additive="base">
                                        <p:cTn id="145" dur="500"/>
                                        <p:tgtEl>
                                          <p:spTgt spid="15"/>
                                        </p:tgtEl>
                                        <p:attrNameLst>
                                          <p:attrName>ppt_y</p:attrName>
                                        </p:attrNameLst>
                                      </p:cBhvr>
                                      <p:tavLst>
                                        <p:tav tm="0">
                                          <p:val>
                                            <p:strVal val="ppt_y"/>
                                          </p:val>
                                        </p:tav>
                                        <p:tav tm="100000">
                                          <p:val>
                                            <p:strVal val="1+ppt_h/2"/>
                                          </p:val>
                                        </p:tav>
                                      </p:tavLst>
                                    </p:anim>
                                    <p:set>
                                      <p:cBhvr>
                                        <p:cTn id="146" dur="1" fill="hold">
                                          <p:stCondLst>
                                            <p:cond delay="499"/>
                                          </p:stCondLst>
                                        </p:cTn>
                                        <p:tgtEl>
                                          <p:spTgt spid="15"/>
                                        </p:tgtEl>
                                        <p:attrNameLst>
                                          <p:attrName>style.visibility</p:attrName>
                                        </p:attrNameLst>
                                      </p:cBhvr>
                                      <p:to>
                                        <p:strVal val="hidden"/>
                                      </p:to>
                                    </p:set>
                                  </p:childTnLst>
                                </p:cTn>
                              </p:par>
                              <p:par>
                                <p:cTn id="147" presetID="2" presetClass="exit" presetSubtype="4" fill="hold" nodeType="withEffect">
                                  <p:stCondLst>
                                    <p:cond delay="0"/>
                                  </p:stCondLst>
                                  <p:childTnLst>
                                    <p:anim calcmode="lin" valueType="num">
                                      <p:cBhvr additive="base">
                                        <p:cTn id="148" dur="500"/>
                                        <p:tgtEl>
                                          <p:spTgt spid="19"/>
                                        </p:tgtEl>
                                        <p:attrNameLst>
                                          <p:attrName>ppt_x</p:attrName>
                                        </p:attrNameLst>
                                      </p:cBhvr>
                                      <p:tavLst>
                                        <p:tav tm="0">
                                          <p:val>
                                            <p:strVal val="ppt_x"/>
                                          </p:val>
                                        </p:tav>
                                        <p:tav tm="100000">
                                          <p:val>
                                            <p:strVal val="ppt_x"/>
                                          </p:val>
                                        </p:tav>
                                      </p:tavLst>
                                    </p:anim>
                                    <p:anim calcmode="lin" valueType="num">
                                      <p:cBhvr additive="base">
                                        <p:cTn id="149" dur="500"/>
                                        <p:tgtEl>
                                          <p:spTgt spid="19"/>
                                        </p:tgtEl>
                                        <p:attrNameLst>
                                          <p:attrName>ppt_y</p:attrName>
                                        </p:attrNameLst>
                                      </p:cBhvr>
                                      <p:tavLst>
                                        <p:tav tm="0">
                                          <p:val>
                                            <p:strVal val="ppt_y"/>
                                          </p:val>
                                        </p:tav>
                                        <p:tav tm="100000">
                                          <p:val>
                                            <p:strVal val="1+ppt_h/2"/>
                                          </p:val>
                                        </p:tav>
                                      </p:tavLst>
                                    </p:anim>
                                    <p:set>
                                      <p:cBhvr>
                                        <p:cTn id="150" dur="1" fill="hold">
                                          <p:stCondLst>
                                            <p:cond delay="499"/>
                                          </p:stCondLst>
                                        </p:cTn>
                                        <p:tgtEl>
                                          <p:spTgt spid="19"/>
                                        </p:tgtEl>
                                        <p:attrNameLst>
                                          <p:attrName>style.visibility</p:attrName>
                                        </p:attrNameLst>
                                      </p:cBhvr>
                                      <p:to>
                                        <p:strVal val="hidden"/>
                                      </p:to>
                                    </p:set>
                                  </p:childTnLst>
                                </p:cTn>
                              </p:par>
                              <p:par>
                                <p:cTn id="151" presetID="2" presetClass="exit" presetSubtype="4" fill="hold" nodeType="withEffect">
                                  <p:stCondLst>
                                    <p:cond delay="0"/>
                                  </p:stCondLst>
                                  <p:childTnLst>
                                    <p:anim calcmode="lin" valueType="num">
                                      <p:cBhvr additive="base">
                                        <p:cTn id="152" dur="500"/>
                                        <p:tgtEl>
                                          <p:spTgt spid="21"/>
                                        </p:tgtEl>
                                        <p:attrNameLst>
                                          <p:attrName>ppt_x</p:attrName>
                                        </p:attrNameLst>
                                      </p:cBhvr>
                                      <p:tavLst>
                                        <p:tav tm="0">
                                          <p:val>
                                            <p:strVal val="ppt_x"/>
                                          </p:val>
                                        </p:tav>
                                        <p:tav tm="100000">
                                          <p:val>
                                            <p:strVal val="ppt_x"/>
                                          </p:val>
                                        </p:tav>
                                      </p:tavLst>
                                    </p:anim>
                                    <p:anim calcmode="lin" valueType="num">
                                      <p:cBhvr additive="base">
                                        <p:cTn id="153" dur="500"/>
                                        <p:tgtEl>
                                          <p:spTgt spid="21"/>
                                        </p:tgtEl>
                                        <p:attrNameLst>
                                          <p:attrName>ppt_y</p:attrName>
                                        </p:attrNameLst>
                                      </p:cBhvr>
                                      <p:tavLst>
                                        <p:tav tm="0">
                                          <p:val>
                                            <p:strVal val="ppt_y"/>
                                          </p:val>
                                        </p:tav>
                                        <p:tav tm="100000">
                                          <p:val>
                                            <p:strVal val="1+ppt_h/2"/>
                                          </p:val>
                                        </p:tav>
                                      </p:tavLst>
                                    </p:anim>
                                    <p:set>
                                      <p:cBhvr>
                                        <p:cTn id="154" dur="1" fill="hold">
                                          <p:stCondLst>
                                            <p:cond delay="499"/>
                                          </p:stCondLst>
                                        </p:cTn>
                                        <p:tgtEl>
                                          <p:spTgt spid="21"/>
                                        </p:tgtEl>
                                        <p:attrNameLst>
                                          <p:attrName>style.visibility</p:attrName>
                                        </p:attrNameLst>
                                      </p:cBhvr>
                                      <p:to>
                                        <p:strVal val="hidden"/>
                                      </p:to>
                                    </p:set>
                                  </p:childTnLst>
                                </p:cTn>
                              </p:par>
                              <p:par>
                                <p:cTn id="155" presetID="2" presetClass="exit" presetSubtype="4" fill="hold" nodeType="withEffect">
                                  <p:stCondLst>
                                    <p:cond delay="0"/>
                                  </p:stCondLst>
                                  <p:childTnLst>
                                    <p:anim calcmode="lin" valueType="num">
                                      <p:cBhvr additive="base">
                                        <p:cTn id="156" dur="500"/>
                                        <p:tgtEl>
                                          <p:spTgt spid="22"/>
                                        </p:tgtEl>
                                        <p:attrNameLst>
                                          <p:attrName>ppt_x</p:attrName>
                                        </p:attrNameLst>
                                      </p:cBhvr>
                                      <p:tavLst>
                                        <p:tav tm="0">
                                          <p:val>
                                            <p:strVal val="ppt_x"/>
                                          </p:val>
                                        </p:tav>
                                        <p:tav tm="100000">
                                          <p:val>
                                            <p:strVal val="ppt_x"/>
                                          </p:val>
                                        </p:tav>
                                      </p:tavLst>
                                    </p:anim>
                                    <p:anim calcmode="lin" valueType="num">
                                      <p:cBhvr additive="base">
                                        <p:cTn id="157" dur="500"/>
                                        <p:tgtEl>
                                          <p:spTgt spid="22"/>
                                        </p:tgtEl>
                                        <p:attrNameLst>
                                          <p:attrName>ppt_y</p:attrName>
                                        </p:attrNameLst>
                                      </p:cBhvr>
                                      <p:tavLst>
                                        <p:tav tm="0">
                                          <p:val>
                                            <p:strVal val="ppt_y"/>
                                          </p:val>
                                        </p:tav>
                                        <p:tav tm="100000">
                                          <p:val>
                                            <p:strVal val="1+ppt_h/2"/>
                                          </p:val>
                                        </p:tav>
                                      </p:tavLst>
                                    </p:anim>
                                    <p:set>
                                      <p:cBhvr>
                                        <p:cTn id="158" dur="1" fill="hold">
                                          <p:stCondLst>
                                            <p:cond delay="499"/>
                                          </p:stCondLst>
                                        </p:cTn>
                                        <p:tgtEl>
                                          <p:spTgt spid="22"/>
                                        </p:tgtEl>
                                        <p:attrNameLst>
                                          <p:attrName>style.visibility</p:attrName>
                                        </p:attrNameLst>
                                      </p:cBhvr>
                                      <p:to>
                                        <p:strVal val="hidden"/>
                                      </p:to>
                                    </p:set>
                                  </p:childTnLst>
                                </p:cTn>
                              </p:par>
                              <p:par>
                                <p:cTn id="159" presetID="2" presetClass="exit" presetSubtype="4" fill="hold" nodeType="withEffect">
                                  <p:stCondLst>
                                    <p:cond delay="0"/>
                                  </p:stCondLst>
                                  <p:childTnLst>
                                    <p:anim calcmode="lin" valueType="num">
                                      <p:cBhvr additive="base">
                                        <p:cTn id="160" dur="500"/>
                                        <p:tgtEl>
                                          <p:spTgt spid="24"/>
                                        </p:tgtEl>
                                        <p:attrNameLst>
                                          <p:attrName>ppt_x</p:attrName>
                                        </p:attrNameLst>
                                      </p:cBhvr>
                                      <p:tavLst>
                                        <p:tav tm="0">
                                          <p:val>
                                            <p:strVal val="ppt_x"/>
                                          </p:val>
                                        </p:tav>
                                        <p:tav tm="100000">
                                          <p:val>
                                            <p:strVal val="ppt_x"/>
                                          </p:val>
                                        </p:tav>
                                      </p:tavLst>
                                    </p:anim>
                                    <p:anim calcmode="lin" valueType="num">
                                      <p:cBhvr additive="base">
                                        <p:cTn id="161" dur="500"/>
                                        <p:tgtEl>
                                          <p:spTgt spid="24"/>
                                        </p:tgtEl>
                                        <p:attrNameLst>
                                          <p:attrName>ppt_y</p:attrName>
                                        </p:attrNameLst>
                                      </p:cBhvr>
                                      <p:tavLst>
                                        <p:tav tm="0">
                                          <p:val>
                                            <p:strVal val="ppt_y"/>
                                          </p:val>
                                        </p:tav>
                                        <p:tav tm="100000">
                                          <p:val>
                                            <p:strVal val="1+ppt_h/2"/>
                                          </p:val>
                                        </p:tav>
                                      </p:tavLst>
                                    </p:anim>
                                    <p:set>
                                      <p:cBhvr>
                                        <p:cTn id="162" dur="1" fill="hold">
                                          <p:stCondLst>
                                            <p:cond delay="499"/>
                                          </p:stCondLst>
                                        </p:cTn>
                                        <p:tgtEl>
                                          <p:spTgt spid="24"/>
                                        </p:tgtEl>
                                        <p:attrNameLst>
                                          <p:attrName>style.visibility</p:attrName>
                                        </p:attrNameLst>
                                      </p:cBhvr>
                                      <p:to>
                                        <p:strVal val="hidden"/>
                                      </p:to>
                                    </p:set>
                                  </p:childTnLst>
                                </p:cTn>
                              </p:par>
                              <p:par>
                                <p:cTn id="163" presetID="2" presetClass="exit" presetSubtype="4" fill="hold" nodeType="withEffect">
                                  <p:stCondLst>
                                    <p:cond delay="0"/>
                                  </p:stCondLst>
                                  <p:childTnLst>
                                    <p:anim calcmode="lin" valueType="num">
                                      <p:cBhvr additive="base">
                                        <p:cTn id="164" dur="500"/>
                                        <p:tgtEl>
                                          <p:spTgt spid="25"/>
                                        </p:tgtEl>
                                        <p:attrNameLst>
                                          <p:attrName>ppt_x</p:attrName>
                                        </p:attrNameLst>
                                      </p:cBhvr>
                                      <p:tavLst>
                                        <p:tav tm="0">
                                          <p:val>
                                            <p:strVal val="ppt_x"/>
                                          </p:val>
                                        </p:tav>
                                        <p:tav tm="100000">
                                          <p:val>
                                            <p:strVal val="ppt_x"/>
                                          </p:val>
                                        </p:tav>
                                      </p:tavLst>
                                    </p:anim>
                                    <p:anim calcmode="lin" valueType="num">
                                      <p:cBhvr additive="base">
                                        <p:cTn id="165" dur="500"/>
                                        <p:tgtEl>
                                          <p:spTgt spid="25"/>
                                        </p:tgtEl>
                                        <p:attrNameLst>
                                          <p:attrName>ppt_y</p:attrName>
                                        </p:attrNameLst>
                                      </p:cBhvr>
                                      <p:tavLst>
                                        <p:tav tm="0">
                                          <p:val>
                                            <p:strVal val="ppt_y"/>
                                          </p:val>
                                        </p:tav>
                                        <p:tav tm="100000">
                                          <p:val>
                                            <p:strVal val="1+ppt_h/2"/>
                                          </p:val>
                                        </p:tav>
                                      </p:tavLst>
                                    </p:anim>
                                    <p:set>
                                      <p:cBhvr>
                                        <p:cTn id="166" dur="1" fill="hold">
                                          <p:stCondLst>
                                            <p:cond delay="499"/>
                                          </p:stCondLst>
                                        </p:cTn>
                                        <p:tgtEl>
                                          <p:spTgt spid="25"/>
                                        </p:tgtEl>
                                        <p:attrNameLst>
                                          <p:attrName>style.visibility</p:attrName>
                                        </p:attrNameLst>
                                      </p:cBhvr>
                                      <p:to>
                                        <p:strVal val="hidden"/>
                                      </p:to>
                                    </p:set>
                                  </p:childTnLst>
                                </p:cTn>
                              </p:par>
                              <p:par>
                                <p:cTn id="167" presetID="2" presetClass="exit" presetSubtype="4" fill="hold" nodeType="withEffect">
                                  <p:stCondLst>
                                    <p:cond delay="0"/>
                                  </p:stCondLst>
                                  <p:childTnLst>
                                    <p:anim calcmode="lin" valueType="num">
                                      <p:cBhvr additive="base">
                                        <p:cTn id="168" dur="500"/>
                                        <p:tgtEl>
                                          <p:spTgt spid="27"/>
                                        </p:tgtEl>
                                        <p:attrNameLst>
                                          <p:attrName>ppt_x</p:attrName>
                                        </p:attrNameLst>
                                      </p:cBhvr>
                                      <p:tavLst>
                                        <p:tav tm="0">
                                          <p:val>
                                            <p:strVal val="ppt_x"/>
                                          </p:val>
                                        </p:tav>
                                        <p:tav tm="100000">
                                          <p:val>
                                            <p:strVal val="ppt_x"/>
                                          </p:val>
                                        </p:tav>
                                      </p:tavLst>
                                    </p:anim>
                                    <p:anim calcmode="lin" valueType="num">
                                      <p:cBhvr additive="base">
                                        <p:cTn id="169" dur="500"/>
                                        <p:tgtEl>
                                          <p:spTgt spid="27"/>
                                        </p:tgtEl>
                                        <p:attrNameLst>
                                          <p:attrName>ppt_y</p:attrName>
                                        </p:attrNameLst>
                                      </p:cBhvr>
                                      <p:tavLst>
                                        <p:tav tm="0">
                                          <p:val>
                                            <p:strVal val="ppt_y"/>
                                          </p:val>
                                        </p:tav>
                                        <p:tav tm="100000">
                                          <p:val>
                                            <p:strVal val="1+ppt_h/2"/>
                                          </p:val>
                                        </p:tav>
                                      </p:tavLst>
                                    </p:anim>
                                    <p:set>
                                      <p:cBhvr>
                                        <p:cTn id="170" dur="1" fill="hold">
                                          <p:stCondLst>
                                            <p:cond delay="499"/>
                                          </p:stCondLst>
                                        </p:cTn>
                                        <p:tgtEl>
                                          <p:spTgt spid="27"/>
                                        </p:tgtEl>
                                        <p:attrNameLst>
                                          <p:attrName>style.visibility</p:attrName>
                                        </p:attrNameLst>
                                      </p:cBhvr>
                                      <p:to>
                                        <p:strVal val="hidden"/>
                                      </p:to>
                                    </p:set>
                                  </p:childTnLst>
                                </p:cTn>
                              </p:par>
                              <p:par>
                                <p:cTn id="171" presetID="2" presetClass="exit" presetSubtype="4" fill="hold" nodeType="withEffect">
                                  <p:stCondLst>
                                    <p:cond delay="0"/>
                                  </p:stCondLst>
                                  <p:childTnLst>
                                    <p:anim calcmode="lin" valueType="num">
                                      <p:cBhvr additive="base">
                                        <p:cTn id="172" dur="500"/>
                                        <p:tgtEl>
                                          <p:spTgt spid="29"/>
                                        </p:tgtEl>
                                        <p:attrNameLst>
                                          <p:attrName>ppt_x</p:attrName>
                                        </p:attrNameLst>
                                      </p:cBhvr>
                                      <p:tavLst>
                                        <p:tav tm="0">
                                          <p:val>
                                            <p:strVal val="ppt_x"/>
                                          </p:val>
                                        </p:tav>
                                        <p:tav tm="100000">
                                          <p:val>
                                            <p:strVal val="ppt_x"/>
                                          </p:val>
                                        </p:tav>
                                      </p:tavLst>
                                    </p:anim>
                                    <p:anim calcmode="lin" valueType="num">
                                      <p:cBhvr additive="base">
                                        <p:cTn id="173" dur="500"/>
                                        <p:tgtEl>
                                          <p:spTgt spid="29"/>
                                        </p:tgtEl>
                                        <p:attrNameLst>
                                          <p:attrName>ppt_y</p:attrName>
                                        </p:attrNameLst>
                                      </p:cBhvr>
                                      <p:tavLst>
                                        <p:tav tm="0">
                                          <p:val>
                                            <p:strVal val="ppt_y"/>
                                          </p:val>
                                        </p:tav>
                                        <p:tav tm="100000">
                                          <p:val>
                                            <p:strVal val="1+ppt_h/2"/>
                                          </p:val>
                                        </p:tav>
                                      </p:tavLst>
                                    </p:anim>
                                    <p:set>
                                      <p:cBhvr>
                                        <p:cTn id="174" dur="1" fill="hold">
                                          <p:stCondLst>
                                            <p:cond delay="499"/>
                                          </p:stCondLst>
                                        </p:cTn>
                                        <p:tgtEl>
                                          <p:spTgt spid="29"/>
                                        </p:tgtEl>
                                        <p:attrNameLst>
                                          <p:attrName>style.visibility</p:attrName>
                                        </p:attrNameLst>
                                      </p:cBhvr>
                                      <p:to>
                                        <p:strVal val="hidden"/>
                                      </p:to>
                                    </p:set>
                                  </p:childTnLst>
                                </p:cTn>
                              </p:par>
                              <p:par>
                                <p:cTn id="175" presetID="2" presetClass="exit" presetSubtype="4" fill="hold" nodeType="withEffect">
                                  <p:stCondLst>
                                    <p:cond delay="0"/>
                                  </p:stCondLst>
                                  <p:childTnLst>
                                    <p:anim calcmode="lin" valueType="num">
                                      <p:cBhvr additive="base">
                                        <p:cTn id="176" dur="500"/>
                                        <p:tgtEl>
                                          <p:spTgt spid="30"/>
                                        </p:tgtEl>
                                        <p:attrNameLst>
                                          <p:attrName>ppt_x</p:attrName>
                                        </p:attrNameLst>
                                      </p:cBhvr>
                                      <p:tavLst>
                                        <p:tav tm="0">
                                          <p:val>
                                            <p:strVal val="ppt_x"/>
                                          </p:val>
                                        </p:tav>
                                        <p:tav tm="100000">
                                          <p:val>
                                            <p:strVal val="ppt_x"/>
                                          </p:val>
                                        </p:tav>
                                      </p:tavLst>
                                    </p:anim>
                                    <p:anim calcmode="lin" valueType="num">
                                      <p:cBhvr additive="base">
                                        <p:cTn id="177" dur="500"/>
                                        <p:tgtEl>
                                          <p:spTgt spid="30"/>
                                        </p:tgtEl>
                                        <p:attrNameLst>
                                          <p:attrName>ppt_y</p:attrName>
                                        </p:attrNameLst>
                                      </p:cBhvr>
                                      <p:tavLst>
                                        <p:tav tm="0">
                                          <p:val>
                                            <p:strVal val="ppt_y"/>
                                          </p:val>
                                        </p:tav>
                                        <p:tav tm="100000">
                                          <p:val>
                                            <p:strVal val="1+ppt_h/2"/>
                                          </p:val>
                                        </p:tav>
                                      </p:tavLst>
                                    </p:anim>
                                    <p:set>
                                      <p:cBhvr>
                                        <p:cTn id="178" dur="1" fill="hold">
                                          <p:stCondLst>
                                            <p:cond delay="499"/>
                                          </p:stCondLst>
                                        </p:cTn>
                                        <p:tgtEl>
                                          <p:spTgt spid="30"/>
                                        </p:tgtEl>
                                        <p:attrNameLst>
                                          <p:attrName>style.visibility</p:attrName>
                                        </p:attrNameLst>
                                      </p:cBhvr>
                                      <p:to>
                                        <p:strVal val="hidden"/>
                                      </p:to>
                                    </p:set>
                                  </p:childTnLst>
                                </p:cTn>
                              </p:par>
                              <p:par>
                                <p:cTn id="179" presetID="2" presetClass="exit" presetSubtype="4" fill="hold" nodeType="withEffect">
                                  <p:stCondLst>
                                    <p:cond delay="0"/>
                                  </p:stCondLst>
                                  <p:childTnLst>
                                    <p:anim calcmode="lin" valueType="num">
                                      <p:cBhvr additive="base">
                                        <p:cTn id="180" dur="500"/>
                                        <p:tgtEl>
                                          <p:spTgt spid="31"/>
                                        </p:tgtEl>
                                        <p:attrNameLst>
                                          <p:attrName>ppt_x</p:attrName>
                                        </p:attrNameLst>
                                      </p:cBhvr>
                                      <p:tavLst>
                                        <p:tav tm="0">
                                          <p:val>
                                            <p:strVal val="ppt_x"/>
                                          </p:val>
                                        </p:tav>
                                        <p:tav tm="100000">
                                          <p:val>
                                            <p:strVal val="ppt_x"/>
                                          </p:val>
                                        </p:tav>
                                      </p:tavLst>
                                    </p:anim>
                                    <p:anim calcmode="lin" valueType="num">
                                      <p:cBhvr additive="base">
                                        <p:cTn id="181" dur="500"/>
                                        <p:tgtEl>
                                          <p:spTgt spid="31"/>
                                        </p:tgtEl>
                                        <p:attrNameLst>
                                          <p:attrName>ppt_y</p:attrName>
                                        </p:attrNameLst>
                                      </p:cBhvr>
                                      <p:tavLst>
                                        <p:tav tm="0">
                                          <p:val>
                                            <p:strVal val="ppt_y"/>
                                          </p:val>
                                        </p:tav>
                                        <p:tav tm="100000">
                                          <p:val>
                                            <p:strVal val="1+ppt_h/2"/>
                                          </p:val>
                                        </p:tav>
                                      </p:tavLst>
                                    </p:anim>
                                    <p:set>
                                      <p:cBhvr>
                                        <p:cTn id="182" dur="1" fill="hold">
                                          <p:stCondLst>
                                            <p:cond delay="499"/>
                                          </p:stCondLst>
                                        </p:cTn>
                                        <p:tgtEl>
                                          <p:spTgt spid="31"/>
                                        </p:tgtEl>
                                        <p:attrNameLst>
                                          <p:attrName>style.visibility</p:attrName>
                                        </p:attrNameLst>
                                      </p:cBhvr>
                                      <p:to>
                                        <p:strVal val="hidden"/>
                                      </p:to>
                                    </p:set>
                                  </p:childTnLst>
                                </p:cTn>
                              </p:par>
                              <p:par>
                                <p:cTn id="183" presetID="2" presetClass="exit" presetSubtype="4" fill="hold" nodeType="withEffect">
                                  <p:stCondLst>
                                    <p:cond delay="0"/>
                                  </p:stCondLst>
                                  <p:childTnLst>
                                    <p:anim calcmode="lin" valueType="num">
                                      <p:cBhvr additive="base">
                                        <p:cTn id="184" dur="500"/>
                                        <p:tgtEl>
                                          <p:spTgt spid="33"/>
                                        </p:tgtEl>
                                        <p:attrNameLst>
                                          <p:attrName>ppt_x</p:attrName>
                                        </p:attrNameLst>
                                      </p:cBhvr>
                                      <p:tavLst>
                                        <p:tav tm="0">
                                          <p:val>
                                            <p:strVal val="ppt_x"/>
                                          </p:val>
                                        </p:tav>
                                        <p:tav tm="100000">
                                          <p:val>
                                            <p:strVal val="ppt_x"/>
                                          </p:val>
                                        </p:tav>
                                      </p:tavLst>
                                    </p:anim>
                                    <p:anim calcmode="lin" valueType="num">
                                      <p:cBhvr additive="base">
                                        <p:cTn id="185" dur="500"/>
                                        <p:tgtEl>
                                          <p:spTgt spid="33"/>
                                        </p:tgtEl>
                                        <p:attrNameLst>
                                          <p:attrName>ppt_y</p:attrName>
                                        </p:attrNameLst>
                                      </p:cBhvr>
                                      <p:tavLst>
                                        <p:tav tm="0">
                                          <p:val>
                                            <p:strVal val="ppt_y"/>
                                          </p:val>
                                        </p:tav>
                                        <p:tav tm="100000">
                                          <p:val>
                                            <p:strVal val="1+ppt_h/2"/>
                                          </p:val>
                                        </p:tav>
                                      </p:tavLst>
                                    </p:anim>
                                    <p:set>
                                      <p:cBhvr>
                                        <p:cTn id="186" dur="1" fill="hold">
                                          <p:stCondLst>
                                            <p:cond delay="499"/>
                                          </p:stCondLst>
                                        </p:cTn>
                                        <p:tgtEl>
                                          <p:spTgt spid="33"/>
                                        </p:tgtEl>
                                        <p:attrNameLst>
                                          <p:attrName>style.visibility</p:attrName>
                                        </p:attrNameLst>
                                      </p:cBhvr>
                                      <p:to>
                                        <p:strVal val="hidden"/>
                                      </p:to>
                                    </p:set>
                                  </p:childTnLst>
                                </p:cTn>
                              </p:par>
                              <p:par>
                                <p:cTn id="187" presetID="2" presetClass="exit" presetSubtype="4" fill="hold" nodeType="withEffect">
                                  <p:stCondLst>
                                    <p:cond delay="0"/>
                                  </p:stCondLst>
                                  <p:childTnLst>
                                    <p:anim calcmode="lin" valueType="num">
                                      <p:cBhvr additive="base">
                                        <p:cTn id="188" dur="500"/>
                                        <p:tgtEl>
                                          <p:spTgt spid="36"/>
                                        </p:tgtEl>
                                        <p:attrNameLst>
                                          <p:attrName>ppt_x</p:attrName>
                                        </p:attrNameLst>
                                      </p:cBhvr>
                                      <p:tavLst>
                                        <p:tav tm="0">
                                          <p:val>
                                            <p:strVal val="ppt_x"/>
                                          </p:val>
                                        </p:tav>
                                        <p:tav tm="100000">
                                          <p:val>
                                            <p:strVal val="ppt_x"/>
                                          </p:val>
                                        </p:tav>
                                      </p:tavLst>
                                    </p:anim>
                                    <p:anim calcmode="lin" valueType="num">
                                      <p:cBhvr additive="base">
                                        <p:cTn id="189" dur="500"/>
                                        <p:tgtEl>
                                          <p:spTgt spid="36"/>
                                        </p:tgtEl>
                                        <p:attrNameLst>
                                          <p:attrName>ppt_y</p:attrName>
                                        </p:attrNameLst>
                                      </p:cBhvr>
                                      <p:tavLst>
                                        <p:tav tm="0">
                                          <p:val>
                                            <p:strVal val="ppt_y"/>
                                          </p:val>
                                        </p:tav>
                                        <p:tav tm="100000">
                                          <p:val>
                                            <p:strVal val="1+ppt_h/2"/>
                                          </p:val>
                                        </p:tav>
                                      </p:tavLst>
                                    </p:anim>
                                    <p:set>
                                      <p:cBhvr>
                                        <p:cTn id="190" dur="1" fill="hold">
                                          <p:stCondLst>
                                            <p:cond delay="499"/>
                                          </p:stCondLst>
                                        </p:cTn>
                                        <p:tgtEl>
                                          <p:spTgt spid="36"/>
                                        </p:tgtEl>
                                        <p:attrNameLst>
                                          <p:attrName>style.visibility</p:attrName>
                                        </p:attrNameLst>
                                      </p:cBhvr>
                                      <p:to>
                                        <p:strVal val="hidden"/>
                                      </p:to>
                                    </p:set>
                                  </p:childTnLst>
                                </p:cTn>
                              </p:par>
                              <p:par>
                                <p:cTn id="191" presetID="2" presetClass="exit" presetSubtype="4" fill="hold" nodeType="withEffect">
                                  <p:stCondLst>
                                    <p:cond delay="0"/>
                                  </p:stCondLst>
                                  <p:childTnLst>
                                    <p:anim calcmode="lin" valueType="num">
                                      <p:cBhvr additive="base">
                                        <p:cTn id="192" dur="500"/>
                                        <p:tgtEl>
                                          <p:spTgt spid="37"/>
                                        </p:tgtEl>
                                        <p:attrNameLst>
                                          <p:attrName>ppt_x</p:attrName>
                                        </p:attrNameLst>
                                      </p:cBhvr>
                                      <p:tavLst>
                                        <p:tav tm="0">
                                          <p:val>
                                            <p:strVal val="ppt_x"/>
                                          </p:val>
                                        </p:tav>
                                        <p:tav tm="100000">
                                          <p:val>
                                            <p:strVal val="ppt_x"/>
                                          </p:val>
                                        </p:tav>
                                      </p:tavLst>
                                    </p:anim>
                                    <p:anim calcmode="lin" valueType="num">
                                      <p:cBhvr additive="base">
                                        <p:cTn id="193" dur="500"/>
                                        <p:tgtEl>
                                          <p:spTgt spid="37"/>
                                        </p:tgtEl>
                                        <p:attrNameLst>
                                          <p:attrName>ppt_y</p:attrName>
                                        </p:attrNameLst>
                                      </p:cBhvr>
                                      <p:tavLst>
                                        <p:tav tm="0">
                                          <p:val>
                                            <p:strVal val="ppt_y"/>
                                          </p:val>
                                        </p:tav>
                                        <p:tav tm="100000">
                                          <p:val>
                                            <p:strVal val="1+ppt_h/2"/>
                                          </p:val>
                                        </p:tav>
                                      </p:tavLst>
                                    </p:anim>
                                    <p:set>
                                      <p:cBhvr>
                                        <p:cTn id="194" dur="1" fill="hold">
                                          <p:stCondLst>
                                            <p:cond delay="499"/>
                                          </p:stCondLst>
                                        </p:cTn>
                                        <p:tgtEl>
                                          <p:spTgt spid="37"/>
                                        </p:tgtEl>
                                        <p:attrNameLst>
                                          <p:attrName>style.visibility</p:attrName>
                                        </p:attrNameLst>
                                      </p:cBhvr>
                                      <p:to>
                                        <p:strVal val="hidden"/>
                                      </p:to>
                                    </p:set>
                                  </p:childTnLst>
                                </p:cTn>
                              </p:par>
                              <p:par>
                                <p:cTn id="195" presetID="2" presetClass="exit" presetSubtype="4" fill="hold" nodeType="withEffect">
                                  <p:stCondLst>
                                    <p:cond delay="0"/>
                                  </p:stCondLst>
                                  <p:childTnLst>
                                    <p:anim calcmode="lin" valueType="num">
                                      <p:cBhvr additive="base">
                                        <p:cTn id="196" dur="500"/>
                                        <p:tgtEl>
                                          <p:spTgt spid="38"/>
                                        </p:tgtEl>
                                        <p:attrNameLst>
                                          <p:attrName>ppt_x</p:attrName>
                                        </p:attrNameLst>
                                      </p:cBhvr>
                                      <p:tavLst>
                                        <p:tav tm="0">
                                          <p:val>
                                            <p:strVal val="ppt_x"/>
                                          </p:val>
                                        </p:tav>
                                        <p:tav tm="100000">
                                          <p:val>
                                            <p:strVal val="ppt_x"/>
                                          </p:val>
                                        </p:tav>
                                      </p:tavLst>
                                    </p:anim>
                                    <p:anim calcmode="lin" valueType="num">
                                      <p:cBhvr additive="base">
                                        <p:cTn id="197" dur="500"/>
                                        <p:tgtEl>
                                          <p:spTgt spid="38"/>
                                        </p:tgtEl>
                                        <p:attrNameLst>
                                          <p:attrName>ppt_y</p:attrName>
                                        </p:attrNameLst>
                                      </p:cBhvr>
                                      <p:tavLst>
                                        <p:tav tm="0">
                                          <p:val>
                                            <p:strVal val="ppt_y"/>
                                          </p:val>
                                        </p:tav>
                                        <p:tav tm="100000">
                                          <p:val>
                                            <p:strVal val="1+ppt_h/2"/>
                                          </p:val>
                                        </p:tav>
                                      </p:tavLst>
                                    </p:anim>
                                    <p:set>
                                      <p:cBhvr>
                                        <p:cTn id="198" dur="1" fill="hold">
                                          <p:stCondLst>
                                            <p:cond delay="499"/>
                                          </p:stCondLst>
                                        </p:cTn>
                                        <p:tgtEl>
                                          <p:spTgt spid="38"/>
                                        </p:tgtEl>
                                        <p:attrNameLst>
                                          <p:attrName>style.visibility</p:attrName>
                                        </p:attrNameLst>
                                      </p:cBhvr>
                                      <p:to>
                                        <p:strVal val="hidden"/>
                                      </p:to>
                                    </p:set>
                                  </p:childTnLst>
                                </p:cTn>
                              </p:par>
                              <p:par>
                                <p:cTn id="199" presetID="2" presetClass="exit" presetSubtype="4" fill="hold" nodeType="withEffect">
                                  <p:stCondLst>
                                    <p:cond delay="0"/>
                                  </p:stCondLst>
                                  <p:childTnLst>
                                    <p:anim calcmode="lin" valueType="num">
                                      <p:cBhvr additive="base">
                                        <p:cTn id="200" dur="500"/>
                                        <p:tgtEl>
                                          <p:spTgt spid="39"/>
                                        </p:tgtEl>
                                        <p:attrNameLst>
                                          <p:attrName>ppt_x</p:attrName>
                                        </p:attrNameLst>
                                      </p:cBhvr>
                                      <p:tavLst>
                                        <p:tav tm="0">
                                          <p:val>
                                            <p:strVal val="ppt_x"/>
                                          </p:val>
                                        </p:tav>
                                        <p:tav tm="100000">
                                          <p:val>
                                            <p:strVal val="ppt_x"/>
                                          </p:val>
                                        </p:tav>
                                      </p:tavLst>
                                    </p:anim>
                                    <p:anim calcmode="lin" valueType="num">
                                      <p:cBhvr additive="base">
                                        <p:cTn id="201" dur="500"/>
                                        <p:tgtEl>
                                          <p:spTgt spid="39"/>
                                        </p:tgtEl>
                                        <p:attrNameLst>
                                          <p:attrName>ppt_y</p:attrName>
                                        </p:attrNameLst>
                                      </p:cBhvr>
                                      <p:tavLst>
                                        <p:tav tm="0">
                                          <p:val>
                                            <p:strVal val="ppt_y"/>
                                          </p:val>
                                        </p:tav>
                                        <p:tav tm="100000">
                                          <p:val>
                                            <p:strVal val="1+ppt_h/2"/>
                                          </p:val>
                                        </p:tav>
                                      </p:tavLst>
                                    </p:anim>
                                    <p:set>
                                      <p:cBhvr>
                                        <p:cTn id="202" dur="1" fill="hold">
                                          <p:stCondLst>
                                            <p:cond delay="499"/>
                                          </p:stCondLst>
                                        </p:cTn>
                                        <p:tgtEl>
                                          <p:spTgt spid="39"/>
                                        </p:tgtEl>
                                        <p:attrNameLst>
                                          <p:attrName>style.visibility</p:attrName>
                                        </p:attrNameLst>
                                      </p:cBhvr>
                                      <p:to>
                                        <p:strVal val="hidden"/>
                                      </p:to>
                                    </p:set>
                                  </p:childTnLst>
                                </p:cTn>
                              </p:par>
                              <p:par>
                                <p:cTn id="203" presetID="2" presetClass="exit" presetSubtype="4" fill="hold" nodeType="withEffect">
                                  <p:stCondLst>
                                    <p:cond delay="0"/>
                                  </p:stCondLst>
                                  <p:childTnLst>
                                    <p:anim calcmode="lin" valueType="num">
                                      <p:cBhvr additive="base">
                                        <p:cTn id="204" dur="500"/>
                                        <p:tgtEl>
                                          <p:spTgt spid="40"/>
                                        </p:tgtEl>
                                        <p:attrNameLst>
                                          <p:attrName>ppt_x</p:attrName>
                                        </p:attrNameLst>
                                      </p:cBhvr>
                                      <p:tavLst>
                                        <p:tav tm="0">
                                          <p:val>
                                            <p:strVal val="ppt_x"/>
                                          </p:val>
                                        </p:tav>
                                        <p:tav tm="100000">
                                          <p:val>
                                            <p:strVal val="ppt_x"/>
                                          </p:val>
                                        </p:tav>
                                      </p:tavLst>
                                    </p:anim>
                                    <p:anim calcmode="lin" valueType="num">
                                      <p:cBhvr additive="base">
                                        <p:cTn id="205" dur="500"/>
                                        <p:tgtEl>
                                          <p:spTgt spid="40"/>
                                        </p:tgtEl>
                                        <p:attrNameLst>
                                          <p:attrName>ppt_y</p:attrName>
                                        </p:attrNameLst>
                                      </p:cBhvr>
                                      <p:tavLst>
                                        <p:tav tm="0">
                                          <p:val>
                                            <p:strVal val="ppt_y"/>
                                          </p:val>
                                        </p:tav>
                                        <p:tav tm="100000">
                                          <p:val>
                                            <p:strVal val="1+ppt_h/2"/>
                                          </p:val>
                                        </p:tav>
                                      </p:tavLst>
                                    </p:anim>
                                    <p:set>
                                      <p:cBhvr>
                                        <p:cTn id="206" dur="1" fill="hold">
                                          <p:stCondLst>
                                            <p:cond delay="499"/>
                                          </p:stCondLst>
                                        </p:cTn>
                                        <p:tgtEl>
                                          <p:spTgt spid="40"/>
                                        </p:tgtEl>
                                        <p:attrNameLst>
                                          <p:attrName>style.visibility</p:attrName>
                                        </p:attrNameLst>
                                      </p:cBhvr>
                                      <p:to>
                                        <p:strVal val="hidden"/>
                                      </p:to>
                                    </p:set>
                                  </p:childTnLst>
                                </p:cTn>
                              </p:par>
                              <p:par>
                                <p:cTn id="207" presetID="2" presetClass="exit" presetSubtype="4" fill="hold" nodeType="withEffect">
                                  <p:stCondLst>
                                    <p:cond delay="0"/>
                                  </p:stCondLst>
                                  <p:childTnLst>
                                    <p:anim calcmode="lin" valueType="num">
                                      <p:cBhvr additive="base">
                                        <p:cTn id="208" dur="500"/>
                                        <p:tgtEl>
                                          <p:spTgt spid="41"/>
                                        </p:tgtEl>
                                        <p:attrNameLst>
                                          <p:attrName>ppt_x</p:attrName>
                                        </p:attrNameLst>
                                      </p:cBhvr>
                                      <p:tavLst>
                                        <p:tav tm="0">
                                          <p:val>
                                            <p:strVal val="ppt_x"/>
                                          </p:val>
                                        </p:tav>
                                        <p:tav tm="100000">
                                          <p:val>
                                            <p:strVal val="ppt_x"/>
                                          </p:val>
                                        </p:tav>
                                      </p:tavLst>
                                    </p:anim>
                                    <p:anim calcmode="lin" valueType="num">
                                      <p:cBhvr additive="base">
                                        <p:cTn id="209" dur="500"/>
                                        <p:tgtEl>
                                          <p:spTgt spid="41"/>
                                        </p:tgtEl>
                                        <p:attrNameLst>
                                          <p:attrName>ppt_y</p:attrName>
                                        </p:attrNameLst>
                                      </p:cBhvr>
                                      <p:tavLst>
                                        <p:tav tm="0">
                                          <p:val>
                                            <p:strVal val="ppt_y"/>
                                          </p:val>
                                        </p:tav>
                                        <p:tav tm="100000">
                                          <p:val>
                                            <p:strVal val="1+ppt_h/2"/>
                                          </p:val>
                                        </p:tav>
                                      </p:tavLst>
                                    </p:anim>
                                    <p:set>
                                      <p:cBhvr>
                                        <p:cTn id="210" dur="1" fill="hold">
                                          <p:stCondLst>
                                            <p:cond delay="499"/>
                                          </p:stCondLst>
                                        </p:cTn>
                                        <p:tgtEl>
                                          <p:spTgt spid="41"/>
                                        </p:tgtEl>
                                        <p:attrNameLst>
                                          <p:attrName>style.visibility</p:attrName>
                                        </p:attrNameLst>
                                      </p:cBhvr>
                                      <p:to>
                                        <p:strVal val="hidden"/>
                                      </p:to>
                                    </p:set>
                                  </p:childTnLst>
                                </p:cTn>
                              </p:par>
                              <p:par>
                                <p:cTn id="211" presetID="2" presetClass="exit" presetSubtype="4" fill="hold" nodeType="withEffect">
                                  <p:stCondLst>
                                    <p:cond delay="0"/>
                                  </p:stCondLst>
                                  <p:childTnLst>
                                    <p:anim calcmode="lin" valueType="num">
                                      <p:cBhvr additive="base">
                                        <p:cTn id="212" dur="500"/>
                                        <p:tgtEl>
                                          <p:spTgt spid="42"/>
                                        </p:tgtEl>
                                        <p:attrNameLst>
                                          <p:attrName>ppt_x</p:attrName>
                                        </p:attrNameLst>
                                      </p:cBhvr>
                                      <p:tavLst>
                                        <p:tav tm="0">
                                          <p:val>
                                            <p:strVal val="ppt_x"/>
                                          </p:val>
                                        </p:tav>
                                        <p:tav tm="100000">
                                          <p:val>
                                            <p:strVal val="ppt_x"/>
                                          </p:val>
                                        </p:tav>
                                      </p:tavLst>
                                    </p:anim>
                                    <p:anim calcmode="lin" valueType="num">
                                      <p:cBhvr additive="base">
                                        <p:cTn id="213" dur="500"/>
                                        <p:tgtEl>
                                          <p:spTgt spid="42"/>
                                        </p:tgtEl>
                                        <p:attrNameLst>
                                          <p:attrName>ppt_y</p:attrName>
                                        </p:attrNameLst>
                                      </p:cBhvr>
                                      <p:tavLst>
                                        <p:tav tm="0">
                                          <p:val>
                                            <p:strVal val="ppt_y"/>
                                          </p:val>
                                        </p:tav>
                                        <p:tav tm="100000">
                                          <p:val>
                                            <p:strVal val="1+ppt_h/2"/>
                                          </p:val>
                                        </p:tav>
                                      </p:tavLst>
                                    </p:anim>
                                    <p:set>
                                      <p:cBhvr>
                                        <p:cTn id="214" dur="1" fill="hold">
                                          <p:stCondLst>
                                            <p:cond delay="499"/>
                                          </p:stCondLst>
                                        </p:cTn>
                                        <p:tgtEl>
                                          <p:spTgt spid="42"/>
                                        </p:tgtEl>
                                        <p:attrNameLst>
                                          <p:attrName>style.visibility</p:attrName>
                                        </p:attrNameLst>
                                      </p:cBhvr>
                                      <p:to>
                                        <p:strVal val="hidden"/>
                                      </p:to>
                                    </p:set>
                                  </p:childTnLst>
                                </p:cTn>
                              </p:par>
                              <p:par>
                                <p:cTn id="215" presetID="2" presetClass="exit" presetSubtype="4" fill="hold" nodeType="withEffect">
                                  <p:stCondLst>
                                    <p:cond delay="0"/>
                                  </p:stCondLst>
                                  <p:childTnLst>
                                    <p:anim calcmode="lin" valueType="num">
                                      <p:cBhvr additive="base">
                                        <p:cTn id="216" dur="500"/>
                                        <p:tgtEl>
                                          <p:spTgt spid="43"/>
                                        </p:tgtEl>
                                        <p:attrNameLst>
                                          <p:attrName>ppt_x</p:attrName>
                                        </p:attrNameLst>
                                      </p:cBhvr>
                                      <p:tavLst>
                                        <p:tav tm="0">
                                          <p:val>
                                            <p:strVal val="ppt_x"/>
                                          </p:val>
                                        </p:tav>
                                        <p:tav tm="100000">
                                          <p:val>
                                            <p:strVal val="ppt_x"/>
                                          </p:val>
                                        </p:tav>
                                      </p:tavLst>
                                    </p:anim>
                                    <p:anim calcmode="lin" valueType="num">
                                      <p:cBhvr additive="base">
                                        <p:cTn id="217" dur="500"/>
                                        <p:tgtEl>
                                          <p:spTgt spid="43"/>
                                        </p:tgtEl>
                                        <p:attrNameLst>
                                          <p:attrName>ppt_y</p:attrName>
                                        </p:attrNameLst>
                                      </p:cBhvr>
                                      <p:tavLst>
                                        <p:tav tm="0">
                                          <p:val>
                                            <p:strVal val="ppt_y"/>
                                          </p:val>
                                        </p:tav>
                                        <p:tav tm="100000">
                                          <p:val>
                                            <p:strVal val="1+ppt_h/2"/>
                                          </p:val>
                                        </p:tav>
                                      </p:tavLst>
                                    </p:anim>
                                    <p:set>
                                      <p:cBhvr>
                                        <p:cTn id="218" dur="1" fill="hold">
                                          <p:stCondLst>
                                            <p:cond delay="499"/>
                                          </p:stCondLst>
                                        </p:cTn>
                                        <p:tgtEl>
                                          <p:spTgt spid="43"/>
                                        </p:tgtEl>
                                        <p:attrNameLst>
                                          <p:attrName>style.visibility</p:attrName>
                                        </p:attrNameLst>
                                      </p:cBhvr>
                                      <p:to>
                                        <p:strVal val="hidden"/>
                                      </p:to>
                                    </p:set>
                                  </p:childTnLst>
                                </p:cTn>
                              </p:par>
                              <p:par>
                                <p:cTn id="219" presetID="2" presetClass="exit" presetSubtype="4" fill="hold" nodeType="withEffect">
                                  <p:stCondLst>
                                    <p:cond delay="0"/>
                                  </p:stCondLst>
                                  <p:childTnLst>
                                    <p:anim calcmode="lin" valueType="num">
                                      <p:cBhvr additive="base">
                                        <p:cTn id="220" dur="500"/>
                                        <p:tgtEl>
                                          <p:spTgt spid="44"/>
                                        </p:tgtEl>
                                        <p:attrNameLst>
                                          <p:attrName>ppt_x</p:attrName>
                                        </p:attrNameLst>
                                      </p:cBhvr>
                                      <p:tavLst>
                                        <p:tav tm="0">
                                          <p:val>
                                            <p:strVal val="ppt_x"/>
                                          </p:val>
                                        </p:tav>
                                        <p:tav tm="100000">
                                          <p:val>
                                            <p:strVal val="ppt_x"/>
                                          </p:val>
                                        </p:tav>
                                      </p:tavLst>
                                    </p:anim>
                                    <p:anim calcmode="lin" valueType="num">
                                      <p:cBhvr additive="base">
                                        <p:cTn id="221" dur="500"/>
                                        <p:tgtEl>
                                          <p:spTgt spid="44"/>
                                        </p:tgtEl>
                                        <p:attrNameLst>
                                          <p:attrName>ppt_y</p:attrName>
                                        </p:attrNameLst>
                                      </p:cBhvr>
                                      <p:tavLst>
                                        <p:tav tm="0">
                                          <p:val>
                                            <p:strVal val="ppt_y"/>
                                          </p:val>
                                        </p:tav>
                                        <p:tav tm="100000">
                                          <p:val>
                                            <p:strVal val="1+ppt_h/2"/>
                                          </p:val>
                                        </p:tav>
                                      </p:tavLst>
                                    </p:anim>
                                    <p:set>
                                      <p:cBhvr>
                                        <p:cTn id="222" dur="1" fill="hold">
                                          <p:stCondLst>
                                            <p:cond delay="499"/>
                                          </p:stCondLst>
                                        </p:cTn>
                                        <p:tgtEl>
                                          <p:spTgt spid="44"/>
                                        </p:tgtEl>
                                        <p:attrNameLst>
                                          <p:attrName>style.visibility</p:attrName>
                                        </p:attrNameLst>
                                      </p:cBhvr>
                                      <p:to>
                                        <p:strVal val="hidden"/>
                                      </p:to>
                                    </p:set>
                                  </p:childTnLst>
                                </p:cTn>
                              </p:par>
                              <p:par>
                                <p:cTn id="223" presetID="2" presetClass="exit" presetSubtype="4" fill="hold" nodeType="withEffect">
                                  <p:stCondLst>
                                    <p:cond delay="0"/>
                                  </p:stCondLst>
                                  <p:childTnLst>
                                    <p:anim calcmode="lin" valueType="num">
                                      <p:cBhvr additive="base">
                                        <p:cTn id="224" dur="500"/>
                                        <p:tgtEl>
                                          <p:spTgt spid="45"/>
                                        </p:tgtEl>
                                        <p:attrNameLst>
                                          <p:attrName>ppt_x</p:attrName>
                                        </p:attrNameLst>
                                      </p:cBhvr>
                                      <p:tavLst>
                                        <p:tav tm="0">
                                          <p:val>
                                            <p:strVal val="ppt_x"/>
                                          </p:val>
                                        </p:tav>
                                        <p:tav tm="100000">
                                          <p:val>
                                            <p:strVal val="ppt_x"/>
                                          </p:val>
                                        </p:tav>
                                      </p:tavLst>
                                    </p:anim>
                                    <p:anim calcmode="lin" valueType="num">
                                      <p:cBhvr additive="base">
                                        <p:cTn id="225" dur="500"/>
                                        <p:tgtEl>
                                          <p:spTgt spid="45"/>
                                        </p:tgtEl>
                                        <p:attrNameLst>
                                          <p:attrName>ppt_y</p:attrName>
                                        </p:attrNameLst>
                                      </p:cBhvr>
                                      <p:tavLst>
                                        <p:tav tm="0">
                                          <p:val>
                                            <p:strVal val="ppt_y"/>
                                          </p:val>
                                        </p:tav>
                                        <p:tav tm="100000">
                                          <p:val>
                                            <p:strVal val="1+ppt_h/2"/>
                                          </p:val>
                                        </p:tav>
                                      </p:tavLst>
                                    </p:anim>
                                    <p:set>
                                      <p:cBhvr>
                                        <p:cTn id="226" dur="1" fill="hold">
                                          <p:stCondLst>
                                            <p:cond delay="499"/>
                                          </p:stCondLst>
                                        </p:cTn>
                                        <p:tgtEl>
                                          <p:spTgt spid="45"/>
                                        </p:tgtEl>
                                        <p:attrNameLst>
                                          <p:attrName>style.visibility</p:attrName>
                                        </p:attrNameLst>
                                      </p:cBhvr>
                                      <p:to>
                                        <p:strVal val="hidden"/>
                                      </p:to>
                                    </p:set>
                                  </p:childTnLst>
                                </p:cTn>
                              </p:par>
                              <p:par>
                                <p:cTn id="227" presetID="2" presetClass="exit" presetSubtype="4" fill="hold" nodeType="withEffect">
                                  <p:stCondLst>
                                    <p:cond delay="0"/>
                                  </p:stCondLst>
                                  <p:childTnLst>
                                    <p:anim calcmode="lin" valueType="num">
                                      <p:cBhvr additive="base">
                                        <p:cTn id="228" dur="500"/>
                                        <p:tgtEl>
                                          <p:spTgt spid="46"/>
                                        </p:tgtEl>
                                        <p:attrNameLst>
                                          <p:attrName>ppt_x</p:attrName>
                                        </p:attrNameLst>
                                      </p:cBhvr>
                                      <p:tavLst>
                                        <p:tav tm="0">
                                          <p:val>
                                            <p:strVal val="ppt_x"/>
                                          </p:val>
                                        </p:tav>
                                        <p:tav tm="100000">
                                          <p:val>
                                            <p:strVal val="ppt_x"/>
                                          </p:val>
                                        </p:tav>
                                      </p:tavLst>
                                    </p:anim>
                                    <p:anim calcmode="lin" valueType="num">
                                      <p:cBhvr additive="base">
                                        <p:cTn id="229" dur="500"/>
                                        <p:tgtEl>
                                          <p:spTgt spid="46"/>
                                        </p:tgtEl>
                                        <p:attrNameLst>
                                          <p:attrName>ppt_y</p:attrName>
                                        </p:attrNameLst>
                                      </p:cBhvr>
                                      <p:tavLst>
                                        <p:tav tm="0">
                                          <p:val>
                                            <p:strVal val="ppt_y"/>
                                          </p:val>
                                        </p:tav>
                                        <p:tav tm="100000">
                                          <p:val>
                                            <p:strVal val="1+ppt_h/2"/>
                                          </p:val>
                                        </p:tav>
                                      </p:tavLst>
                                    </p:anim>
                                    <p:set>
                                      <p:cBhvr>
                                        <p:cTn id="230" dur="1" fill="hold">
                                          <p:stCondLst>
                                            <p:cond delay="499"/>
                                          </p:stCondLst>
                                        </p:cTn>
                                        <p:tgtEl>
                                          <p:spTgt spid="46"/>
                                        </p:tgtEl>
                                        <p:attrNameLst>
                                          <p:attrName>style.visibility</p:attrName>
                                        </p:attrNameLst>
                                      </p:cBhvr>
                                      <p:to>
                                        <p:strVal val="hidden"/>
                                      </p:to>
                                    </p:set>
                                  </p:childTnLst>
                                </p:cTn>
                              </p:par>
                              <p:par>
                                <p:cTn id="231" presetID="2" presetClass="exit" presetSubtype="4" fill="hold" nodeType="withEffect">
                                  <p:stCondLst>
                                    <p:cond delay="0"/>
                                  </p:stCondLst>
                                  <p:childTnLst>
                                    <p:anim calcmode="lin" valueType="num">
                                      <p:cBhvr additive="base">
                                        <p:cTn id="232" dur="500"/>
                                        <p:tgtEl>
                                          <p:spTgt spid="47"/>
                                        </p:tgtEl>
                                        <p:attrNameLst>
                                          <p:attrName>ppt_x</p:attrName>
                                        </p:attrNameLst>
                                      </p:cBhvr>
                                      <p:tavLst>
                                        <p:tav tm="0">
                                          <p:val>
                                            <p:strVal val="ppt_x"/>
                                          </p:val>
                                        </p:tav>
                                        <p:tav tm="100000">
                                          <p:val>
                                            <p:strVal val="ppt_x"/>
                                          </p:val>
                                        </p:tav>
                                      </p:tavLst>
                                    </p:anim>
                                    <p:anim calcmode="lin" valueType="num">
                                      <p:cBhvr additive="base">
                                        <p:cTn id="233" dur="500"/>
                                        <p:tgtEl>
                                          <p:spTgt spid="47"/>
                                        </p:tgtEl>
                                        <p:attrNameLst>
                                          <p:attrName>ppt_y</p:attrName>
                                        </p:attrNameLst>
                                      </p:cBhvr>
                                      <p:tavLst>
                                        <p:tav tm="0">
                                          <p:val>
                                            <p:strVal val="ppt_y"/>
                                          </p:val>
                                        </p:tav>
                                        <p:tav tm="100000">
                                          <p:val>
                                            <p:strVal val="1+ppt_h/2"/>
                                          </p:val>
                                        </p:tav>
                                      </p:tavLst>
                                    </p:anim>
                                    <p:set>
                                      <p:cBhvr>
                                        <p:cTn id="234" dur="1" fill="hold">
                                          <p:stCondLst>
                                            <p:cond delay="499"/>
                                          </p:stCondLst>
                                        </p:cTn>
                                        <p:tgtEl>
                                          <p:spTgt spid="47"/>
                                        </p:tgtEl>
                                        <p:attrNameLst>
                                          <p:attrName>style.visibility</p:attrName>
                                        </p:attrNameLst>
                                      </p:cBhvr>
                                      <p:to>
                                        <p:strVal val="hidden"/>
                                      </p:to>
                                    </p:set>
                                  </p:childTnLst>
                                </p:cTn>
                              </p:par>
                              <p:par>
                                <p:cTn id="235" presetID="2" presetClass="exit" presetSubtype="4" fill="hold" nodeType="withEffect">
                                  <p:stCondLst>
                                    <p:cond delay="0"/>
                                  </p:stCondLst>
                                  <p:childTnLst>
                                    <p:anim calcmode="lin" valueType="num">
                                      <p:cBhvr additive="base">
                                        <p:cTn id="236" dur="500"/>
                                        <p:tgtEl>
                                          <p:spTgt spid="48"/>
                                        </p:tgtEl>
                                        <p:attrNameLst>
                                          <p:attrName>ppt_x</p:attrName>
                                        </p:attrNameLst>
                                      </p:cBhvr>
                                      <p:tavLst>
                                        <p:tav tm="0">
                                          <p:val>
                                            <p:strVal val="ppt_x"/>
                                          </p:val>
                                        </p:tav>
                                        <p:tav tm="100000">
                                          <p:val>
                                            <p:strVal val="ppt_x"/>
                                          </p:val>
                                        </p:tav>
                                      </p:tavLst>
                                    </p:anim>
                                    <p:anim calcmode="lin" valueType="num">
                                      <p:cBhvr additive="base">
                                        <p:cTn id="237" dur="500"/>
                                        <p:tgtEl>
                                          <p:spTgt spid="48"/>
                                        </p:tgtEl>
                                        <p:attrNameLst>
                                          <p:attrName>ppt_y</p:attrName>
                                        </p:attrNameLst>
                                      </p:cBhvr>
                                      <p:tavLst>
                                        <p:tav tm="0">
                                          <p:val>
                                            <p:strVal val="ppt_y"/>
                                          </p:val>
                                        </p:tav>
                                        <p:tav tm="100000">
                                          <p:val>
                                            <p:strVal val="1+ppt_h/2"/>
                                          </p:val>
                                        </p:tav>
                                      </p:tavLst>
                                    </p:anim>
                                    <p:set>
                                      <p:cBhvr>
                                        <p:cTn id="238" dur="1" fill="hold">
                                          <p:stCondLst>
                                            <p:cond delay="499"/>
                                          </p:stCondLst>
                                        </p:cTn>
                                        <p:tgtEl>
                                          <p:spTgt spid="48"/>
                                        </p:tgtEl>
                                        <p:attrNameLst>
                                          <p:attrName>style.visibility</p:attrName>
                                        </p:attrNameLst>
                                      </p:cBhvr>
                                      <p:to>
                                        <p:strVal val="hidden"/>
                                      </p:to>
                                    </p:set>
                                  </p:childTnLst>
                                </p:cTn>
                              </p:par>
                              <p:par>
                                <p:cTn id="239" presetID="2" presetClass="exit" presetSubtype="4" fill="hold" nodeType="withEffect">
                                  <p:stCondLst>
                                    <p:cond delay="0"/>
                                  </p:stCondLst>
                                  <p:childTnLst>
                                    <p:anim calcmode="lin" valueType="num">
                                      <p:cBhvr additive="base">
                                        <p:cTn id="240" dur="500"/>
                                        <p:tgtEl>
                                          <p:spTgt spid="50"/>
                                        </p:tgtEl>
                                        <p:attrNameLst>
                                          <p:attrName>ppt_x</p:attrName>
                                        </p:attrNameLst>
                                      </p:cBhvr>
                                      <p:tavLst>
                                        <p:tav tm="0">
                                          <p:val>
                                            <p:strVal val="ppt_x"/>
                                          </p:val>
                                        </p:tav>
                                        <p:tav tm="100000">
                                          <p:val>
                                            <p:strVal val="ppt_x"/>
                                          </p:val>
                                        </p:tav>
                                      </p:tavLst>
                                    </p:anim>
                                    <p:anim calcmode="lin" valueType="num">
                                      <p:cBhvr additive="base">
                                        <p:cTn id="241" dur="500"/>
                                        <p:tgtEl>
                                          <p:spTgt spid="50"/>
                                        </p:tgtEl>
                                        <p:attrNameLst>
                                          <p:attrName>ppt_y</p:attrName>
                                        </p:attrNameLst>
                                      </p:cBhvr>
                                      <p:tavLst>
                                        <p:tav tm="0">
                                          <p:val>
                                            <p:strVal val="ppt_y"/>
                                          </p:val>
                                        </p:tav>
                                        <p:tav tm="100000">
                                          <p:val>
                                            <p:strVal val="1+ppt_h/2"/>
                                          </p:val>
                                        </p:tav>
                                      </p:tavLst>
                                    </p:anim>
                                    <p:set>
                                      <p:cBhvr>
                                        <p:cTn id="242" dur="1" fill="hold">
                                          <p:stCondLst>
                                            <p:cond delay="499"/>
                                          </p:stCondLst>
                                        </p:cTn>
                                        <p:tgtEl>
                                          <p:spTgt spid="50"/>
                                        </p:tgtEl>
                                        <p:attrNameLst>
                                          <p:attrName>style.visibility</p:attrName>
                                        </p:attrNameLst>
                                      </p:cBhvr>
                                      <p:to>
                                        <p:strVal val="hidden"/>
                                      </p:to>
                                    </p:set>
                                  </p:childTnLst>
                                </p:cTn>
                              </p:par>
                              <p:par>
                                <p:cTn id="243" presetID="2" presetClass="exit" presetSubtype="4" fill="hold" grpId="2" nodeType="withEffect">
                                  <p:stCondLst>
                                    <p:cond delay="0"/>
                                  </p:stCondLst>
                                  <p:childTnLst>
                                    <p:anim calcmode="lin" valueType="num">
                                      <p:cBhvr additive="base">
                                        <p:cTn id="244" dur="500"/>
                                        <p:tgtEl>
                                          <p:spTgt spid="74"/>
                                        </p:tgtEl>
                                        <p:attrNameLst>
                                          <p:attrName>ppt_x</p:attrName>
                                        </p:attrNameLst>
                                      </p:cBhvr>
                                      <p:tavLst>
                                        <p:tav tm="0">
                                          <p:val>
                                            <p:strVal val="ppt_x"/>
                                          </p:val>
                                        </p:tav>
                                        <p:tav tm="100000">
                                          <p:val>
                                            <p:strVal val="ppt_x"/>
                                          </p:val>
                                        </p:tav>
                                      </p:tavLst>
                                    </p:anim>
                                    <p:anim calcmode="lin" valueType="num">
                                      <p:cBhvr additive="base">
                                        <p:cTn id="245" dur="500"/>
                                        <p:tgtEl>
                                          <p:spTgt spid="74"/>
                                        </p:tgtEl>
                                        <p:attrNameLst>
                                          <p:attrName>ppt_y</p:attrName>
                                        </p:attrNameLst>
                                      </p:cBhvr>
                                      <p:tavLst>
                                        <p:tav tm="0">
                                          <p:val>
                                            <p:strVal val="ppt_y"/>
                                          </p:val>
                                        </p:tav>
                                        <p:tav tm="100000">
                                          <p:val>
                                            <p:strVal val="1+ppt_h/2"/>
                                          </p:val>
                                        </p:tav>
                                      </p:tavLst>
                                    </p:anim>
                                    <p:set>
                                      <p:cBhvr>
                                        <p:cTn id="246" dur="1" fill="hold">
                                          <p:stCondLst>
                                            <p:cond delay="499"/>
                                          </p:stCondLst>
                                        </p:cTn>
                                        <p:tgtEl>
                                          <p:spTgt spid="74"/>
                                        </p:tgtEl>
                                        <p:attrNameLst>
                                          <p:attrName>style.visibility</p:attrName>
                                        </p:attrNameLst>
                                      </p:cBhvr>
                                      <p:to>
                                        <p:strVal val="hidden"/>
                                      </p:to>
                                    </p:set>
                                  </p:childTnLst>
                                </p:cTn>
                              </p:par>
                            </p:childTnLst>
                          </p:cTn>
                        </p:par>
                      </p:childTnLst>
                    </p:cTn>
                  </p:par>
                  <p:par>
                    <p:cTn id="247" fill="hold">
                      <p:stCondLst>
                        <p:cond delay="indefinite"/>
                      </p:stCondLst>
                      <p:childTnLst>
                        <p:par>
                          <p:cTn id="248" fill="hold">
                            <p:stCondLst>
                              <p:cond delay="0"/>
                            </p:stCondLst>
                            <p:childTnLst>
                              <p:par>
                                <p:cTn id="249" presetID="2" presetClass="entr" presetSubtype="4" fill="hold" nodeType="clickEffect">
                                  <p:stCondLst>
                                    <p:cond delay="0"/>
                                  </p:stCondLst>
                                  <p:childTnLst>
                                    <p:set>
                                      <p:cBhvr>
                                        <p:cTn id="250" dur="1" fill="hold">
                                          <p:stCondLst>
                                            <p:cond delay="0"/>
                                          </p:stCondLst>
                                        </p:cTn>
                                        <p:tgtEl>
                                          <p:spTgt spid="52"/>
                                        </p:tgtEl>
                                        <p:attrNameLst>
                                          <p:attrName>style.visibility</p:attrName>
                                        </p:attrNameLst>
                                      </p:cBhvr>
                                      <p:to>
                                        <p:strVal val="visible"/>
                                      </p:to>
                                    </p:set>
                                    <p:anim calcmode="lin" valueType="num">
                                      <p:cBhvr additive="base">
                                        <p:cTn id="251" dur="500" fill="hold"/>
                                        <p:tgtEl>
                                          <p:spTgt spid="52"/>
                                        </p:tgtEl>
                                        <p:attrNameLst>
                                          <p:attrName>ppt_x</p:attrName>
                                        </p:attrNameLst>
                                      </p:cBhvr>
                                      <p:tavLst>
                                        <p:tav tm="0">
                                          <p:val>
                                            <p:strVal val="#ppt_x"/>
                                          </p:val>
                                        </p:tav>
                                        <p:tav tm="100000">
                                          <p:val>
                                            <p:strVal val="#ppt_x"/>
                                          </p:val>
                                        </p:tav>
                                      </p:tavLst>
                                    </p:anim>
                                    <p:anim calcmode="lin" valueType="num">
                                      <p:cBhvr additive="base">
                                        <p:cTn id="252" dur="500" fill="hold"/>
                                        <p:tgtEl>
                                          <p:spTgt spid="52"/>
                                        </p:tgtEl>
                                        <p:attrNameLst>
                                          <p:attrName>ppt_y</p:attrName>
                                        </p:attrNameLst>
                                      </p:cBhvr>
                                      <p:tavLst>
                                        <p:tav tm="0">
                                          <p:val>
                                            <p:strVal val="1+#ppt_h/2"/>
                                          </p:val>
                                        </p:tav>
                                        <p:tav tm="100000">
                                          <p:val>
                                            <p:strVal val="#ppt_y"/>
                                          </p:val>
                                        </p:tav>
                                      </p:tavLst>
                                    </p:anim>
                                  </p:childTnLst>
                                </p:cTn>
                              </p:par>
                              <p:par>
                                <p:cTn id="253" presetID="2" presetClass="entr" presetSubtype="4" fill="hold" nodeType="withEffect">
                                  <p:stCondLst>
                                    <p:cond delay="0"/>
                                  </p:stCondLst>
                                  <p:childTnLst>
                                    <p:set>
                                      <p:cBhvr>
                                        <p:cTn id="254" dur="1" fill="hold">
                                          <p:stCondLst>
                                            <p:cond delay="0"/>
                                          </p:stCondLst>
                                        </p:cTn>
                                        <p:tgtEl>
                                          <p:spTgt spid="53"/>
                                        </p:tgtEl>
                                        <p:attrNameLst>
                                          <p:attrName>style.visibility</p:attrName>
                                        </p:attrNameLst>
                                      </p:cBhvr>
                                      <p:to>
                                        <p:strVal val="visible"/>
                                      </p:to>
                                    </p:set>
                                    <p:anim calcmode="lin" valueType="num">
                                      <p:cBhvr additive="base">
                                        <p:cTn id="255" dur="500" fill="hold"/>
                                        <p:tgtEl>
                                          <p:spTgt spid="53"/>
                                        </p:tgtEl>
                                        <p:attrNameLst>
                                          <p:attrName>ppt_x</p:attrName>
                                        </p:attrNameLst>
                                      </p:cBhvr>
                                      <p:tavLst>
                                        <p:tav tm="0">
                                          <p:val>
                                            <p:strVal val="#ppt_x"/>
                                          </p:val>
                                        </p:tav>
                                        <p:tav tm="100000">
                                          <p:val>
                                            <p:strVal val="#ppt_x"/>
                                          </p:val>
                                        </p:tav>
                                      </p:tavLst>
                                    </p:anim>
                                    <p:anim calcmode="lin" valueType="num">
                                      <p:cBhvr additive="base">
                                        <p:cTn id="256" dur="500" fill="hold"/>
                                        <p:tgtEl>
                                          <p:spTgt spid="53"/>
                                        </p:tgtEl>
                                        <p:attrNameLst>
                                          <p:attrName>ppt_y</p:attrName>
                                        </p:attrNameLst>
                                      </p:cBhvr>
                                      <p:tavLst>
                                        <p:tav tm="0">
                                          <p:val>
                                            <p:strVal val="1+#ppt_h/2"/>
                                          </p:val>
                                        </p:tav>
                                        <p:tav tm="100000">
                                          <p:val>
                                            <p:strVal val="#ppt_y"/>
                                          </p:val>
                                        </p:tav>
                                      </p:tavLst>
                                    </p:anim>
                                  </p:childTnLst>
                                </p:cTn>
                              </p:par>
                              <p:par>
                                <p:cTn id="257" presetID="2" presetClass="entr" presetSubtype="4" fill="hold" nodeType="withEffect">
                                  <p:stCondLst>
                                    <p:cond delay="0"/>
                                  </p:stCondLst>
                                  <p:childTnLst>
                                    <p:set>
                                      <p:cBhvr>
                                        <p:cTn id="258" dur="1" fill="hold">
                                          <p:stCondLst>
                                            <p:cond delay="0"/>
                                          </p:stCondLst>
                                        </p:cTn>
                                        <p:tgtEl>
                                          <p:spTgt spid="54"/>
                                        </p:tgtEl>
                                        <p:attrNameLst>
                                          <p:attrName>style.visibility</p:attrName>
                                        </p:attrNameLst>
                                      </p:cBhvr>
                                      <p:to>
                                        <p:strVal val="visible"/>
                                      </p:to>
                                    </p:set>
                                    <p:anim calcmode="lin" valueType="num">
                                      <p:cBhvr additive="base">
                                        <p:cTn id="259" dur="500" fill="hold"/>
                                        <p:tgtEl>
                                          <p:spTgt spid="54"/>
                                        </p:tgtEl>
                                        <p:attrNameLst>
                                          <p:attrName>ppt_x</p:attrName>
                                        </p:attrNameLst>
                                      </p:cBhvr>
                                      <p:tavLst>
                                        <p:tav tm="0">
                                          <p:val>
                                            <p:strVal val="#ppt_x"/>
                                          </p:val>
                                        </p:tav>
                                        <p:tav tm="100000">
                                          <p:val>
                                            <p:strVal val="#ppt_x"/>
                                          </p:val>
                                        </p:tav>
                                      </p:tavLst>
                                    </p:anim>
                                    <p:anim calcmode="lin" valueType="num">
                                      <p:cBhvr additive="base">
                                        <p:cTn id="260" dur="500" fill="hold"/>
                                        <p:tgtEl>
                                          <p:spTgt spid="54"/>
                                        </p:tgtEl>
                                        <p:attrNameLst>
                                          <p:attrName>ppt_y</p:attrName>
                                        </p:attrNameLst>
                                      </p:cBhvr>
                                      <p:tavLst>
                                        <p:tav tm="0">
                                          <p:val>
                                            <p:strVal val="1+#ppt_h/2"/>
                                          </p:val>
                                        </p:tav>
                                        <p:tav tm="100000">
                                          <p:val>
                                            <p:strVal val="#ppt_y"/>
                                          </p:val>
                                        </p:tav>
                                      </p:tavLst>
                                    </p:anim>
                                  </p:childTnLst>
                                </p:cTn>
                              </p:par>
                              <p:par>
                                <p:cTn id="261" presetID="2" presetClass="entr" presetSubtype="4" fill="hold" nodeType="withEffect">
                                  <p:stCondLst>
                                    <p:cond delay="0"/>
                                  </p:stCondLst>
                                  <p:childTnLst>
                                    <p:set>
                                      <p:cBhvr>
                                        <p:cTn id="262" dur="1" fill="hold">
                                          <p:stCondLst>
                                            <p:cond delay="0"/>
                                          </p:stCondLst>
                                        </p:cTn>
                                        <p:tgtEl>
                                          <p:spTgt spid="55"/>
                                        </p:tgtEl>
                                        <p:attrNameLst>
                                          <p:attrName>style.visibility</p:attrName>
                                        </p:attrNameLst>
                                      </p:cBhvr>
                                      <p:to>
                                        <p:strVal val="visible"/>
                                      </p:to>
                                    </p:set>
                                    <p:anim calcmode="lin" valueType="num">
                                      <p:cBhvr additive="base">
                                        <p:cTn id="263" dur="500" fill="hold"/>
                                        <p:tgtEl>
                                          <p:spTgt spid="55"/>
                                        </p:tgtEl>
                                        <p:attrNameLst>
                                          <p:attrName>ppt_x</p:attrName>
                                        </p:attrNameLst>
                                      </p:cBhvr>
                                      <p:tavLst>
                                        <p:tav tm="0">
                                          <p:val>
                                            <p:strVal val="#ppt_x"/>
                                          </p:val>
                                        </p:tav>
                                        <p:tav tm="100000">
                                          <p:val>
                                            <p:strVal val="#ppt_x"/>
                                          </p:val>
                                        </p:tav>
                                      </p:tavLst>
                                    </p:anim>
                                    <p:anim calcmode="lin" valueType="num">
                                      <p:cBhvr additive="base">
                                        <p:cTn id="264" dur="500" fill="hold"/>
                                        <p:tgtEl>
                                          <p:spTgt spid="55"/>
                                        </p:tgtEl>
                                        <p:attrNameLst>
                                          <p:attrName>ppt_y</p:attrName>
                                        </p:attrNameLst>
                                      </p:cBhvr>
                                      <p:tavLst>
                                        <p:tav tm="0">
                                          <p:val>
                                            <p:strVal val="1+#ppt_h/2"/>
                                          </p:val>
                                        </p:tav>
                                        <p:tav tm="100000">
                                          <p:val>
                                            <p:strVal val="#ppt_y"/>
                                          </p:val>
                                        </p:tav>
                                      </p:tavLst>
                                    </p:anim>
                                  </p:childTnLst>
                                </p:cTn>
                              </p:par>
                              <p:par>
                                <p:cTn id="265" presetID="2" presetClass="entr" presetSubtype="4" fill="hold" nodeType="withEffect">
                                  <p:stCondLst>
                                    <p:cond delay="0"/>
                                  </p:stCondLst>
                                  <p:childTnLst>
                                    <p:set>
                                      <p:cBhvr>
                                        <p:cTn id="266" dur="1" fill="hold">
                                          <p:stCondLst>
                                            <p:cond delay="0"/>
                                          </p:stCondLst>
                                        </p:cTn>
                                        <p:tgtEl>
                                          <p:spTgt spid="56"/>
                                        </p:tgtEl>
                                        <p:attrNameLst>
                                          <p:attrName>style.visibility</p:attrName>
                                        </p:attrNameLst>
                                      </p:cBhvr>
                                      <p:to>
                                        <p:strVal val="visible"/>
                                      </p:to>
                                    </p:set>
                                    <p:anim calcmode="lin" valueType="num">
                                      <p:cBhvr additive="base">
                                        <p:cTn id="267" dur="500" fill="hold"/>
                                        <p:tgtEl>
                                          <p:spTgt spid="56"/>
                                        </p:tgtEl>
                                        <p:attrNameLst>
                                          <p:attrName>ppt_x</p:attrName>
                                        </p:attrNameLst>
                                      </p:cBhvr>
                                      <p:tavLst>
                                        <p:tav tm="0">
                                          <p:val>
                                            <p:strVal val="#ppt_x"/>
                                          </p:val>
                                        </p:tav>
                                        <p:tav tm="100000">
                                          <p:val>
                                            <p:strVal val="#ppt_x"/>
                                          </p:val>
                                        </p:tav>
                                      </p:tavLst>
                                    </p:anim>
                                    <p:anim calcmode="lin" valueType="num">
                                      <p:cBhvr additive="base">
                                        <p:cTn id="268" dur="500" fill="hold"/>
                                        <p:tgtEl>
                                          <p:spTgt spid="56"/>
                                        </p:tgtEl>
                                        <p:attrNameLst>
                                          <p:attrName>ppt_y</p:attrName>
                                        </p:attrNameLst>
                                      </p:cBhvr>
                                      <p:tavLst>
                                        <p:tav tm="0">
                                          <p:val>
                                            <p:strVal val="1+#ppt_h/2"/>
                                          </p:val>
                                        </p:tav>
                                        <p:tav tm="100000">
                                          <p:val>
                                            <p:strVal val="#ppt_y"/>
                                          </p:val>
                                        </p:tav>
                                      </p:tavLst>
                                    </p:anim>
                                  </p:childTnLst>
                                </p:cTn>
                              </p:par>
                              <p:par>
                                <p:cTn id="269" presetID="2" presetClass="entr" presetSubtype="4" fill="hold" nodeType="withEffect">
                                  <p:stCondLst>
                                    <p:cond delay="0"/>
                                  </p:stCondLst>
                                  <p:childTnLst>
                                    <p:set>
                                      <p:cBhvr>
                                        <p:cTn id="270" dur="1" fill="hold">
                                          <p:stCondLst>
                                            <p:cond delay="0"/>
                                          </p:stCondLst>
                                        </p:cTn>
                                        <p:tgtEl>
                                          <p:spTgt spid="57"/>
                                        </p:tgtEl>
                                        <p:attrNameLst>
                                          <p:attrName>style.visibility</p:attrName>
                                        </p:attrNameLst>
                                      </p:cBhvr>
                                      <p:to>
                                        <p:strVal val="visible"/>
                                      </p:to>
                                    </p:set>
                                    <p:anim calcmode="lin" valueType="num">
                                      <p:cBhvr additive="base">
                                        <p:cTn id="271" dur="500" fill="hold"/>
                                        <p:tgtEl>
                                          <p:spTgt spid="57"/>
                                        </p:tgtEl>
                                        <p:attrNameLst>
                                          <p:attrName>ppt_x</p:attrName>
                                        </p:attrNameLst>
                                      </p:cBhvr>
                                      <p:tavLst>
                                        <p:tav tm="0">
                                          <p:val>
                                            <p:strVal val="#ppt_x"/>
                                          </p:val>
                                        </p:tav>
                                        <p:tav tm="100000">
                                          <p:val>
                                            <p:strVal val="#ppt_x"/>
                                          </p:val>
                                        </p:tav>
                                      </p:tavLst>
                                    </p:anim>
                                    <p:anim calcmode="lin" valueType="num">
                                      <p:cBhvr additive="base">
                                        <p:cTn id="272" dur="500" fill="hold"/>
                                        <p:tgtEl>
                                          <p:spTgt spid="57"/>
                                        </p:tgtEl>
                                        <p:attrNameLst>
                                          <p:attrName>ppt_y</p:attrName>
                                        </p:attrNameLst>
                                      </p:cBhvr>
                                      <p:tavLst>
                                        <p:tav tm="0">
                                          <p:val>
                                            <p:strVal val="1+#ppt_h/2"/>
                                          </p:val>
                                        </p:tav>
                                        <p:tav tm="100000">
                                          <p:val>
                                            <p:strVal val="#ppt_y"/>
                                          </p:val>
                                        </p:tav>
                                      </p:tavLst>
                                    </p:anim>
                                  </p:childTnLst>
                                </p:cTn>
                              </p:par>
                              <p:par>
                                <p:cTn id="273" presetID="2" presetClass="entr" presetSubtype="4" fill="hold" nodeType="withEffect">
                                  <p:stCondLst>
                                    <p:cond delay="0"/>
                                  </p:stCondLst>
                                  <p:childTnLst>
                                    <p:set>
                                      <p:cBhvr>
                                        <p:cTn id="274" dur="1" fill="hold">
                                          <p:stCondLst>
                                            <p:cond delay="0"/>
                                          </p:stCondLst>
                                        </p:cTn>
                                        <p:tgtEl>
                                          <p:spTgt spid="58"/>
                                        </p:tgtEl>
                                        <p:attrNameLst>
                                          <p:attrName>style.visibility</p:attrName>
                                        </p:attrNameLst>
                                      </p:cBhvr>
                                      <p:to>
                                        <p:strVal val="visible"/>
                                      </p:to>
                                    </p:set>
                                    <p:anim calcmode="lin" valueType="num">
                                      <p:cBhvr additive="base">
                                        <p:cTn id="275" dur="500" fill="hold"/>
                                        <p:tgtEl>
                                          <p:spTgt spid="58"/>
                                        </p:tgtEl>
                                        <p:attrNameLst>
                                          <p:attrName>ppt_x</p:attrName>
                                        </p:attrNameLst>
                                      </p:cBhvr>
                                      <p:tavLst>
                                        <p:tav tm="0">
                                          <p:val>
                                            <p:strVal val="#ppt_x"/>
                                          </p:val>
                                        </p:tav>
                                        <p:tav tm="100000">
                                          <p:val>
                                            <p:strVal val="#ppt_x"/>
                                          </p:val>
                                        </p:tav>
                                      </p:tavLst>
                                    </p:anim>
                                    <p:anim calcmode="lin" valueType="num">
                                      <p:cBhvr additive="base">
                                        <p:cTn id="276" dur="500" fill="hold"/>
                                        <p:tgtEl>
                                          <p:spTgt spid="58"/>
                                        </p:tgtEl>
                                        <p:attrNameLst>
                                          <p:attrName>ppt_y</p:attrName>
                                        </p:attrNameLst>
                                      </p:cBhvr>
                                      <p:tavLst>
                                        <p:tav tm="0">
                                          <p:val>
                                            <p:strVal val="1+#ppt_h/2"/>
                                          </p:val>
                                        </p:tav>
                                        <p:tav tm="100000">
                                          <p:val>
                                            <p:strVal val="#ppt_y"/>
                                          </p:val>
                                        </p:tav>
                                      </p:tavLst>
                                    </p:anim>
                                  </p:childTnLst>
                                </p:cTn>
                              </p:par>
                              <p:par>
                                <p:cTn id="277" presetID="2" presetClass="entr" presetSubtype="4" fill="hold" nodeType="withEffect">
                                  <p:stCondLst>
                                    <p:cond delay="0"/>
                                  </p:stCondLst>
                                  <p:childTnLst>
                                    <p:set>
                                      <p:cBhvr>
                                        <p:cTn id="278" dur="1" fill="hold">
                                          <p:stCondLst>
                                            <p:cond delay="0"/>
                                          </p:stCondLst>
                                        </p:cTn>
                                        <p:tgtEl>
                                          <p:spTgt spid="67"/>
                                        </p:tgtEl>
                                        <p:attrNameLst>
                                          <p:attrName>style.visibility</p:attrName>
                                        </p:attrNameLst>
                                      </p:cBhvr>
                                      <p:to>
                                        <p:strVal val="visible"/>
                                      </p:to>
                                    </p:set>
                                    <p:anim calcmode="lin" valueType="num">
                                      <p:cBhvr additive="base">
                                        <p:cTn id="279" dur="500" fill="hold"/>
                                        <p:tgtEl>
                                          <p:spTgt spid="67"/>
                                        </p:tgtEl>
                                        <p:attrNameLst>
                                          <p:attrName>ppt_x</p:attrName>
                                        </p:attrNameLst>
                                      </p:cBhvr>
                                      <p:tavLst>
                                        <p:tav tm="0">
                                          <p:val>
                                            <p:strVal val="#ppt_x"/>
                                          </p:val>
                                        </p:tav>
                                        <p:tav tm="100000">
                                          <p:val>
                                            <p:strVal val="#ppt_x"/>
                                          </p:val>
                                        </p:tav>
                                      </p:tavLst>
                                    </p:anim>
                                    <p:anim calcmode="lin" valueType="num">
                                      <p:cBhvr additive="base">
                                        <p:cTn id="280" dur="500" fill="hold"/>
                                        <p:tgtEl>
                                          <p:spTgt spid="67"/>
                                        </p:tgtEl>
                                        <p:attrNameLst>
                                          <p:attrName>ppt_y</p:attrName>
                                        </p:attrNameLst>
                                      </p:cBhvr>
                                      <p:tavLst>
                                        <p:tav tm="0">
                                          <p:val>
                                            <p:strVal val="1+#ppt_h/2"/>
                                          </p:val>
                                        </p:tav>
                                        <p:tav tm="100000">
                                          <p:val>
                                            <p:strVal val="#ppt_y"/>
                                          </p:val>
                                        </p:tav>
                                      </p:tavLst>
                                    </p:anim>
                                  </p:childTnLst>
                                </p:cTn>
                              </p:par>
                              <p:par>
                                <p:cTn id="281" presetID="2" presetClass="entr" presetSubtype="4" fill="hold" nodeType="withEffect">
                                  <p:stCondLst>
                                    <p:cond delay="0"/>
                                  </p:stCondLst>
                                  <p:childTnLst>
                                    <p:set>
                                      <p:cBhvr>
                                        <p:cTn id="282" dur="1" fill="hold">
                                          <p:stCondLst>
                                            <p:cond delay="0"/>
                                          </p:stCondLst>
                                        </p:cTn>
                                        <p:tgtEl>
                                          <p:spTgt spid="68"/>
                                        </p:tgtEl>
                                        <p:attrNameLst>
                                          <p:attrName>style.visibility</p:attrName>
                                        </p:attrNameLst>
                                      </p:cBhvr>
                                      <p:to>
                                        <p:strVal val="visible"/>
                                      </p:to>
                                    </p:set>
                                    <p:anim calcmode="lin" valueType="num">
                                      <p:cBhvr additive="base">
                                        <p:cTn id="283" dur="500" fill="hold"/>
                                        <p:tgtEl>
                                          <p:spTgt spid="68"/>
                                        </p:tgtEl>
                                        <p:attrNameLst>
                                          <p:attrName>ppt_x</p:attrName>
                                        </p:attrNameLst>
                                      </p:cBhvr>
                                      <p:tavLst>
                                        <p:tav tm="0">
                                          <p:val>
                                            <p:strVal val="#ppt_x"/>
                                          </p:val>
                                        </p:tav>
                                        <p:tav tm="100000">
                                          <p:val>
                                            <p:strVal val="#ppt_x"/>
                                          </p:val>
                                        </p:tav>
                                      </p:tavLst>
                                    </p:anim>
                                    <p:anim calcmode="lin" valueType="num">
                                      <p:cBhvr additive="base">
                                        <p:cTn id="284" dur="500" fill="hold"/>
                                        <p:tgtEl>
                                          <p:spTgt spid="68"/>
                                        </p:tgtEl>
                                        <p:attrNameLst>
                                          <p:attrName>ppt_y</p:attrName>
                                        </p:attrNameLst>
                                      </p:cBhvr>
                                      <p:tavLst>
                                        <p:tav tm="0">
                                          <p:val>
                                            <p:strVal val="1+#ppt_h/2"/>
                                          </p:val>
                                        </p:tav>
                                        <p:tav tm="100000">
                                          <p:val>
                                            <p:strVal val="#ppt_y"/>
                                          </p:val>
                                        </p:tav>
                                      </p:tavLst>
                                    </p:anim>
                                  </p:childTnLst>
                                </p:cTn>
                              </p:par>
                              <p:par>
                                <p:cTn id="285" presetID="2" presetClass="entr" presetSubtype="4" fill="hold" nodeType="withEffect">
                                  <p:stCondLst>
                                    <p:cond delay="0"/>
                                  </p:stCondLst>
                                  <p:childTnLst>
                                    <p:set>
                                      <p:cBhvr>
                                        <p:cTn id="286" dur="1" fill="hold">
                                          <p:stCondLst>
                                            <p:cond delay="0"/>
                                          </p:stCondLst>
                                        </p:cTn>
                                        <p:tgtEl>
                                          <p:spTgt spid="69"/>
                                        </p:tgtEl>
                                        <p:attrNameLst>
                                          <p:attrName>style.visibility</p:attrName>
                                        </p:attrNameLst>
                                      </p:cBhvr>
                                      <p:to>
                                        <p:strVal val="visible"/>
                                      </p:to>
                                    </p:set>
                                    <p:anim calcmode="lin" valueType="num">
                                      <p:cBhvr additive="base">
                                        <p:cTn id="287" dur="500" fill="hold"/>
                                        <p:tgtEl>
                                          <p:spTgt spid="69"/>
                                        </p:tgtEl>
                                        <p:attrNameLst>
                                          <p:attrName>ppt_x</p:attrName>
                                        </p:attrNameLst>
                                      </p:cBhvr>
                                      <p:tavLst>
                                        <p:tav tm="0">
                                          <p:val>
                                            <p:strVal val="#ppt_x"/>
                                          </p:val>
                                        </p:tav>
                                        <p:tav tm="100000">
                                          <p:val>
                                            <p:strVal val="#ppt_x"/>
                                          </p:val>
                                        </p:tav>
                                      </p:tavLst>
                                    </p:anim>
                                    <p:anim calcmode="lin" valueType="num">
                                      <p:cBhvr additive="base">
                                        <p:cTn id="288" dur="500" fill="hold"/>
                                        <p:tgtEl>
                                          <p:spTgt spid="69"/>
                                        </p:tgtEl>
                                        <p:attrNameLst>
                                          <p:attrName>ppt_y</p:attrName>
                                        </p:attrNameLst>
                                      </p:cBhvr>
                                      <p:tavLst>
                                        <p:tav tm="0">
                                          <p:val>
                                            <p:strVal val="1+#ppt_h/2"/>
                                          </p:val>
                                        </p:tav>
                                        <p:tav tm="100000">
                                          <p:val>
                                            <p:strVal val="#ppt_y"/>
                                          </p:val>
                                        </p:tav>
                                      </p:tavLst>
                                    </p:anim>
                                  </p:childTnLst>
                                </p:cTn>
                              </p:par>
                              <p:par>
                                <p:cTn id="289" presetID="2" presetClass="entr" presetSubtype="4" fill="hold" nodeType="withEffect">
                                  <p:stCondLst>
                                    <p:cond delay="0"/>
                                  </p:stCondLst>
                                  <p:childTnLst>
                                    <p:set>
                                      <p:cBhvr>
                                        <p:cTn id="290" dur="1" fill="hold">
                                          <p:stCondLst>
                                            <p:cond delay="0"/>
                                          </p:stCondLst>
                                        </p:cTn>
                                        <p:tgtEl>
                                          <p:spTgt spid="71"/>
                                        </p:tgtEl>
                                        <p:attrNameLst>
                                          <p:attrName>style.visibility</p:attrName>
                                        </p:attrNameLst>
                                      </p:cBhvr>
                                      <p:to>
                                        <p:strVal val="visible"/>
                                      </p:to>
                                    </p:set>
                                    <p:anim calcmode="lin" valueType="num">
                                      <p:cBhvr additive="base">
                                        <p:cTn id="291" dur="500" fill="hold"/>
                                        <p:tgtEl>
                                          <p:spTgt spid="71"/>
                                        </p:tgtEl>
                                        <p:attrNameLst>
                                          <p:attrName>ppt_x</p:attrName>
                                        </p:attrNameLst>
                                      </p:cBhvr>
                                      <p:tavLst>
                                        <p:tav tm="0">
                                          <p:val>
                                            <p:strVal val="#ppt_x"/>
                                          </p:val>
                                        </p:tav>
                                        <p:tav tm="100000">
                                          <p:val>
                                            <p:strVal val="#ppt_x"/>
                                          </p:val>
                                        </p:tav>
                                      </p:tavLst>
                                    </p:anim>
                                    <p:anim calcmode="lin" valueType="num">
                                      <p:cBhvr additive="base">
                                        <p:cTn id="292" dur="500" fill="hold"/>
                                        <p:tgtEl>
                                          <p:spTgt spid="71"/>
                                        </p:tgtEl>
                                        <p:attrNameLst>
                                          <p:attrName>ppt_y</p:attrName>
                                        </p:attrNameLst>
                                      </p:cBhvr>
                                      <p:tavLst>
                                        <p:tav tm="0">
                                          <p:val>
                                            <p:strVal val="1+#ppt_h/2"/>
                                          </p:val>
                                        </p:tav>
                                        <p:tav tm="100000">
                                          <p:val>
                                            <p:strVal val="#ppt_y"/>
                                          </p:val>
                                        </p:tav>
                                      </p:tavLst>
                                    </p:anim>
                                  </p:childTnLst>
                                </p:cTn>
                              </p:par>
                              <p:par>
                                <p:cTn id="293" presetID="2" presetClass="entr" presetSubtype="4" fill="hold" nodeType="withEffect">
                                  <p:stCondLst>
                                    <p:cond delay="0"/>
                                  </p:stCondLst>
                                  <p:childTnLst>
                                    <p:set>
                                      <p:cBhvr>
                                        <p:cTn id="294" dur="1" fill="hold">
                                          <p:stCondLst>
                                            <p:cond delay="0"/>
                                          </p:stCondLst>
                                        </p:cTn>
                                        <p:tgtEl>
                                          <p:spTgt spid="76"/>
                                        </p:tgtEl>
                                        <p:attrNameLst>
                                          <p:attrName>style.visibility</p:attrName>
                                        </p:attrNameLst>
                                      </p:cBhvr>
                                      <p:to>
                                        <p:strVal val="visible"/>
                                      </p:to>
                                    </p:set>
                                    <p:anim calcmode="lin" valueType="num">
                                      <p:cBhvr additive="base">
                                        <p:cTn id="295" dur="500" fill="hold"/>
                                        <p:tgtEl>
                                          <p:spTgt spid="76"/>
                                        </p:tgtEl>
                                        <p:attrNameLst>
                                          <p:attrName>ppt_x</p:attrName>
                                        </p:attrNameLst>
                                      </p:cBhvr>
                                      <p:tavLst>
                                        <p:tav tm="0">
                                          <p:val>
                                            <p:strVal val="#ppt_x"/>
                                          </p:val>
                                        </p:tav>
                                        <p:tav tm="100000">
                                          <p:val>
                                            <p:strVal val="#ppt_x"/>
                                          </p:val>
                                        </p:tav>
                                      </p:tavLst>
                                    </p:anim>
                                    <p:anim calcmode="lin" valueType="num">
                                      <p:cBhvr additive="base">
                                        <p:cTn id="296" dur="500" fill="hold"/>
                                        <p:tgtEl>
                                          <p:spTgt spid="76"/>
                                        </p:tgtEl>
                                        <p:attrNameLst>
                                          <p:attrName>ppt_y</p:attrName>
                                        </p:attrNameLst>
                                      </p:cBhvr>
                                      <p:tavLst>
                                        <p:tav tm="0">
                                          <p:val>
                                            <p:strVal val="1+#ppt_h/2"/>
                                          </p:val>
                                        </p:tav>
                                        <p:tav tm="100000">
                                          <p:val>
                                            <p:strVal val="#ppt_y"/>
                                          </p:val>
                                        </p:tav>
                                      </p:tavLst>
                                    </p:anim>
                                  </p:childTnLst>
                                </p:cTn>
                              </p:par>
                              <p:par>
                                <p:cTn id="297" presetID="2" presetClass="entr" presetSubtype="4" fill="hold" nodeType="withEffect">
                                  <p:stCondLst>
                                    <p:cond delay="0"/>
                                  </p:stCondLst>
                                  <p:childTnLst>
                                    <p:set>
                                      <p:cBhvr>
                                        <p:cTn id="298" dur="1" fill="hold">
                                          <p:stCondLst>
                                            <p:cond delay="0"/>
                                          </p:stCondLst>
                                        </p:cTn>
                                        <p:tgtEl>
                                          <p:spTgt spid="77"/>
                                        </p:tgtEl>
                                        <p:attrNameLst>
                                          <p:attrName>style.visibility</p:attrName>
                                        </p:attrNameLst>
                                      </p:cBhvr>
                                      <p:to>
                                        <p:strVal val="visible"/>
                                      </p:to>
                                    </p:set>
                                    <p:anim calcmode="lin" valueType="num">
                                      <p:cBhvr additive="base">
                                        <p:cTn id="299" dur="500" fill="hold"/>
                                        <p:tgtEl>
                                          <p:spTgt spid="77"/>
                                        </p:tgtEl>
                                        <p:attrNameLst>
                                          <p:attrName>ppt_x</p:attrName>
                                        </p:attrNameLst>
                                      </p:cBhvr>
                                      <p:tavLst>
                                        <p:tav tm="0">
                                          <p:val>
                                            <p:strVal val="#ppt_x"/>
                                          </p:val>
                                        </p:tav>
                                        <p:tav tm="100000">
                                          <p:val>
                                            <p:strVal val="#ppt_x"/>
                                          </p:val>
                                        </p:tav>
                                      </p:tavLst>
                                    </p:anim>
                                    <p:anim calcmode="lin" valueType="num">
                                      <p:cBhvr additive="base">
                                        <p:cTn id="300" dur="500" fill="hold"/>
                                        <p:tgtEl>
                                          <p:spTgt spid="77"/>
                                        </p:tgtEl>
                                        <p:attrNameLst>
                                          <p:attrName>ppt_y</p:attrName>
                                        </p:attrNameLst>
                                      </p:cBhvr>
                                      <p:tavLst>
                                        <p:tav tm="0">
                                          <p:val>
                                            <p:strVal val="1+#ppt_h/2"/>
                                          </p:val>
                                        </p:tav>
                                        <p:tav tm="100000">
                                          <p:val>
                                            <p:strVal val="#ppt_y"/>
                                          </p:val>
                                        </p:tav>
                                      </p:tavLst>
                                    </p:anim>
                                  </p:childTnLst>
                                </p:cTn>
                              </p:par>
                              <p:par>
                                <p:cTn id="301" presetID="2" presetClass="entr" presetSubtype="4" fill="hold" grpId="0" nodeType="withEffect">
                                  <p:stCondLst>
                                    <p:cond delay="0"/>
                                  </p:stCondLst>
                                  <p:childTnLst>
                                    <p:set>
                                      <p:cBhvr>
                                        <p:cTn id="302" dur="1" fill="hold">
                                          <p:stCondLst>
                                            <p:cond delay="0"/>
                                          </p:stCondLst>
                                        </p:cTn>
                                        <p:tgtEl>
                                          <p:spTgt spid="78"/>
                                        </p:tgtEl>
                                        <p:attrNameLst>
                                          <p:attrName>style.visibility</p:attrName>
                                        </p:attrNameLst>
                                      </p:cBhvr>
                                      <p:to>
                                        <p:strVal val="visible"/>
                                      </p:to>
                                    </p:set>
                                    <p:anim calcmode="lin" valueType="num">
                                      <p:cBhvr additive="base">
                                        <p:cTn id="303" dur="500" fill="hold"/>
                                        <p:tgtEl>
                                          <p:spTgt spid="78"/>
                                        </p:tgtEl>
                                        <p:attrNameLst>
                                          <p:attrName>ppt_x</p:attrName>
                                        </p:attrNameLst>
                                      </p:cBhvr>
                                      <p:tavLst>
                                        <p:tav tm="0">
                                          <p:val>
                                            <p:strVal val="#ppt_x"/>
                                          </p:val>
                                        </p:tav>
                                        <p:tav tm="100000">
                                          <p:val>
                                            <p:strVal val="#ppt_x"/>
                                          </p:val>
                                        </p:tav>
                                      </p:tavLst>
                                    </p:anim>
                                    <p:anim calcmode="lin" valueType="num">
                                      <p:cBhvr additive="base">
                                        <p:cTn id="304" dur="500" fill="hold"/>
                                        <p:tgtEl>
                                          <p:spTgt spid="78"/>
                                        </p:tgtEl>
                                        <p:attrNameLst>
                                          <p:attrName>ppt_y</p:attrName>
                                        </p:attrNameLst>
                                      </p:cBhvr>
                                      <p:tavLst>
                                        <p:tav tm="0">
                                          <p:val>
                                            <p:strVal val="1+#ppt_h/2"/>
                                          </p:val>
                                        </p:tav>
                                        <p:tav tm="100000">
                                          <p:val>
                                            <p:strVal val="#ppt_y"/>
                                          </p:val>
                                        </p:tav>
                                      </p:tavLst>
                                    </p:anim>
                                  </p:childTnLst>
                                </p:cTn>
                              </p:par>
                              <p:par>
                                <p:cTn id="305" presetID="2" presetClass="entr" presetSubtype="4" fill="hold" grpId="0" nodeType="withEffect">
                                  <p:stCondLst>
                                    <p:cond delay="0"/>
                                  </p:stCondLst>
                                  <p:childTnLst>
                                    <p:set>
                                      <p:cBhvr>
                                        <p:cTn id="306" dur="1" fill="hold">
                                          <p:stCondLst>
                                            <p:cond delay="0"/>
                                          </p:stCondLst>
                                        </p:cTn>
                                        <p:tgtEl>
                                          <p:spTgt spid="18"/>
                                        </p:tgtEl>
                                        <p:attrNameLst>
                                          <p:attrName>style.visibility</p:attrName>
                                        </p:attrNameLst>
                                      </p:cBhvr>
                                      <p:to>
                                        <p:strVal val="visible"/>
                                      </p:to>
                                    </p:set>
                                    <p:anim calcmode="lin" valueType="num">
                                      <p:cBhvr additive="base">
                                        <p:cTn id="307" dur="500" fill="hold"/>
                                        <p:tgtEl>
                                          <p:spTgt spid="18"/>
                                        </p:tgtEl>
                                        <p:attrNameLst>
                                          <p:attrName>ppt_x</p:attrName>
                                        </p:attrNameLst>
                                      </p:cBhvr>
                                      <p:tavLst>
                                        <p:tav tm="0">
                                          <p:val>
                                            <p:strVal val="#ppt_x"/>
                                          </p:val>
                                        </p:tav>
                                        <p:tav tm="100000">
                                          <p:val>
                                            <p:strVal val="#ppt_x"/>
                                          </p:val>
                                        </p:tav>
                                      </p:tavLst>
                                    </p:anim>
                                    <p:anim calcmode="lin" valueType="num">
                                      <p:cBhvr additive="base">
                                        <p:cTn id="308" dur="500" fill="hold"/>
                                        <p:tgtEl>
                                          <p:spTgt spid="18"/>
                                        </p:tgtEl>
                                        <p:attrNameLst>
                                          <p:attrName>ppt_y</p:attrName>
                                        </p:attrNameLst>
                                      </p:cBhvr>
                                      <p:tavLst>
                                        <p:tav tm="0">
                                          <p:val>
                                            <p:strVal val="1+#ppt_h/2"/>
                                          </p:val>
                                        </p:tav>
                                        <p:tav tm="100000">
                                          <p:val>
                                            <p:strVal val="#ppt_y"/>
                                          </p:val>
                                        </p:tav>
                                      </p:tavLst>
                                    </p:anim>
                                  </p:childTnLst>
                                </p:cTn>
                              </p:par>
                              <p:par>
                                <p:cTn id="309" presetID="2" presetClass="entr" presetSubtype="4" fill="hold" grpId="0" nodeType="withEffect">
                                  <p:stCondLst>
                                    <p:cond delay="0"/>
                                  </p:stCondLst>
                                  <p:childTnLst>
                                    <p:set>
                                      <p:cBhvr>
                                        <p:cTn id="310" dur="1" fill="hold">
                                          <p:stCondLst>
                                            <p:cond delay="0"/>
                                          </p:stCondLst>
                                        </p:cTn>
                                        <p:tgtEl>
                                          <p:spTgt spid="20"/>
                                        </p:tgtEl>
                                        <p:attrNameLst>
                                          <p:attrName>style.visibility</p:attrName>
                                        </p:attrNameLst>
                                      </p:cBhvr>
                                      <p:to>
                                        <p:strVal val="visible"/>
                                      </p:to>
                                    </p:set>
                                    <p:anim calcmode="lin" valueType="num">
                                      <p:cBhvr additive="base">
                                        <p:cTn id="311" dur="500" fill="hold"/>
                                        <p:tgtEl>
                                          <p:spTgt spid="20"/>
                                        </p:tgtEl>
                                        <p:attrNameLst>
                                          <p:attrName>ppt_x</p:attrName>
                                        </p:attrNameLst>
                                      </p:cBhvr>
                                      <p:tavLst>
                                        <p:tav tm="0">
                                          <p:val>
                                            <p:strVal val="#ppt_x"/>
                                          </p:val>
                                        </p:tav>
                                        <p:tav tm="100000">
                                          <p:val>
                                            <p:strVal val="#ppt_x"/>
                                          </p:val>
                                        </p:tav>
                                      </p:tavLst>
                                    </p:anim>
                                    <p:anim calcmode="lin" valueType="num">
                                      <p:cBhvr additive="base">
                                        <p:cTn id="312" dur="500" fill="hold"/>
                                        <p:tgtEl>
                                          <p:spTgt spid="20"/>
                                        </p:tgtEl>
                                        <p:attrNameLst>
                                          <p:attrName>ppt_y</p:attrName>
                                        </p:attrNameLst>
                                      </p:cBhvr>
                                      <p:tavLst>
                                        <p:tav tm="0">
                                          <p:val>
                                            <p:strVal val="1+#ppt_h/2"/>
                                          </p:val>
                                        </p:tav>
                                        <p:tav tm="100000">
                                          <p:val>
                                            <p:strVal val="#ppt_y"/>
                                          </p:val>
                                        </p:tav>
                                      </p:tavLst>
                                    </p:anim>
                                  </p:childTnLst>
                                </p:cTn>
                              </p:par>
                              <p:par>
                                <p:cTn id="313" presetID="2" presetClass="entr" presetSubtype="4" fill="hold" grpId="0" nodeType="withEffect">
                                  <p:stCondLst>
                                    <p:cond delay="0"/>
                                  </p:stCondLst>
                                  <p:childTnLst>
                                    <p:set>
                                      <p:cBhvr>
                                        <p:cTn id="314" dur="1" fill="hold">
                                          <p:stCondLst>
                                            <p:cond delay="0"/>
                                          </p:stCondLst>
                                        </p:cTn>
                                        <p:tgtEl>
                                          <p:spTgt spid="23"/>
                                        </p:tgtEl>
                                        <p:attrNameLst>
                                          <p:attrName>style.visibility</p:attrName>
                                        </p:attrNameLst>
                                      </p:cBhvr>
                                      <p:to>
                                        <p:strVal val="visible"/>
                                      </p:to>
                                    </p:set>
                                    <p:anim calcmode="lin" valueType="num">
                                      <p:cBhvr additive="base">
                                        <p:cTn id="315" dur="500" fill="hold"/>
                                        <p:tgtEl>
                                          <p:spTgt spid="23"/>
                                        </p:tgtEl>
                                        <p:attrNameLst>
                                          <p:attrName>ppt_x</p:attrName>
                                        </p:attrNameLst>
                                      </p:cBhvr>
                                      <p:tavLst>
                                        <p:tav tm="0">
                                          <p:val>
                                            <p:strVal val="#ppt_x"/>
                                          </p:val>
                                        </p:tav>
                                        <p:tav tm="100000">
                                          <p:val>
                                            <p:strVal val="#ppt_x"/>
                                          </p:val>
                                        </p:tav>
                                      </p:tavLst>
                                    </p:anim>
                                    <p:anim calcmode="lin" valueType="num">
                                      <p:cBhvr additive="base">
                                        <p:cTn id="316" dur="500" fill="hold"/>
                                        <p:tgtEl>
                                          <p:spTgt spid="23"/>
                                        </p:tgtEl>
                                        <p:attrNameLst>
                                          <p:attrName>ppt_y</p:attrName>
                                        </p:attrNameLst>
                                      </p:cBhvr>
                                      <p:tavLst>
                                        <p:tav tm="0">
                                          <p:val>
                                            <p:strVal val="1+#ppt_h/2"/>
                                          </p:val>
                                        </p:tav>
                                        <p:tav tm="100000">
                                          <p:val>
                                            <p:strVal val="#ppt_y"/>
                                          </p:val>
                                        </p:tav>
                                      </p:tavLst>
                                    </p:anim>
                                  </p:childTnLst>
                                </p:cTn>
                              </p:par>
                              <p:par>
                                <p:cTn id="317" presetID="2" presetClass="entr" presetSubtype="4" fill="hold" grpId="0" nodeType="withEffect">
                                  <p:stCondLst>
                                    <p:cond delay="0"/>
                                  </p:stCondLst>
                                  <p:childTnLst>
                                    <p:set>
                                      <p:cBhvr>
                                        <p:cTn id="318" dur="1" fill="hold">
                                          <p:stCondLst>
                                            <p:cond delay="0"/>
                                          </p:stCondLst>
                                        </p:cTn>
                                        <p:tgtEl>
                                          <p:spTgt spid="26"/>
                                        </p:tgtEl>
                                        <p:attrNameLst>
                                          <p:attrName>style.visibility</p:attrName>
                                        </p:attrNameLst>
                                      </p:cBhvr>
                                      <p:to>
                                        <p:strVal val="visible"/>
                                      </p:to>
                                    </p:set>
                                    <p:anim calcmode="lin" valueType="num">
                                      <p:cBhvr additive="base">
                                        <p:cTn id="319" dur="500" fill="hold"/>
                                        <p:tgtEl>
                                          <p:spTgt spid="26"/>
                                        </p:tgtEl>
                                        <p:attrNameLst>
                                          <p:attrName>ppt_x</p:attrName>
                                        </p:attrNameLst>
                                      </p:cBhvr>
                                      <p:tavLst>
                                        <p:tav tm="0">
                                          <p:val>
                                            <p:strVal val="#ppt_x"/>
                                          </p:val>
                                        </p:tav>
                                        <p:tav tm="100000">
                                          <p:val>
                                            <p:strVal val="#ppt_x"/>
                                          </p:val>
                                        </p:tav>
                                      </p:tavLst>
                                    </p:anim>
                                    <p:anim calcmode="lin" valueType="num">
                                      <p:cBhvr additive="base">
                                        <p:cTn id="320" dur="500" fill="hold"/>
                                        <p:tgtEl>
                                          <p:spTgt spid="26"/>
                                        </p:tgtEl>
                                        <p:attrNameLst>
                                          <p:attrName>ppt_y</p:attrName>
                                        </p:attrNameLst>
                                      </p:cBhvr>
                                      <p:tavLst>
                                        <p:tav tm="0">
                                          <p:val>
                                            <p:strVal val="1+#ppt_h/2"/>
                                          </p:val>
                                        </p:tav>
                                        <p:tav tm="100000">
                                          <p:val>
                                            <p:strVal val="#ppt_y"/>
                                          </p:val>
                                        </p:tav>
                                      </p:tavLst>
                                    </p:anim>
                                  </p:childTnLst>
                                </p:cTn>
                              </p:par>
                              <p:par>
                                <p:cTn id="321" presetID="2" presetClass="entr" presetSubtype="4" fill="hold" grpId="0" nodeType="withEffect">
                                  <p:stCondLst>
                                    <p:cond delay="0"/>
                                  </p:stCondLst>
                                  <p:childTnLst>
                                    <p:set>
                                      <p:cBhvr>
                                        <p:cTn id="322" dur="1" fill="hold">
                                          <p:stCondLst>
                                            <p:cond delay="0"/>
                                          </p:stCondLst>
                                        </p:cTn>
                                        <p:tgtEl>
                                          <p:spTgt spid="28"/>
                                        </p:tgtEl>
                                        <p:attrNameLst>
                                          <p:attrName>style.visibility</p:attrName>
                                        </p:attrNameLst>
                                      </p:cBhvr>
                                      <p:to>
                                        <p:strVal val="visible"/>
                                      </p:to>
                                    </p:set>
                                    <p:anim calcmode="lin" valueType="num">
                                      <p:cBhvr additive="base">
                                        <p:cTn id="323" dur="500" fill="hold"/>
                                        <p:tgtEl>
                                          <p:spTgt spid="28"/>
                                        </p:tgtEl>
                                        <p:attrNameLst>
                                          <p:attrName>ppt_x</p:attrName>
                                        </p:attrNameLst>
                                      </p:cBhvr>
                                      <p:tavLst>
                                        <p:tav tm="0">
                                          <p:val>
                                            <p:strVal val="#ppt_x"/>
                                          </p:val>
                                        </p:tav>
                                        <p:tav tm="100000">
                                          <p:val>
                                            <p:strVal val="#ppt_x"/>
                                          </p:val>
                                        </p:tav>
                                      </p:tavLst>
                                    </p:anim>
                                    <p:anim calcmode="lin" valueType="num">
                                      <p:cBhvr additive="base">
                                        <p:cTn id="324" dur="500" fill="hold"/>
                                        <p:tgtEl>
                                          <p:spTgt spid="28"/>
                                        </p:tgtEl>
                                        <p:attrNameLst>
                                          <p:attrName>ppt_y</p:attrName>
                                        </p:attrNameLst>
                                      </p:cBhvr>
                                      <p:tavLst>
                                        <p:tav tm="0">
                                          <p:val>
                                            <p:strVal val="1+#ppt_h/2"/>
                                          </p:val>
                                        </p:tav>
                                        <p:tav tm="100000">
                                          <p:val>
                                            <p:strVal val="#ppt_y"/>
                                          </p:val>
                                        </p:tav>
                                      </p:tavLst>
                                    </p:anim>
                                  </p:childTnLst>
                                </p:cTn>
                              </p:par>
                              <p:par>
                                <p:cTn id="325" presetID="2" presetClass="entr" presetSubtype="4" fill="hold" grpId="0" nodeType="withEffect">
                                  <p:stCondLst>
                                    <p:cond delay="0"/>
                                  </p:stCondLst>
                                  <p:childTnLst>
                                    <p:set>
                                      <p:cBhvr>
                                        <p:cTn id="326" dur="1" fill="hold">
                                          <p:stCondLst>
                                            <p:cond delay="0"/>
                                          </p:stCondLst>
                                        </p:cTn>
                                        <p:tgtEl>
                                          <p:spTgt spid="32"/>
                                        </p:tgtEl>
                                        <p:attrNameLst>
                                          <p:attrName>style.visibility</p:attrName>
                                        </p:attrNameLst>
                                      </p:cBhvr>
                                      <p:to>
                                        <p:strVal val="visible"/>
                                      </p:to>
                                    </p:set>
                                    <p:anim calcmode="lin" valueType="num">
                                      <p:cBhvr additive="base">
                                        <p:cTn id="327" dur="500" fill="hold"/>
                                        <p:tgtEl>
                                          <p:spTgt spid="32"/>
                                        </p:tgtEl>
                                        <p:attrNameLst>
                                          <p:attrName>ppt_x</p:attrName>
                                        </p:attrNameLst>
                                      </p:cBhvr>
                                      <p:tavLst>
                                        <p:tav tm="0">
                                          <p:val>
                                            <p:strVal val="#ppt_x"/>
                                          </p:val>
                                        </p:tav>
                                        <p:tav tm="100000">
                                          <p:val>
                                            <p:strVal val="#ppt_x"/>
                                          </p:val>
                                        </p:tav>
                                      </p:tavLst>
                                    </p:anim>
                                    <p:anim calcmode="lin" valueType="num">
                                      <p:cBhvr additive="base">
                                        <p:cTn id="328" dur="500" fill="hold"/>
                                        <p:tgtEl>
                                          <p:spTgt spid="32"/>
                                        </p:tgtEl>
                                        <p:attrNameLst>
                                          <p:attrName>ppt_y</p:attrName>
                                        </p:attrNameLst>
                                      </p:cBhvr>
                                      <p:tavLst>
                                        <p:tav tm="0">
                                          <p:val>
                                            <p:strVal val="1+#ppt_h/2"/>
                                          </p:val>
                                        </p:tav>
                                        <p:tav tm="100000">
                                          <p:val>
                                            <p:strVal val="#ppt_y"/>
                                          </p:val>
                                        </p:tav>
                                      </p:tavLst>
                                    </p:anim>
                                  </p:childTnLst>
                                </p:cTn>
                              </p:par>
                              <p:par>
                                <p:cTn id="329" presetID="2" presetClass="entr" presetSubtype="4" fill="hold" grpId="0" nodeType="withEffect">
                                  <p:stCondLst>
                                    <p:cond delay="0"/>
                                  </p:stCondLst>
                                  <p:childTnLst>
                                    <p:set>
                                      <p:cBhvr>
                                        <p:cTn id="330" dur="1" fill="hold">
                                          <p:stCondLst>
                                            <p:cond delay="0"/>
                                          </p:stCondLst>
                                        </p:cTn>
                                        <p:tgtEl>
                                          <p:spTgt spid="34"/>
                                        </p:tgtEl>
                                        <p:attrNameLst>
                                          <p:attrName>style.visibility</p:attrName>
                                        </p:attrNameLst>
                                      </p:cBhvr>
                                      <p:to>
                                        <p:strVal val="visible"/>
                                      </p:to>
                                    </p:set>
                                    <p:anim calcmode="lin" valueType="num">
                                      <p:cBhvr additive="base">
                                        <p:cTn id="331" dur="500" fill="hold"/>
                                        <p:tgtEl>
                                          <p:spTgt spid="34"/>
                                        </p:tgtEl>
                                        <p:attrNameLst>
                                          <p:attrName>ppt_x</p:attrName>
                                        </p:attrNameLst>
                                      </p:cBhvr>
                                      <p:tavLst>
                                        <p:tav tm="0">
                                          <p:val>
                                            <p:strVal val="#ppt_x"/>
                                          </p:val>
                                        </p:tav>
                                        <p:tav tm="100000">
                                          <p:val>
                                            <p:strVal val="#ppt_x"/>
                                          </p:val>
                                        </p:tav>
                                      </p:tavLst>
                                    </p:anim>
                                    <p:anim calcmode="lin" valueType="num">
                                      <p:cBhvr additive="base">
                                        <p:cTn id="332" dur="500" fill="hold"/>
                                        <p:tgtEl>
                                          <p:spTgt spid="3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bldLvl="0" animBg="1"/>
      <p:bldP spid="74" grpId="1" animBg="1"/>
      <p:bldP spid="74" grpId="2" bldLvl="0" animBg="1"/>
      <p:bldP spid="78" grpId="0" animBg="1"/>
      <p:bldP spid="18" grpId="0"/>
      <p:bldP spid="20" grpId="0"/>
      <p:bldP spid="23" grpId="0"/>
      <p:bldP spid="26" grpId="0"/>
      <p:bldP spid="28" grpId="0"/>
      <p:bldP spid="32" grpId="0"/>
      <p:bldP spid="34" grpId="0"/>
      <p:bldP spid="78" grpId="1" animBg="1"/>
      <p:bldP spid="18" grpId="1"/>
      <p:bldP spid="20" grpId="1"/>
      <p:bldP spid="23" grpId="1"/>
      <p:bldP spid="26" grpId="1"/>
      <p:bldP spid="28" grpId="1"/>
      <p:bldP spid="32" grpId="1"/>
      <p:bldP spid="34" grpId="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539279" y="1052736"/>
            <a:ext cx="340614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3.3.3 </a:t>
            </a:r>
            <a:r>
              <a:rPr lang="zh-CN" altLang="en-US" sz="2800" b="1" dirty="0">
                <a:solidFill>
                  <a:srgbClr val="0000FF"/>
                </a:solidFill>
                <a:latin typeface="楷体" panose="02010609060101010101" pitchFamily="49" charset="-122"/>
                <a:ea typeface="楷体" panose="02010609060101010101" pitchFamily="49" charset="-122"/>
              </a:rPr>
              <a:t>二分</a:t>
            </a:r>
            <a:r>
              <a:rPr lang="zh-CN" altLang="en-US" sz="2800" b="1" dirty="0">
                <a:solidFill>
                  <a:srgbClr val="0000FF"/>
                </a:solidFill>
                <a:latin typeface="楷体" panose="02010609060101010101" pitchFamily="49" charset="-122"/>
                <a:ea typeface="楷体" panose="02010609060101010101" pitchFamily="49" charset="-122"/>
              </a:rPr>
              <a:t>设计案例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1115695" y="2493010"/>
            <a:ext cx="7097395" cy="312039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rPr>
              <a:t>#python</a:t>
            </a:r>
            <a:r>
              <a:rPr lang="zh-CN" altLang="en-US">
                <a:latin typeface="Times New Roman" panose="02020603050405020304" pitchFamily="18" charset="0"/>
                <a:cs typeface="Times New Roman" panose="02020603050405020304" pitchFamily="18" charset="0"/>
              </a:rPr>
              <a:t>版本</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def select_minAndMax(nums:list)-&gt;tuple: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if len(nums)==1: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nums[0], nums[0]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else:</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mid = len(nums)//2</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min1, max1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min2, max2 = select_minAndMax(nums[mid:])</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        return min1 if min1&lt;min2 else min2, max1 if max1&gt;max2 else max2</a:t>
            </a:r>
            <a:endParaRPr lang="zh-CN" altLang="en-US">
              <a:latin typeface="Times New Roman" panose="02020603050405020304" pitchFamily="18" charset="0"/>
              <a:cs typeface="Times New Roman" panose="02020603050405020304" pitchFamily="18" charset="0"/>
            </a:endParaRPr>
          </a:p>
        </p:txBody>
      </p:sp>
      <p:sp>
        <p:nvSpPr>
          <p:cNvPr id="4" name="文本框 3"/>
          <p:cNvSpPr txBox="1"/>
          <p:nvPr/>
        </p:nvSpPr>
        <p:spPr>
          <a:xfrm>
            <a:off x="1115695" y="1574800"/>
            <a:ext cx="6723380" cy="4769485"/>
          </a:xfrm>
          <a:prstGeom prst="rect">
            <a:avLst/>
          </a:prstGeom>
          <a:noFill/>
        </p:spPr>
        <p:txBody>
          <a:bodyPr wrap="square" rtlCol="0" anchor="t">
            <a:spAutoFit/>
          </a:bodyPr>
          <a:p>
            <a:r>
              <a:rPr lang="en-US" altLang="zh-CN" sz="1600">
                <a:latin typeface="Times New Roman" panose="02020603050405020304" pitchFamily="18" charset="0"/>
                <a:cs typeface="Times New Roman" panose="02020603050405020304" pitchFamily="18" charset="0"/>
              </a:rPr>
              <a:t>void min_max(int a[],int low,int high,int *max1,int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if(low==high)</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*min1=a[low];</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else</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mid=(low+high)/2;</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min_max(a,low,mid,max1,min1);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r>
              <a:rPr lang="en-US" altLang="zh-CN" sz="1600">
                <a:solidFill>
                  <a:srgbClr val="FF0000"/>
                </a:solidFill>
                <a:latin typeface="Times New Roman" panose="02020603050405020304" pitchFamily="18" charset="0"/>
                <a:cs typeface="Times New Roman" panose="02020603050405020304" pitchFamily="18" charset="0"/>
              </a:rPr>
              <a:t>//</a:t>
            </a:r>
            <a:r>
              <a:rPr lang="zh-CN" altLang="en-US" sz="1600">
                <a:solidFill>
                  <a:srgbClr val="FF0000"/>
                </a:solidFill>
                <a:latin typeface="Times New Roman" panose="02020603050405020304" pitchFamily="18" charset="0"/>
                <a:cs typeface="Times New Roman" panose="02020603050405020304" pitchFamily="18" charset="0"/>
              </a:rPr>
              <a:t>拿到最大值和最小值</a:t>
            </a:r>
            <a:endParaRPr lang="zh-CN" altLang="en-US"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min2 = *min1;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int max2 = *max1;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min_max(a,mid+1,high,max1,min1);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*min1 = *min1&gt;min2?min2:*min1;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*max1 = *max1&lt;max2?max2:*max1;</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    }</a:t>
            </a:r>
            <a:endParaRPr lang="en-US" altLang="zh-CN" sz="1600">
              <a:latin typeface="Times New Roman" panose="02020603050405020304" pitchFamily="18" charset="0"/>
              <a:cs typeface="Times New Roman" panose="02020603050405020304" pitchFamily="18" charset="0"/>
            </a:endParaRPr>
          </a:p>
          <a:p>
            <a:r>
              <a:rPr lang="en-US" altLang="zh-CN" sz="1600">
                <a:latin typeface="Times New Roman" panose="02020603050405020304" pitchFamily="18" charset="0"/>
                <a:cs typeface="Times New Roman" panose="02020603050405020304" pitchFamily="18" charset="0"/>
              </a:rPr>
              <a:t>}</a:t>
            </a:r>
            <a:endParaRPr lang="en-US" altLang="zh-CN" sz="160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3"/>
                                        </p:tgtEl>
                                        <p:attrNameLst>
                                          <p:attrName>ppt_x</p:attrName>
                                        </p:attrNameLst>
                                      </p:cBhvr>
                                      <p:tavLst>
                                        <p:tav tm="0">
                                          <p:val>
                                            <p:strVal val="ppt_x"/>
                                          </p:val>
                                        </p:tav>
                                        <p:tav tm="100000">
                                          <p:val>
                                            <p:strVal val="ppt_x"/>
                                          </p:val>
                                        </p:tav>
                                      </p:tavLst>
                                    </p:anim>
                                    <p:anim calcmode="lin" valueType="num">
                                      <p:cBhvr additive="base">
                                        <p:cTn id="7" dur="500"/>
                                        <p:tgtEl>
                                          <p:spTgt spid="3"/>
                                        </p:tgtEl>
                                        <p:attrNameLst>
                                          <p:attrName>ppt_y</p:attrName>
                                        </p:attrNameLst>
                                      </p:cBhvr>
                                      <p:tavLst>
                                        <p:tav tm="0">
                                          <p:val>
                                            <p:strVal val="ppt_y"/>
                                          </p:val>
                                        </p:tav>
                                        <p:tav tm="100000">
                                          <p:val>
                                            <p:strVal val="1+ppt_h/2"/>
                                          </p:val>
                                        </p:tav>
                                      </p:tavLst>
                                    </p:anim>
                                    <p:set>
                                      <p:cBhvr>
                                        <p:cTn id="8" dur="1" fill="hold">
                                          <p:stCondLst>
                                            <p:cond delay="499"/>
                                          </p:stCondLst>
                                        </p:cTn>
                                        <p:tgtEl>
                                          <p:spTgt spid="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16.xml><?xml version="1.0" encoding="utf-8"?>
<p:tagLst xmlns:p="http://schemas.openxmlformats.org/presentationml/2006/main">
  <p:tag name="TABLE_ENDDRAG_ORIGIN_RECT" val="47*180"/>
  <p:tag name="TABLE_ENDDRAG_RECT" val="108*180*47*180"/>
</p:tagLst>
</file>

<file path=ppt/tags/tag17.xml><?xml version="1.0" encoding="utf-8"?>
<p:tagLst xmlns:p="http://schemas.openxmlformats.org/presentationml/2006/main">
  <p:tag name="TABLE_ENDDRAG_ORIGIN_RECT" val="47*180"/>
  <p:tag name="TABLE_ENDDRAG_RECT" val="108*180*47*180"/>
</p:tagLst>
</file>

<file path=ppt/tags/tag18.xml><?xml version="1.0" encoding="utf-8"?>
<p:tagLst xmlns:p="http://schemas.openxmlformats.org/presentationml/2006/main">
  <p:tag name="TABLE_ENDDRAG_ORIGIN_RECT" val="47*180"/>
  <p:tag name="TABLE_ENDDRAG_RECT" val="108*180*47*180"/>
</p:tagLst>
</file>

<file path=ppt/tags/tag19.xml><?xml version="1.0" encoding="utf-8"?>
<p:tagLst xmlns:p="http://schemas.openxmlformats.org/presentationml/2006/main">
  <p:tag name="TABLE_ENDDRAG_ORIGIN_RECT" val="47*180"/>
  <p:tag name="TABLE_ENDDRAG_RECT" val="108*180*47*180"/>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20.xml><?xml version="1.0" encoding="utf-8"?>
<p:tagLst xmlns:p="http://schemas.openxmlformats.org/presentationml/2006/main">
  <p:tag name="TABLE_ENDDRAG_ORIGIN_RECT" val="47*180"/>
  <p:tag name="TABLE_ENDDRAG_RECT" val="108*180*47*180"/>
</p:tagLst>
</file>

<file path=ppt/tags/tag21.xml><?xml version="1.0" encoding="utf-8"?>
<p:tagLst xmlns:p="http://schemas.openxmlformats.org/presentationml/2006/main">
  <p:tag name="TABLE_ENDDRAG_ORIGIN_RECT" val="47*180"/>
  <p:tag name="TABLE_ENDDRAG_RECT" val="108*180*47*180"/>
</p:tagLst>
</file>

<file path=ppt/tags/tag22.xml><?xml version="1.0" encoding="utf-8"?>
<p:tagLst xmlns:p="http://schemas.openxmlformats.org/presentationml/2006/main">
  <p:tag name="TABLE_ENDDRAG_ORIGIN_RECT" val="47*180"/>
  <p:tag name="TABLE_ENDDRAG_RECT" val="108*180*47*180"/>
</p:tagLst>
</file>

<file path=ppt/tags/tag23.xml><?xml version="1.0" encoding="utf-8"?>
<p:tagLst xmlns:p="http://schemas.openxmlformats.org/presentationml/2006/main">
  <p:tag name="TABLE_ENDDRAG_ORIGIN_RECT" val="47*180"/>
  <p:tag name="TABLE_ENDDRAG_RECT" val="108*180*47*180"/>
</p:tagLst>
</file>

<file path=ppt/tags/tag24.xml><?xml version="1.0" encoding="utf-8"?>
<p:tagLst xmlns:p="http://schemas.openxmlformats.org/presentationml/2006/main">
  <p:tag name="TABLE_ENDDRAG_ORIGIN_RECT" val="47*180"/>
  <p:tag name="TABLE_ENDDRAG_RECT" val="108*180*47*180"/>
</p:tagLst>
</file>

<file path=ppt/tags/tag25.xml><?xml version="1.0" encoding="utf-8"?>
<p:tagLst xmlns:p="http://schemas.openxmlformats.org/presentationml/2006/main">
  <p:tag name="TABLE_ENDDRAG_ORIGIN_RECT" val="47*180"/>
  <p:tag name="TABLE_ENDDRAG_RECT" val="108*180*47*180"/>
</p:tagLst>
</file>

<file path=ppt/tags/tag26.xml><?xml version="1.0" encoding="utf-8"?>
<p:tagLst xmlns:p="http://schemas.openxmlformats.org/presentationml/2006/main">
  <p:tag name="TABLE_ENDDRAG_ORIGIN_RECT" val="47*180"/>
  <p:tag name="TABLE_ENDDRAG_RECT" val="108*180*47*180"/>
</p:tagLst>
</file>

<file path=ppt/tags/tag27.xml><?xml version="1.0" encoding="utf-8"?>
<p:tagLst xmlns:p="http://schemas.openxmlformats.org/presentationml/2006/main">
  <p:tag name="TABLE_ENDDRAG_ORIGIN_RECT" val="47*180"/>
  <p:tag name="TABLE_ENDDRAG_RECT" val="108*180*47*180"/>
</p:tagLst>
</file>

<file path=ppt/tags/tag28.xml><?xml version="1.0" encoding="utf-8"?>
<p:tagLst xmlns:p="http://schemas.openxmlformats.org/presentationml/2006/main">
  <p:tag name="TABLE_ENDDRAG_ORIGIN_RECT" val="345*27"/>
  <p:tag name="TABLE_ENDDRAG_RECT" val="108*255*345*27"/>
</p:tagLst>
</file>

<file path=ppt/tags/tag29.xml><?xml version="1.0" encoding="utf-8"?>
<p:tagLst xmlns:p="http://schemas.openxmlformats.org/presentationml/2006/main">
  <p:tag name="TABLE_ENDDRAG_ORIGIN_RECT" val="345*27"/>
  <p:tag name="TABLE_ENDDRAG_RECT" val="108*255*345*27"/>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0.xml><?xml version="1.0" encoding="utf-8"?>
<p:tagLst xmlns:p="http://schemas.openxmlformats.org/presentationml/2006/main">
  <p:tag name="TABLE_ENDDRAG_ORIGIN_RECT" val="345*27"/>
  <p:tag name="TABLE_ENDDRAG_RECT" val="108*255*345*27"/>
</p:tagLst>
</file>

<file path=ppt/tags/tag31.xml><?xml version="1.0" encoding="utf-8"?>
<p:tagLst xmlns:p="http://schemas.openxmlformats.org/presentationml/2006/main">
  <p:tag name="TABLE_ENDDRAG_ORIGIN_RECT" val="345*27"/>
  <p:tag name="TABLE_ENDDRAG_RECT" val="108*255*345*27"/>
</p:tagLst>
</file>

<file path=ppt/tags/tag32.xml><?xml version="1.0" encoding="utf-8"?>
<p:tagLst xmlns:p="http://schemas.openxmlformats.org/presentationml/2006/main">
  <p:tag name="TABLE_ENDDRAG_ORIGIN_RECT" val="345*27"/>
  <p:tag name="TABLE_ENDDRAG_RECT" val="108*255*345*27"/>
</p:tagLst>
</file>

<file path=ppt/tags/tag33.xml><?xml version="1.0" encoding="utf-8"?>
<p:tagLst xmlns:p="http://schemas.openxmlformats.org/presentationml/2006/main">
  <p:tag name="TABLE_ENDDRAG_ORIGIN_RECT" val="345*27"/>
  <p:tag name="TABLE_ENDDRAG_RECT" val="108*255*345*27"/>
</p:tagLst>
</file>

<file path=ppt/tags/tag34.xml><?xml version="1.0" encoding="utf-8"?>
<p:tagLst xmlns:p="http://schemas.openxmlformats.org/presentationml/2006/main">
  <p:tag name="TABLE_ENDDRAG_ORIGIN_RECT" val="345*27"/>
  <p:tag name="TABLE_ENDDRAG_RECT" val="108*255*345*27"/>
</p:tagLst>
</file>

<file path=ppt/tags/tag35.xml><?xml version="1.0" encoding="utf-8"?>
<p:tagLst xmlns:p="http://schemas.openxmlformats.org/presentationml/2006/main">
  <p:tag name="TABLE_ENDDRAG_ORIGIN_RECT" val="345*27"/>
  <p:tag name="TABLE_ENDDRAG_RECT" val="108*255*345*27"/>
</p:tagLst>
</file>

<file path=ppt/tags/tag36.xml><?xml version="1.0" encoding="utf-8"?>
<p:tagLst xmlns:p="http://schemas.openxmlformats.org/presentationml/2006/main">
  <p:tag name="TABLE_ENDDRAG_ORIGIN_RECT" val="376*32"/>
  <p:tag name="TABLE_ENDDRAG_RECT" val="108*255*376*32"/>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18205</Words>
  <Application>WPS 演示</Application>
  <PresentationFormat>全屏显示(4:3)</PresentationFormat>
  <Paragraphs>2392</Paragraphs>
  <Slides>85</Slides>
  <Notes>5</Notes>
  <HiddenSlides>0</HiddenSlides>
  <MMClips>0</MMClips>
  <ScaleCrop>false</ScaleCrop>
  <HeadingPairs>
    <vt:vector size="6" baseType="variant">
      <vt:variant>
        <vt:lpstr>已用的字体</vt:lpstr>
      </vt:variant>
      <vt:variant>
        <vt:i4>22</vt:i4>
      </vt:variant>
      <vt:variant>
        <vt:lpstr>主题</vt:lpstr>
      </vt:variant>
      <vt:variant>
        <vt:i4>2</vt:i4>
      </vt:variant>
      <vt:variant>
        <vt:lpstr>幻灯片标题</vt:lpstr>
      </vt:variant>
      <vt:variant>
        <vt:i4>85</vt:i4>
      </vt:variant>
    </vt:vector>
  </HeadingPairs>
  <TitlesOfParts>
    <vt:vector size="109"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MS Mincho</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548</cp:revision>
  <dcterms:created xsi:type="dcterms:W3CDTF">2010-09-23T08:30:00Z</dcterms:created>
  <dcterms:modified xsi:type="dcterms:W3CDTF">2025-10-12T15:22:39Z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