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1"/>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04" r:id="rId30"/>
    <p:sldId id="805" r:id="rId31"/>
    <p:sldId id="806" r:id="rId32"/>
    <p:sldId id="807" r:id="rId33"/>
    <p:sldId id="808" r:id="rId34"/>
    <p:sldId id="809" r:id="rId35"/>
    <p:sldId id="810" r:id="rId36"/>
    <p:sldId id="784" r:id="rId37"/>
    <p:sldId id="811" r:id="rId38"/>
    <p:sldId id="813" r:id="rId39"/>
    <p:sldId id="812"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1"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211"/>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31595" y="245554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835785" y="4005262"/>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6425</Words>
  <Application>WPS 演示</Application>
  <PresentationFormat>全屏显示(4:3)</PresentationFormat>
  <Paragraphs>1396</Paragraphs>
  <Slides>36</Slides>
  <Notes>1</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36</vt:i4>
      </vt:variant>
    </vt:vector>
  </HeadingPairs>
  <TitlesOfParts>
    <vt:vector size="58" baseType="lpstr">
      <vt:lpstr>Arial</vt:lpstr>
      <vt:lpstr>宋体</vt:lpstr>
      <vt:lpstr>Wingdings</vt:lpstr>
      <vt:lpstr>Calibri</vt:lpstr>
      <vt:lpstr>华文细黑</vt:lpstr>
      <vt:lpstr>MS UI Gothic</vt:lpstr>
      <vt:lpstr>方正正大黑简体</vt:lpstr>
      <vt:lpstr>黑体</vt:lpstr>
      <vt:lpstr>Verdana</vt:lpstr>
      <vt:lpstr>微软雅黑</vt:lpstr>
      <vt:lpstr>Tahoma</vt:lpstr>
      <vt:lpstr>楷体</vt:lpstr>
      <vt:lpstr>隶书</vt:lpstr>
      <vt:lpstr>Times New Roman</vt:lpstr>
      <vt:lpstr>Arial Unicode MS</vt:lpstr>
      <vt:lpstr>Courier New</vt:lpstr>
      <vt:lpstr>楷体_GB2312</vt:lpstr>
      <vt:lpstr>新宋体</vt:lpstr>
      <vt:lpstr>JetBrains Mono</vt:lpstr>
      <vt:lpstr>Segoe Print</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420</cp:revision>
  <dcterms:created xsi:type="dcterms:W3CDTF">2010-09-23T08:30:00Z</dcterms:created>
  <dcterms:modified xsi:type="dcterms:W3CDTF">2025-09-14T15:05:52Z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