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6"/>
  </p:handoutMasterIdLst>
  <p:sldIdLst>
    <p:sldId id="709" r:id="rId4"/>
    <p:sldId id="720" r:id="rId6"/>
    <p:sldId id="802" r:id="rId7"/>
    <p:sldId id="335" r:id="rId8"/>
    <p:sldId id="803" r:id="rId9"/>
    <p:sldId id="731" r:id="rId10"/>
    <p:sldId id="804" r:id="rId11"/>
    <p:sldId id="805" r:id="rId12"/>
    <p:sldId id="806" r:id="rId13"/>
    <p:sldId id="744" r:id="rId14"/>
    <p:sldId id="748" r:id="rId15"/>
    <p:sldId id="808" r:id="rId16"/>
    <p:sldId id="732" r:id="rId17"/>
    <p:sldId id="794" r:id="rId18"/>
    <p:sldId id="745" r:id="rId19"/>
    <p:sldId id="749" r:id="rId20"/>
    <p:sldId id="750" r:id="rId21"/>
    <p:sldId id="755" r:id="rId22"/>
    <p:sldId id="757" r:id="rId23"/>
    <p:sldId id="758" r:id="rId24"/>
    <p:sldId id="759" r:id="rId25"/>
    <p:sldId id="760" r:id="rId26"/>
    <p:sldId id="761" r:id="rId27"/>
    <p:sldId id="763" r:id="rId28"/>
    <p:sldId id="612" r:id="rId29"/>
    <p:sldId id="762" r:id="rId30"/>
    <p:sldId id="764" r:id="rId31"/>
    <p:sldId id="766" r:id="rId32"/>
    <p:sldId id="765" r:id="rId33"/>
    <p:sldId id="743" r:id="rId34"/>
    <p:sldId id="773" r:id="rId35"/>
    <p:sldId id="649" r:id="rId36"/>
    <p:sldId id="650" r:id="rId37"/>
    <p:sldId id="795" r:id="rId38"/>
    <p:sldId id="796" r:id="rId39"/>
    <p:sldId id="797" r:id="rId40"/>
    <p:sldId id="798" r:id="rId41"/>
    <p:sldId id="775" r:id="rId42"/>
    <p:sldId id="776" r:id="rId43"/>
    <p:sldId id="777" r:id="rId44"/>
    <p:sldId id="799" r:id="rId45"/>
    <p:sldId id="778" r:id="rId46"/>
    <p:sldId id="779" r:id="rId47"/>
    <p:sldId id="780" r:id="rId48"/>
    <p:sldId id="781" r:id="rId49"/>
    <p:sldId id="782" r:id="rId50"/>
    <p:sldId id="783" r:id="rId51"/>
    <p:sldId id="787" r:id="rId52"/>
    <p:sldId id="788" r:id="rId53"/>
    <p:sldId id="790" r:id="rId54"/>
    <p:sldId id="680" r:id="rId5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0" userDrawn="1">
          <p15:clr>
            <a:srgbClr val="A4A3A4"/>
          </p15:clr>
        </p15:guide>
        <p15:guide id="2" pos="28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30"/>
        <p:guide pos="28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0" Type="http://schemas.openxmlformats.org/officeDocument/2006/relationships/commentAuthors" Target="commentAuthors.xml"/><Relationship Id="rId6" Type="http://schemas.openxmlformats.org/officeDocument/2006/relationships/slide" Target="slides/slide2.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3.emf"/></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8.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8.png"/><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9.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60290" y="1484630"/>
            <a:ext cx="4218940" cy="2624455"/>
          </a:xfrm>
          <a:prstGeom prst="rect">
            <a:avLst/>
          </a:prstGeom>
        </p:spPr>
      </p:pic>
      <p:sp>
        <p:nvSpPr>
          <p:cNvPr id="5" name="Text Box 4"/>
          <p:cNvSpPr txBox="1">
            <a:spLocks noChangeArrowheads="1"/>
          </p:cNvSpPr>
          <p:nvPr/>
        </p:nvSpPr>
        <p:spPr bwMode="auto">
          <a:xfrm>
            <a:off x="323850" y="119697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3.1.5 </a:t>
            </a:r>
            <a:r>
              <a:rPr lang="zh-CN" altLang="en-US" sz="2800" b="1" dirty="0">
                <a:solidFill>
                  <a:srgbClr val="0000FF"/>
                </a:solidFill>
                <a:latin typeface="楷体" panose="02010609060101010101" pitchFamily="49" charset="-122"/>
                <a:ea typeface="楷体" panose="02010609060101010101" pitchFamily="49" charset="-122"/>
              </a:rPr>
              <a:t>递归过程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2" name="图片 1"/>
          <p:cNvPicPr>
            <a:picLocks noChangeAspect="1"/>
          </p:cNvPicPr>
          <p:nvPr/>
        </p:nvPicPr>
        <p:blipFill>
          <a:blip r:embed="rId6"/>
          <a:stretch>
            <a:fillRect/>
          </a:stretch>
        </p:blipFill>
        <p:spPr>
          <a:xfrm>
            <a:off x="1547663" y="2771411"/>
            <a:ext cx="3064187" cy="231377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1403648" y="1875503"/>
            <a:ext cx="3845828" cy="255838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6" cstate="hqprint">
            <a:extLst>
              <a:ext uri="{28A0092B-C50C-407E-A947-70E740481C1C}">
                <a14:useLocalDpi xmlns:a14="http://schemas.microsoft.com/office/drawing/2010/main" val="0"/>
              </a:ext>
            </a:extLst>
          </a:blip>
          <a:srcRect t="25400" b="23053"/>
          <a:stretch>
            <a:fillRect/>
          </a:stretch>
        </p:blipFill>
        <p:spPr>
          <a:xfrm>
            <a:off x="2915816" y="2492896"/>
            <a:ext cx="2550656" cy="292271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8669</Words>
  <Application>WPS 演示</Application>
  <PresentationFormat>全屏显示(4:3)</PresentationFormat>
  <Paragraphs>646</Paragraphs>
  <Slides>51</Slides>
  <Notes>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51</vt:i4>
      </vt:variant>
    </vt:vector>
  </HeadingPairs>
  <TitlesOfParts>
    <vt:vector size="73"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Arial Unicode MS</vt:lpstr>
      <vt:lpstr>楷体_GB2312</vt:lpstr>
      <vt:lpstr>新宋体</vt:lpstr>
      <vt:lpstr>PingFang SC</vt:lpstr>
      <vt:lpstr>Segoe Print</vt:lpstr>
      <vt:lpstr>方正仿宋_GB2312</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524</cp:revision>
  <dcterms:created xsi:type="dcterms:W3CDTF">2010-09-23T08:30:00Z</dcterms:created>
  <dcterms:modified xsi:type="dcterms:W3CDTF">2025-09-25T10:30:56Z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