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5"/>
  </p:handoutMasterIdLst>
  <p:sldIdLst>
    <p:sldId id="709" r:id="rId4"/>
    <p:sldId id="720" r:id="rId6"/>
    <p:sldId id="802" r:id="rId7"/>
    <p:sldId id="335" r:id="rId8"/>
    <p:sldId id="803" r:id="rId9"/>
    <p:sldId id="731" r:id="rId10"/>
    <p:sldId id="804" r:id="rId11"/>
    <p:sldId id="805"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94" r:id="rId25"/>
    <p:sldId id="761" r:id="rId26"/>
    <p:sldId id="763" r:id="rId27"/>
    <p:sldId id="612" r:id="rId28"/>
    <p:sldId id="762" r:id="rId29"/>
    <p:sldId id="764" r:id="rId30"/>
    <p:sldId id="766" r:id="rId31"/>
    <p:sldId id="765" r:id="rId32"/>
    <p:sldId id="743" r:id="rId33"/>
    <p:sldId id="773" r:id="rId34"/>
    <p:sldId id="649" r:id="rId35"/>
    <p:sldId id="650" r:id="rId36"/>
    <p:sldId id="795" r:id="rId37"/>
    <p:sldId id="796" r:id="rId38"/>
    <p:sldId id="797" r:id="rId39"/>
    <p:sldId id="798" r:id="rId40"/>
    <p:sldId id="775" r:id="rId41"/>
    <p:sldId id="776" r:id="rId42"/>
    <p:sldId id="777" r:id="rId43"/>
    <p:sldId id="799" r:id="rId44"/>
    <p:sldId id="778" r:id="rId45"/>
    <p:sldId id="816" r:id="rId46"/>
    <p:sldId id="780" r:id="rId47"/>
    <p:sldId id="781" r:id="rId48"/>
    <p:sldId id="782" r:id="rId49"/>
    <p:sldId id="783" r:id="rId50"/>
    <p:sldId id="787" r:id="rId51"/>
    <p:sldId id="788" r:id="rId52"/>
    <p:sldId id="790" r:id="rId53"/>
    <p:sldId id="680"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4" userDrawn="1">
          <p15:clr>
            <a:srgbClr val="A4A3A4"/>
          </p15:clr>
        </p15:guide>
        <p15:guide id="2" pos="2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74"/>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2.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7.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353820" y="1643380"/>
            <a:ext cx="6510020" cy="4435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递归的设计方法</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4211955" y="981075"/>
            <a:ext cx="4572000" cy="460375"/>
          </a:xfrm>
          <a:prstGeom prst="rect">
            <a:avLst/>
          </a:prstGeom>
          <a:noFill/>
        </p:spPr>
        <p:txBody>
          <a:bodyPr wrap="square" rtlCol="0" anchor="t">
            <a:spAutoFit/>
          </a:bodyPr>
          <a:p>
            <a:r>
              <a:rPr lang="zh-CN" altLang="en-US" sz="2400" dirty="0">
                <a:solidFill>
                  <a:srgbClr val="080808"/>
                </a:solidFill>
                <a:latin typeface="楷体" panose="02010609060101010101" pitchFamily="49" charset="-122"/>
                <a:ea typeface="楷体" panose="02010609060101010101" pitchFamily="49" charset="-122"/>
                <a:sym typeface="+mn-ea"/>
              </a:rPr>
              <a:t>解决问题：</a:t>
            </a:r>
            <a:endParaRPr lang="en-US" altLang="zh-CN" sz="2400" dirty="0">
              <a:solidFill>
                <a:srgbClr val="080808"/>
              </a:solidFill>
              <a:latin typeface="楷体" panose="02010609060101010101" pitchFamily="49" charset="-122"/>
              <a:ea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t>思路（要转换成代码的思路）：很容易想到递归的出口，当子问题的元素数目为</a:t>
            </a:r>
            <a:r>
              <a:rPr lang="en-US" altLang="zh-CN"/>
              <a:t>1</a:t>
            </a:r>
            <a:r>
              <a:rPr lang="zh-CN" altLang="en-US"/>
              <a:t>的时候。如果子问题不是一个元素，</a:t>
            </a:r>
            <a:r>
              <a:rPr lang="zh-CN" altLang="en-US">
                <a:sym typeface="+mn-ea"/>
              </a:rPr>
              <a:t>则需要将子问题分成两部分。</a:t>
            </a:r>
            <a:r>
              <a:rPr lang="zh-CN" altLang="en-US">
                <a:solidFill>
                  <a:srgbClr val="FF0000"/>
                </a:solidFill>
                <a:sym typeface="+mn-ea"/>
              </a:rPr>
              <a:t>那么需要两个指针指向首尾，保存比基准值大的和比基准值小的位置。</a:t>
            </a:r>
            <a:endParaRPr lang="zh-CN" altLang="en-US">
              <a:solidFill>
                <a:srgbClr val="FF0000"/>
              </a:solidFill>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二路归并排序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9398</Words>
  <Application>WPS 演示</Application>
  <PresentationFormat>全屏显示(4:3)</PresentationFormat>
  <Paragraphs>896</Paragraphs>
  <Slides>50</Slides>
  <Notes>5</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50</vt:i4>
      </vt:variant>
    </vt:vector>
  </HeadingPairs>
  <TitlesOfParts>
    <vt:vector size="73"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Wingdings 3</vt:lpstr>
      <vt:lpstr>方正仿宋_GB2312</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529</cp:revision>
  <dcterms:created xsi:type="dcterms:W3CDTF">2010-09-23T08:30:00Z</dcterms:created>
  <dcterms:modified xsi:type="dcterms:W3CDTF">2025-09-26T15:57:44Z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