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69"/>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788" r:id="rId66"/>
    <p:sldId id="790" r:id="rId67"/>
    <p:sldId id="680" r:id="rId6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80" userDrawn="1">
          <p15:clr>
            <a:srgbClr val="A4A3A4"/>
          </p15:clr>
        </p15:guide>
        <p15:guide id="2" pos="292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80"/>
        <p:guide pos="292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3" Type="http://schemas.openxmlformats.org/officeDocument/2006/relationships/commentAuthors" Target="commentAuthors.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3.xml"/><Relationship Id="rId69" Type="http://schemas.openxmlformats.org/officeDocument/2006/relationships/handoutMaster" Target="handoutMasters/handoutMaster1.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a:t>
            </a:r>
            <a:r>
              <a:rPr lang="zh-CN" altLang="en-US" dirty="0">
                <a:solidFill>
                  <a:srgbClr val="080808"/>
                </a:solidFill>
                <a:latin typeface="Times New Roman" panose="02020603050405020304" pitchFamily="18" charset="0"/>
                <a:sym typeface="+mn-ea"/>
              </a:rPr>
              <a:t>最大值。</a:t>
            </a:r>
            <a:endParaRPr lang="zh-CN" altLang="en-US"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19905"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12321</Words>
  <Application>WPS 演示</Application>
  <PresentationFormat>全屏显示(4:3)</PresentationFormat>
  <Paragraphs>1674</Paragraphs>
  <Slides>64</Slides>
  <Notes>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64</vt:i4>
      </vt:variant>
    </vt:vector>
  </HeadingPairs>
  <TitlesOfParts>
    <vt:vector size="88"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540</cp:revision>
  <dcterms:created xsi:type="dcterms:W3CDTF">2010-09-23T08:30:00Z</dcterms:created>
  <dcterms:modified xsi:type="dcterms:W3CDTF">2025-09-29T16:07:08Z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