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94"/>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839" r:id="rId66"/>
    <p:sldId id="840" r:id="rId67"/>
    <p:sldId id="788" r:id="rId68"/>
    <p:sldId id="842" r:id="rId69"/>
    <p:sldId id="844" r:id="rId70"/>
    <p:sldId id="845" r:id="rId71"/>
    <p:sldId id="846" r:id="rId72"/>
    <p:sldId id="843" r:id="rId73"/>
    <p:sldId id="847" r:id="rId74"/>
    <p:sldId id="848" r:id="rId75"/>
    <p:sldId id="849" r:id="rId76"/>
    <p:sldId id="850" r:id="rId77"/>
    <p:sldId id="851" r:id="rId78"/>
    <p:sldId id="852" r:id="rId79"/>
    <p:sldId id="853" r:id="rId80"/>
    <p:sldId id="854" r:id="rId81"/>
    <p:sldId id="855" r:id="rId82"/>
    <p:sldId id="857" r:id="rId83"/>
    <p:sldId id="858" r:id="rId84"/>
    <p:sldId id="860" r:id="rId85"/>
    <p:sldId id="790" r:id="rId86"/>
    <p:sldId id="861" r:id="rId87"/>
    <p:sldId id="862" r:id="rId88"/>
    <p:sldId id="863" r:id="rId89"/>
    <p:sldId id="865" r:id="rId90"/>
    <p:sldId id="866" r:id="rId91"/>
    <p:sldId id="864" r:id="rId92"/>
    <p:sldId id="680" r:id="rId9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298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96"/>
        <p:guide pos="29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commentAuthors" Target="commentAuthors.xml"/><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a:t>
            </a:r>
            <a:r>
              <a:rPr lang="zh-CN" altLang="en-US" dirty="0">
                <a:solidFill>
                  <a:srgbClr val="080808"/>
                </a:solidFill>
                <a:latin typeface="Times New Roman" panose="02020603050405020304" pitchFamily="18" charset="0"/>
                <a:sym typeface="+mn-ea"/>
              </a:rPr>
              <a:t>最大值。</a:t>
            </a:r>
            <a:endParaRPr lang="zh-CN" altLang="en-US"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20000"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m:t>
                        </m:r>
                        <m:r>
                          <a:rPr lang="en-US" altLang="zh-CN" i="1">
                            <a:solidFill>
                              <a:schemeClr val="tx1"/>
                            </a:solidFill>
                            <a:uFillTx/>
                            <a:latin typeface="Cambria Math" panose="02040503050406030204" charset="0"/>
                            <a:cs typeface="Cambria Math" panose="02040503050406030204" charset="0"/>
                          </a:rPr>
                          <m:t>∗</m:t>
                        </m:r>
                        <m:r>
                          <a:rPr lang="en-US" altLang="zh-CN" i="1">
                            <a:solidFill>
                              <a:schemeClr val="tx1"/>
                            </a:solidFill>
                            <a:uFillTx/>
                            <a:latin typeface="Cambria Math" panose="02040503050406030204" charset="0"/>
                            <a:cs typeface="Cambria Math" panose="02040503050406030204" charset="0"/>
                          </a:rPr>
                          <m:t>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249555" y="4075430"/>
            <a:ext cx="2455545"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BinSearch(</a:t>
            </a:r>
            <a:r>
              <a:rPr lang="en-US" altLang="zh-CN" sz="1800">
                <a:latin typeface="Times New Roman" panose="02020603050405020304" pitchFamily="18" charset="0"/>
                <a:cs typeface="Times New Roman" panose="02020603050405020304" pitchFamily="18" charset="0"/>
              </a:rPr>
              <a:t>a,i,j,key)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4156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3271520"/>
            <a:ext cx="2660015" cy="549910"/>
          </a:xfrm>
          <a:prstGeom prst="rect">
            <a:avLst/>
          </a:prstGeom>
          <a:noFill/>
        </p:spPr>
        <p:txBody>
          <a:bodyPr wrap="square" rtlCol="0">
            <a:noAutofit/>
          </a:bodyPr>
          <a:p>
            <a:r>
              <a:rPr lang="en-US" altLang="zh-CN" sz="1600">
                <a:solidFill>
                  <a:schemeClr val="tx1"/>
                </a:solidFill>
                <a:uFillTx/>
                <a:latin typeface="Times New Roman" panose="02020603050405020304" pitchFamily="18" charset="0"/>
                <a:cs typeface="Times New Roman" panose="02020603050405020304" pitchFamily="18" charset="0"/>
              </a:rPr>
              <a:t>a[mid]==key,</a:t>
            </a:r>
            <a:r>
              <a:rPr lang="zh-CN" altLang="en-US" sz="1600">
                <a:solidFill>
                  <a:schemeClr val="tx1"/>
                </a:solidFill>
                <a:uFillTx/>
                <a:latin typeface="Times New Roman" panose="02020603050405020304" pitchFamily="18" charset="0"/>
                <a:cs typeface="Times New Roman" panose="02020603050405020304" pitchFamily="18" charset="0"/>
              </a:rPr>
              <a:t>则返回结果</a:t>
            </a:r>
            <a:r>
              <a:rPr lang="en-US" altLang="zh-CN" sz="1600">
                <a:solidFill>
                  <a:schemeClr val="tx1"/>
                </a:solidFill>
                <a:uFillTx/>
                <a:latin typeface="Times New Roman" panose="02020603050405020304" pitchFamily="18" charset="0"/>
                <a:cs typeface="Times New Roman" panose="02020603050405020304" pitchFamily="18" charset="0"/>
              </a:rPr>
              <a:t>;</a:t>
            </a:r>
            <a:endParaRPr lang="en-US" altLang="zh-CN" sz="1600">
              <a:solidFill>
                <a:schemeClr val="tx1"/>
              </a:solidFill>
              <a:uFillTx/>
              <a:latin typeface="Times New Roman" panose="02020603050405020304" pitchFamily="18" charset="0"/>
              <a:cs typeface="Times New Roman" panose="02020603050405020304" pitchFamily="18" charset="0"/>
            </a:endParaRPr>
          </a:p>
          <a:p>
            <a:pPr algn="just"/>
            <a:endParaRPr lang="en-US" altLang="zh-CN" sz="1600">
              <a:solidFill>
                <a:schemeClr val="tx1"/>
              </a:solidFill>
              <a:uFillTx/>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327152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mid = (low+high)/2;</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841240"/>
            <a:ext cx="3406140" cy="969010"/>
          </a:xfrm>
          <a:prstGeom prst="rect">
            <a:avLst/>
          </a:prstGeom>
          <a:noFill/>
        </p:spPr>
        <p:txBody>
          <a:bodyPr wrap="square" rtlCol="0">
            <a:noAutofit/>
          </a:bodyPr>
          <a:p>
            <a:pPr algn="just"/>
            <a:r>
              <a:rPr lang="zh-CN" altLang="en-US" sz="1800">
                <a:latin typeface="Times New Roman" panose="02020603050405020304" pitchFamily="18" charset="0"/>
                <a:cs typeface="Times New Roman" panose="02020603050405020304" pitchFamily="18" charset="0"/>
              </a:rPr>
              <a:t>如果</a:t>
            </a:r>
            <a:r>
              <a:rPr lang="en-US" altLang="zh-CN" sz="1800">
                <a:latin typeface="Times New Roman" panose="02020603050405020304" pitchFamily="18" charset="0"/>
                <a:cs typeface="Times New Roman" panose="02020603050405020304" pitchFamily="18" charset="0"/>
              </a:rPr>
              <a:t>key&lt;a[mid]</a:t>
            </a:r>
            <a:r>
              <a:rPr lang="zh-CN" altLang="en-US" sz="1800">
                <a:latin typeface="Times New Roman" panose="02020603050405020304" pitchFamily="18" charset="0"/>
                <a:cs typeface="Times New Roman" panose="02020603050405020304" pitchFamily="18" charset="0"/>
              </a:rPr>
              <a:t>则进行递归</a:t>
            </a:r>
            <a:r>
              <a:rPr lang="zh-CN" altLang="en-US" sz="1800">
                <a:latin typeface="Times New Roman" panose="02020603050405020304" pitchFamily="18" charset="0"/>
                <a:cs typeface="Times New Roman" panose="02020603050405020304" pitchFamily="18" charset="0"/>
              </a:rPr>
              <a:t>执行</a:t>
            </a:r>
            <a:endParaRPr lang="zh-CN" altLang="en-US" sz="1800">
              <a:latin typeface="Times New Roman" panose="02020603050405020304" pitchFamily="18" charset="0"/>
              <a:cs typeface="Times New Roman" panose="02020603050405020304" pitchFamily="18" charset="0"/>
            </a:endParaRPr>
          </a:p>
          <a:p>
            <a:pPr algn="just"/>
            <a:r>
              <a:rPr lang="en-US" altLang="zh-CN" sz="1800">
                <a:latin typeface="Times New Roman" panose="02020603050405020304" pitchFamily="18" charset="0"/>
                <a:cs typeface="Times New Roman" panose="02020603050405020304" pitchFamily="18" charset="0"/>
              </a:rPr>
              <a:t>BinSearch(a,i,mid-1,key),</a:t>
            </a:r>
            <a:r>
              <a:rPr lang="zh-CN" altLang="en-US" sz="1800">
                <a:latin typeface="Times New Roman" panose="02020603050405020304" pitchFamily="18" charset="0"/>
                <a:cs typeface="Times New Roman" panose="02020603050405020304" pitchFamily="18" charset="0"/>
              </a:rPr>
              <a:t>否则执行</a:t>
            </a:r>
            <a:r>
              <a:rPr lang="en-US" altLang="zh-CN" sz="1800">
                <a:latin typeface="Times New Roman" panose="02020603050405020304" pitchFamily="18" charset="0"/>
                <a:cs typeface="Times New Roman" panose="02020603050405020304" pitchFamily="18" charset="0"/>
              </a:rPr>
              <a:t>BinSearch(a,mid+1,j,key)</a:t>
            </a:r>
            <a:r>
              <a:rPr lang="zh-CN" altLang="en-US"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87997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r>
              <a:rPr lang="zh-CN" altLang="en-US" sz="1800">
                <a:uFillTx/>
                <a:latin typeface="Times New Roman" panose="02020603050405020304" pitchFamily="18" charset="0"/>
                <a:sym typeface="+mn-ea"/>
              </a:rPr>
              <a:t>，且</a:t>
            </a:r>
            <a:r>
              <a:rPr lang="en-US" altLang="zh-CN" sz="1800">
                <a:uFillTx/>
                <a:latin typeface="Times New Roman" panose="02020603050405020304" pitchFamily="18" charset="0"/>
                <a:sym typeface="+mn-ea"/>
              </a:rPr>
              <a:t>a[mid]!=key</a:t>
            </a:r>
            <a:r>
              <a:rPr lang="en-US" sz="1800">
                <a:uFillTx/>
                <a:latin typeface="Times New Roman" panose="02020603050405020304" pitchFamily="18" charset="0"/>
                <a:sym typeface="+mn-ea"/>
              </a:rPr>
              <a:t>;</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6" name="文本框 5"/>
          <p:cNvSpPr txBox="1"/>
          <p:nvPr/>
        </p:nvSpPr>
        <p:spPr>
          <a:xfrm>
            <a:off x="203009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1258570" cy="36449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文本框 5"/>
          <p:cNvSpPr txBox="1"/>
          <p:nvPr/>
        </p:nvSpPr>
        <p:spPr>
          <a:xfrm>
            <a:off x="203009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457200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9" name="直接箭头连接符 8"/>
          <p:cNvCxnSpPr/>
          <p:nvPr/>
        </p:nvCxnSpPr>
        <p:spPr>
          <a:xfrm flipH="1" flipV="1">
            <a:off x="2160270" y="256476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flipV="1">
            <a:off x="606298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53885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383032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917575" y="34290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873760" y="3819525"/>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a[mid]&gt;key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j=mid-1</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3203575" y="285432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a:xfrm flipH="1" flipV="1">
            <a:off x="3326130"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917575" y="42164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873760" y="4580890"/>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a[mid]&lt;key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=mid+1</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248348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flipH="1" flipV="1">
            <a:off x="277495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6" name="文本框 25"/>
          <p:cNvSpPr txBox="1"/>
          <p:nvPr/>
        </p:nvSpPr>
        <p:spPr>
          <a:xfrm>
            <a:off x="3310890" y="28746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flipH="1" flipV="1">
            <a:off x="3441065"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ppt_x"/>
                                          </p:val>
                                        </p:tav>
                                      </p:tavLst>
                                    </p:anim>
                                    <p:anim calcmode="lin" valueType="num">
                                      <p:cBhvr additive="base">
                                        <p:cTn id="75" dur="500"/>
                                        <p:tgtEl>
                                          <p:spTgt spid="24"/>
                                        </p:tgtEl>
                                        <p:attrNameLst>
                                          <p:attrName>ppt_y</p:attrName>
                                        </p:attrNameLst>
                                      </p:cBhvr>
                                      <p:tavLst>
                                        <p:tav tm="0">
                                          <p:val>
                                            <p:strVal val="ppt_y"/>
                                          </p:val>
                                        </p:tav>
                                        <p:tav tm="100000">
                                          <p:val>
                                            <p:strVal val="1+ppt_h/2"/>
                                          </p:val>
                                        </p:tav>
                                      </p:tavLst>
                                    </p:anim>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ppt_x"/>
                                          </p:val>
                                        </p:tav>
                                      </p:tavLst>
                                    </p:anim>
                                    <p:anim calcmode="lin" valueType="num">
                                      <p:cBhvr additive="base">
                                        <p:cTn id="81" dur="500"/>
                                        <p:tgtEl>
                                          <p:spTgt spid="9"/>
                                        </p:tgtEl>
                                        <p:attrNameLst>
                                          <p:attrName>ppt_y</p:attrName>
                                        </p:attrNameLst>
                                      </p:cBhvr>
                                      <p:tavLst>
                                        <p:tav tm="0">
                                          <p:val>
                                            <p:strVal val="ppt_y"/>
                                          </p:val>
                                        </p:tav>
                                        <p:tav tm="100000">
                                          <p:val>
                                            <p:strVal val="1+ppt_h/2"/>
                                          </p:val>
                                        </p:tav>
                                      </p:tavLst>
                                    </p:anim>
                                    <p:set>
                                      <p:cBhvr>
                                        <p:cTn id="82" dur="1" fill="hold">
                                          <p:stCondLst>
                                            <p:cond delay="499"/>
                                          </p:stCondLst>
                                        </p:cTn>
                                        <p:tgtEl>
                                          <p:spTgt spid="9"/>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6"/>
                                        </p:tgtEl>
                                        <p:attrNameLst>
                                          <p:attrName>ppt_x</p:attrName>
                                        </p:attrNameLst>
                                      </p:cBhvr>
                                      <p:tavLst>
                                        <p:tav tm="0">
                                          <p:val>
                                            <p:strVal val="ppt_x"/>
                                          </p:val>
                                        </p:tav>
                                        <p:tav tm="100000">
                                          <p:val>
                                            <p:strVal val="ppt_x"/>
                                          </p:val>
                                        </p:tav>
                                      </p:tavLst>
                                    </p:anim>
                                    <p:anim calcmode="lin" valueType="num">
                                      <p:cBhvr additive="base">
                                        <p:cTn id="85" dur="500"/>
                                        <p:tgtEl>
                                          <p:spTgt spid="6"/>
                                        </p:tgtEl>
                                        <p:attrNameLst>
                                          <p:attrName>ppt_y</p:attrName>
                                        </p:attrNameLst>
                                      </p:cBhvr>
                                      <p:tavLst>
                                        <p:tav tm="0">
                                          <p:val>
                                            <p:strVal val="ppt_y"/>
                                          </p:val>
                                        </p:tav>
                                        <p:tav tm="100000">
                                          <p:val>
                                            <p:strVal val="1+ppt_h/2"/>
                                          </p:val>
                                        </p:tav>
                                      </p:tavLst>
                                    </p:anim>
                                    <p:set>
                                      <p:cBhvr>
                                        <p:cTn id="86" dur="1" fill="hold">
                                          <p:stCondLst>
                                            <p:cond delay="499"/>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1" grpId="0"/>
      <p:bldP spid="11" grpId="1"/>
      <p:bldP spid="7" grpId="0"/>
      <p:bldP spid="7" grpId="1"/>
      <p:bldP spid="20" grpId="0"/>
      <p:bldP spid="20" grpId="1"/>
      <p:bldP spid="22" grpId="0"/>
      <p:bldP spid="22" grpId="1"/>
      <p:bldP spid="23" grpId="0"/>
      <p:bldP spid="23" grpId="1"/>
      <p:bldP spid="24" grpId="0"/>
      <p:bldP spid="24" grpId="1"/>
      <p:bldP spid="24" grpId="2"/>
      <p:bldP spid="6" grpId="0"/>
      <p:bldP spid="6" grpId="1"/>
      <p:bldP spid="26" grpId="0"/>
      <p:bldP spid="2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2123440" y="27292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①如果要查找的元素有重复的元素</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3966210" cy="417195"/>
          </a:xfrm>
          <a:prstGeom prst="rect">
            <a:avLst/>
          </a:prstGeom>
          <a:noFill/>
        </p:spPr>
        <p:txBody>
          <a:bodyPr wrap="square" rtlCol="0">
            <a:noAutofit/>
          </a:bodyPr>
          <a:p>
            <a:r>
              <a:rPr lang="zh-CN" altLang="en-US"/>
              <a:t>如果有重复的，筛选左面的</a:t>
            </a:r>
            <a:r>
              <a:rPr lang="zh-CN" altLang="en-US"/>
              <a:t>索引？</a:t>
            </a:r>
            <a:endParaRPr lang="zh-CN" altLang="en-US"/>
          </a:p>
        </p:txBody>
      </p:sp>
      <p:sp>
        <p:nvSpPr>
          <p:cNvPr id="14" name="文本框 13"/>
          <p:cNvSpPr txBox="1"/>
          <p:nvPr/>
        </p:nvSpPr>
        <p:spPr>
          <a:xfrm>
            <a:off x="1259205" y="4215765"/>
            <a:ext cx="3966210" cy="417195"/>
          </a:xfrm>
          <a:prstGeom prst="rect">
            <a:avLst/>
          </a:prstGeom>
          <a:noFill/>
        </p:spPr>
        <p:txBody>
          <a:bodyPr wrap="square" rtlCol="0">
            <a:noAutofit/>
          </a:bodyPr>
          <a:p>
            <a:r>
              <a:rPr lang="zh-CN" altLang="en-US"/>
              <a:t>如果有重复的，筛选</a:t>
            </a:r>
            <a:r>
              <a:rPr lang="zh-CN" altLang="en-US"/>
              <a:t>右面的</a:t>
            </a:r>
            <a:r>
              <a:rPr lang="zh-CN" altLang="en-US"/>
              <a:t>索引？</a:t>
            </a:r>
            <a:endParaRPr lang="zh-CN" altLang="en-US"/>
          </a:p>
        </p:txBody>
      </p:sp>
      <p:sp>
        <p:nvSpPr>
          <p:cNvPr id="17" name="文本框 16"/>
          <p:cNvSpPr txBox="1"/>
          <p:nvPr/>
        </p:nvSpPr>
        <p:spPr>
          <a:xfrm>
            <a:off x="827405" y="6224270"/>
            <a:ext cx="7330440" cy="368300"/>
          </a:xfrm>
          <a:prstGeom prst="rect">
            <a:avLst/>
          </a:prstGeom>
          <a:noFill/>
        </p:spPr>
        <p:txBody>
          <a:bodyPr wrap="square" rtlCol="0">
            <a:spAutoFit/>
          </a:bodyPr>
          <a:p>
            <a:r>
              <a:rPr lang="zh-CN" altLang="en-US"/>
              <a:t>要求：如果目标值重复存在返回目标值靠右的索引，如何</a:t>
            </a:r>
            <a:r>
              <a:rPr lang="zh-CN" altLang="en-US"/>
              <a:t>实现？</a:t>
            </a:r>
            <a:endParaRPr lang="zh-CN" altLang="en-US"/>
          </a:p>
        </p:txBody>
      </p:sp>
      <p:sp>
        <p:nvSpPr>
          <p:cNvPr id="6" name="左大括号 5"/>
          <p:cNvSpPr/>
          <p:nvPr/>
        </p:nvSpPr>
        <p:spPr>
          <a:xfrm>
            <a:off x="1031875" y="4860290"/>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201420" y="462978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9" name="文本框 8"/>
          <p:cNvSpPr txBox="1"/>
          <p:nvPr/>
        </p:nvSpPr>
        <p:spPr>
          <a:xfrm>
            <a:off x="1172210" y="558927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右</a:t>
            </a:r>
            <a:r>
              <a:rPr lang="zh-CN" altLang="en-US"/>
              <a:t>的索引，如何</a:t>
            </a:r>
            <a:r>
              <a:rPr lang="zh-CN" altLang="en-US"/>
              <a:t>实现？</a:t>
            </a:r>
            <a:endParaRPr lang="zh-CN" altLang="en-US"/>
          </a:p>
        </p:txBody>
      </p:sp>
      <p:sp>
        <p:nvSpPr>
          <p:cNvPr id="6" name="文本框 5"/>
          <p:cNvSpPr txBox="1"/>
          <p:nvPr/>
        </p:nvSpPr>
        <p:spPr>
          <a:xfrm>
            <a:off x="770890" y="330771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770890" y="431609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4105275" y="2891155"/>
            <a:ext cx="1596390" cy="3759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返回</a:t>
            </a:r>
            <a:r>
              <a:rPr lang="zh-CN" altLang="en-US">
                <a:latin typeface="Times New Roman" panose="02020603050405020304" pitchFamily="18" charset="0"/>
                <a:cs typeface="Times New Roman" panose="02020603050405020304" pitchFamily="18" charset="0"/>
              </a:rPr>
              <a:t>位置</a:t>
            </a:r>
            <a:endParaRPr lang="zh-CN" altLang="en-US">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flipH="1" flipV="1">
            <a:off x="4334510" y="2646680"/>
            <a:ext cx="0" cy="26479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162687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163068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161036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770890" y="2207260"/>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00100" y="2637790"/>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1036320" y="470979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77900" y="350012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33475" y="436880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1" name="文本框 10"/>
          <p:cNvSpPr txBox="1"/>
          <p:nvPr/>
        </p:nvSpPr>
        <p:spPr>
          <a:xfrm>
            <a:off x="1383030" y="468122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a:t>
            </a:r>
            <a:endParaRPr lang="en-US" altLang="zh-CN">
              <a:solidFill>
                <a:srgbClr val="FF0000"/>
              </a:solidFill>
              <a:latin typeface="Times New Roman" panose="02020603050405020304" pitchFamily="18" charset="0"/>
              <a:sym typeface="+mn-ea"/>
            </a:endParaRPr>
          </a:p>
        </p:txBody>
      </p:sp>
      <p:sp>
        <p:nvSpPr>
          <p:cNvPr id="12" name="文本框 11"/>
          <p:cNvSpPr txBox="1"/>
          <p:nvPr/>
        </p:nvSpPr>
        <p:spPr>
          <a:xfrm>
            <a:off x="4630420" y="476948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13" name="文本框 12"/>
          <p:cNvSpPr txBox="1"/>
          <p:nvPr/>
        </p:nvSpPr>
        <p:spPr>
          <a:xfrm>
            <a:off x="4572000" y="355981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4" name="文本框 13"/>
          <p:cNvSpPr txBox="1"/>
          <p:nvPr/>
        </p:nvSpPr>
        <p:spPr>
          <a:xfrm>
            <a:off x="4727575" y="442849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4977130" y="474091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5" grpId="0"/>
      <p:bldP spid="5" grpId="1"/>
      <p:bldP spid="13" grpId="0"/>
      <p:bldP spid="14" grpId="0"/>
      <p:bldP spid="15" grpId="0"/>
      <p:bldP spid="12" grpId="0"/>
      <p:bldP spid="13" grpId="1"/>
      <p:bldP spid="14" grpId="1"/>
      <p:bldP spid="15" grpId="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左</a:t>
            </a:r>
            <a:r>
              <a:rPr lang="zh-CN" altLang="en-US"/>
              <a:t>的索引，如何</a:t>
            </a:r>
            <a:r>
              <a:rPr lang="zh-CN" altLang="en-US"/>
              <a:t>实现？</a:t>
            </a:r>
            <a:endParaRPr lang="zh-CN" altLang="en-US"/>
          </a:p>
        </p:txBody>
      </p:sp>
      <p:sp>
        <p:nvSpPr>
          <p:cNvPr id="6" name="文本框 5"/>
          <p:cNvSpPr txBox="1"/>
          <p:nvPr/>
        </p:nvSpPr>
        <p:spPr>
          <a:xfrm>
            <a:off x="755650" y="285305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i=mid+1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27405" y="325437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j</a:t>
            </a:r>
            <a:r>
              <a:rPr lang="en-US" altLang="zh-CN">
                <a:solidFill>
                  <a:schemeClr val="tx1"/>
                </a:solidFill>
                <a:uFillTx/>
                <a:latin typeface="Times New Roman" panose="02020603050405020304" pitchFamily="18" charset="0"/>
              </a:rPr>
              <a:t>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3420110" y="393319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4215765"/>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75145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0059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19894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1557020"/>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2640330"/>
            <a:ext cx="288290" cy="621665"/>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253682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306578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03200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4716145" y="338201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1011555" y="453834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53135" y="332867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08710" y="419735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1358265" y="450977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
        <p:nvSpPr>
          <p:cNvPr id="11" name="文本框 10"/>
          <p:cNvSpPr txBox="1"/>
          <p:nvPr/>
        </p:nvSpPr>
        <p:spPr>
          <a:xfrm>
            <a:off x="539750" y="6365240"/>
            <a:ext cx="8333105" cy="44513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其实还是这个代码，只不过在没有查找元素时候，</a:t>
            </a:r>
            <a:r>
              <a:rPr lang="zh-CN" altLang="en-US" sz="1800" dirty="0">
                <a:solidFill>
                  <a:srgbClr val="FF0000"/>
                </a:solidFill>
                <a:uFillTx/>
                <a:latin typeface="Times New Roman" panose="02020603050405020304" pitchFamily="18" charset="0"/>
                <a:cs typeface="Times New Roman" panose="02020603050405020304" pitchFamily="18" charset="0"/>
                <a:sym typeface="+mn-ea"/>
              </a:rPr>
              <a:t>会相反。</a:t>
            </a:r>
            <a:endParaRPr lang="zh-CN" altLang="en-US" sz="1800" dirty="0">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7" grpId="0"/>
      <p:bldP spid="9" grpId="1"/>
      <p:bldP spid="10" grpId="1"/>
      <p:bldP spid="15" grpId="1"/>
      <p:bldP spid="7"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1210" cy="733425"/>
          </a:xfrm>
          <a:prstGeom prst="rect">
            <a:avLst/>
          </a:prstGeom>
        </p:spPr>
        <p:txBody>
          <a:bodyPr>
            <a:noAutofit/>
          </a:bodyPr>
          <a:p>
            <a:pPr marL="0" indent="0"/>
            <a:r>
              <a:rPr lang="zh-CN" altLang="en-US" sz="1600" b="0" i="0">
                <a:solidFill>
                  <a:srgbClr val="262626"/>
                </a:solidFill>
                <a:latin typeface="Times New Roman" panose="02020603050405020304" pitchFamily="18" charset="0"/>
              </a:rPr>
              <a:t>给你一个整数数组</a:t>
            </a:r>
            <a:r>
              <a:rPr lang="en-US" altLang="zh-CN" sz="1600" b="0" i="0">
                <a:solidFill>
                  <a:srgbClr val="262626"/>
                </a:solidFill>
                <a:latin typeface="Times New Roman" panose="02020603050405020304" pitchFamily="18" charset="0"/>
              </a:rPr>
              <a:t> </a:t>
            </a:r>
            <a:r>
              <a:rPr lang="en-US" altLang="zh-CN" sz="1600" b="0" i="0">
                <a:latin typeface="Times New Roman" panose="02020603050405020304" pitchFamily="18" charset="0"/>
              </a:rPr>
              <a:t>nums</a:t>
            </a:r>
            <a:r>
              <a:rPr lang="zh-CN" altLang="en-US" sz="1600" b="0" i="0">
                <a:solidFill>
                  <a:srgbClr val="262626"/>
                </a:solidFill>
                <a:latin typeface="Times New Roman" panose="02020603050405020304" pitchFamily="18" charset="0"/>
              </a:rPr>
              <a:t>，找到峰值元素并返回其索引。数组可能包含多个峰值，在这种情况下，返回</a:t>
            </a:r>
            <a:r>
              <a:rPr lang="en-US" altLang="zh-CN" sz="1600" b="0" i="0">
                <a:solidFill>
                  <a:srgbClr val="262626"/>
                </a:solidFill>
                <a:latin typeface="Times New Roman" panose="02020603050405020304" pitchFamily="18" charset="0"/>
              </a:rPr>
              <a:t> </a:t>
            </a:r>
            <a:r>
              <a:rPr lang="zh-CN" altLang="en-US" sz="1600" b="1" i="0">
                <a:solidFill>
                  <a:srgbClr val="262626"/>
                </a:solidFill>
                <a:latin typeface="Times New Roman" panose="02020603050405020304" pitchFamily="18" charset="0"/>
              </a:rPr>
              <a:t>任何一个峰值</a:t>
            </a:r>
            <a:r>
              <a:rPr lang="en-US" altLang="zh-CN" sz="1600" b="0" i="0">
                <a:solidFill>
                  <a:srgbClr val="262626"/>
                </a:solidFill>
                <a:latin typeface="Times New Roman" panose="02020603050405020304" pitchFamily="18" charset="0"/>
              </a:rPr>
              <a:t> </a:t>
            </a:r>
            <a:r>
              <a:rPr lang="zh-CN" altLang="en-US" sz="1600" b="0" i="0">
                <a:solidFill>
                  <a:srgbClr val="262626"/>
                </a:solidFill>
                <a:latin typeface="Times New Roman" panose="02020603050405020304" pitchFamily="18" charset="0"/>
              </a:rPr>
              <a:t>所在位置即可。假设</a:t>
            </a:r>
            <a:r>
              <a:rPr lang="en-US" altLang="zh-CN" sz="1600" b="0" i="0">
                <a:solidFill>
                  <a:srgbClr val="262626"/>
                </a:solidFill>
                <a:latin typeface="Times New Roman" panose="02020603050405020304" pitchFamily="18" charset="0"/>
              </a:rPr>
              <a:t> nums[-1] = nums[n] = -∞ </a:t>
            </a:r>
            <a:endParaRPr lang="en-US" altLang="zh-CN" sz="1600" b="0" i="0">
              <a:solidFill>
                <a:srgbClr val="262626"/>
              </a:solidFill>
              <a:latin typeface="Times New Roman" panose="02020603050405020304" pitchFamily="18" charset="0"/>
            </a:endParaRPr>
          </a:p>
        </p:txBody>
      </p:sp>
      <p:graphicFrame>
        <p:nvGraphicFramePr>
          <p:cNvPr id="17" name="表格 16"/>
          <p:cNvGraphicFramePr/>
          <p:nvPr>
            <p:custDataLst>
              <p:tags r:id="rId1"/>
            </p:custDataLst>
          </p:nvPr>
        </p:nvGraphicFramePr>
        <p:xfrm>
          <a:off x="1035050" y="3068955"/>
          <a:ext cx="4783455" cy="407670"/>
        </p:xfrm>
        <a:graphic>
          <a:graphicData uri="http://schemas.openxmlformats.org/drawingml/2006/table">
            <a:tbl>
              <a:tblPr firstRow="1" bandRow="1">
                <a:tableStyleId>{5C22544A-7EE6-4342-B048-85BDC9FD1C3A}</a:tableStyleId>
              </a:tblPr>
              <a:tblGrid>
                <a:gridCol w="531495"/>
                <a:gridCol w="531495"/>
                <a:gridCol w="531495"/>
                <a:gridCol w="531495"/>
                <a:gridCol w="531495"/>
                <a:gridCol w="531495"/>
                <a:gridCol w="531495"/>
                <a:gridCol w="531495"/>
              </a:tblGrid>
              <a:tr h="40767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9" name="文本框 18"/>
          <p:cNvSpPr txBox="1"/>
          <p:nvPr/>
        </p:nvSpPr>
        <p:spPr>
          <a:xfrm>
            <a:off x="755650" y="5661660"/>
            <a:ext cx="3471545" cy="427355"/>
          </a:xfrm>
          <a:prstGeom prst="rect">
            <a:avLst/>
          </a:prstGeom>
        </p:spPr>
        <p:txBody>
          <a:bodyPr>
            <a:noAutofit/>
          </a:bodyPr>
          <a:p>
            <a:pPr marL="0" indent="0"/>
            <a:r>
              <a:rPr lang="zh-CN" altLang="en-US" sz="1600" b="0" i="0">
                <a:solidFill>
                  <a:srgbClr val="262626"/>
                </a:solidFill>
                <a:latin typeface="Times New Roman" panose="02020603050405020304" pitchFamily="18" charset="0"/>
              </a:rPr>
              <a:t>如何找到这个数组的</a:t>
            </a:r>
            <a:r>
              <a:rPr lang="zh-CN" altLang="en-US" sz="1600" b="0" i="0">
                <a:solidFill>
                  <a:srgbClr val="262626"/>
                </a:solidFill>
                <a:latin typeface="Times New Roman" panose="02020603050405020304" pitchFamily="18" charset="0"/>
              </a:rPr>
              <a:t>最大值？</a:t>
            </a:r>
            <a:endParaRPr lang="zh-CN" altLang="en-US" sz="1600" b="0" i="0">
              <a:solidFill>
                <a:srgbClr val="262626"/>
              </a:solidFill>
              <a:latin typeface="Times New Roman" panose="02020603050405020304" pitchFamily="18" charset="0"/>
            </a:endParaRPr>
          </a:p>
        </p:txBody>
      </p:sp>
      <p:cxnSp>
        <p:nvCxnSpPr>
          <p:cNvPr id="20" name="直接连接符 19"/>
          <p:cNvCxnSpPr/>
          <p:nvPr/>
        </p:nvCxnSpPr>
        <p:spPr>
          <a:xfrm flipV="1">
            <a:off x="1005840" y="4004945"/>
            <a:ext cx="1189990" cy="9213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199005" y="3997325"/>
            <a:ext cx="1581150" cy="1376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p:cNvSpPr/>
          <p:nvPr/>
        </p:nvSpPr>
        <p:spPr>
          <a:xfrm>
            <a:off x="1979930" y="3861435"/>
            <a:ext cx="425450" cy="431800"/>
          </a:xfrm>
          <a:prstGeom prst="ellipse">
            <a:avLst/>
          </a:prstGeom>
          <a:solidFill>
            <a:srgbClr val="000000">
              <a:alpha val="0"/>
            </a:srgbClr>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828040" y="4941570"/>
            <a:ext cx="887095" cy="30353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nums[0]</a:t>
            </a:r>
            <a:endParaRPr lang="en-US" altLang="zh-CN" sz="1600">
              <a:solidFill>
                <a:srgbClr val="262626"/>
              </a:solidFill>
              <a:latin typeface="Times New Roman" panose="02020603050405020304" pitchFamily="18" charset="0"/>
              <a:sym typeface="+mn-ea"/>
            </a:endParaRPr>
          </a:p>
        </p:txBody>
      </p:sp>
      <p:sp>
        <p:nvSpPr>
          <p:cNvPr id="24" name="文本框 23"/>
          <p:cNvSpPr txBox="1"/>
          <p:nvPr/>
        </p:nvSpPr>
        <p:spPr>
          <a:xfrm>
            <a:off x="3996055" y="5245100"/>
            <a:ext cx="1001395" cy="33655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a:t>
            </a:r>
            <a:r>
              <a:rPr lang="en-US" altLang="zh-CN" sz="1600">
                <a:solidFill>
                  <a:srgbClr val="262626"/>
                </a:solidFill>
                <a:latin typeface="Times New Roman" panose="02020603050405020304" pitchFamily="18" charset="0"/>
                <a:sym typeface="+mn-ea"/>
              </a:rPr>
              <a:t>n]</a:t>
            </a:r>
            <a:endParaRPr lang="en-US" altLang="zh-CN" sz="1600">
              <a:solidFill>
                <a:srgbClr val="262626"/>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051685" y="2204720"/>
            <a:ext cx="6675755" cy="341503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findPeakElement(nums: list) -&gt; 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len(nums)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 &lt; 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 + r)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 - 1] &lt; nums[mid] and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&lt;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l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8141335" cy="164147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二、整数数组</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按升序排列，数组中的值</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互不相同</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在传递给函数之前，</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在预先未知的某个下标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k</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0 &lt;= k &lt; nums.length</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）上进行了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向左旋转，使数组变为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[nums[k], nums[k+1], ..., nums[n-1], nums[0], nums[1], ..., nums[k-1]]</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开始</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计数）。例如，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2" name="直接连接符 1"/>
          <p:cNvCxnSpPr/>
          <p:nvPr/>
        </p:nvCxnSpPr>
        <p:spPr>
          <a:xfrm flipV="1">
            <a:off x="1187450" y="3716655"/>
            <a:ext cx="1456690" cy="13836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 name="文本框 3"/>
          <p:cNvSpPr txBox="1"/>
          <p:nvPr/>
        </p:nvSpPr>
        <p:spPr>
          <a:xfrm>
            <a:off x="1331595" y="5516880"/>
            <a:ext cx="2486025" cy="368300"/>
          </a:xfrm>
          <a:prstGeom prst="rect">
            <a:avLst/>
          </a:prstGeom>
          <a:noFill/>
        </p:spPr>
        <p:txBody>
          <a:bodyPr wrap="square" rtlCol="0">
            <a:spAutoFit/>
          </a:bodyPr>
          <a:p>
            <a:r>
              <a:rPr lang="zh-CN" altLang="en-US"/>
              <a:t>升序</a:t>
            </a:r>
            <a:r>
              <a:rPr lang="zh-CN" altLang="en-US"/>
              <a:t>数组</a:t>
            </a:r>
            <a:endParaRPr lang="zh-CN" altLang="en-US"/>
          </a:p>
        </p:txBody>
      </p:sp>
      <p:cxnSp>
        <p:nvCxnSpPr>
          <p:cNvPr id="6" name="直接连接符 5"/>
          <p:cNvCxnSpPr/>
          <p:nvPr/>
        </p:nvCxnSpPr>
        <p:spPr>
          <a:xfrm flipV="1">
            <a:off x="4932045" y="332740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6083935" y="422084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4067810" y="422084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5431790" y="5516880"/>
            <a:ext cx="1268095" cy="295910"/>
          </a:xfrm>
          <a:prstGeom prst="rect">
            <a:avLst/>
          </a:prstGeom>
          <a:noFill/>
        </p:spPr>
        <p:txBody>
          <a:bodyPr wrap="square" rtlCol="0">
            <a:noAutofit/>
          </a:bodyPr>
          <a:p>
            <a:r>
              <a:rPr lang="zh-CN" altLang="en-US"/>
              <a:t>旋转</a:t>
            </a:r>
            <a:r>
              <a:rPr lang="zh-CN" altLang="en-US"/>
              <a:t>之后</a:t>
            </a: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思考：这个问题能否有二分法解决？如果正常的用二分法遇到什么</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问题？</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3707765" y="3356610"/>
            <a:ext cx="596900" cy="348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H="1" flipV="1">
            <a:off x="3982085" y="310197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5003800" y="4523105"/>
            <a:ext cx="765810" cy="33020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target</a:t>
            </a:r>
            <a:endParaRPr lang="en-US" altLang="zh-CN">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H="1" flipV="1">
            <a:off x="5133975" y="425831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131820" y="406654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l</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5507990" y="40049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r</a:t>
            </a:r>
            <a:endParaRPr lang="en-US" altLang="zh-CN">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flipV="1">
            <a:off x="5638165" y="37401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3" grpId="0"/>
      <p:bldP spid="17" grpId="0"/>
      <p:bldP spid="11" grpId="1"/>
      <p:bldP spid="15" grpId="1"/>
      <p:bldP spid="13" grpId="1"/>
      <p:bldP spid="1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2736215" y="4041140"/>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bldLst>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539750" y="5732780"/>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4716145" y="2924810"/>
            <a:ext cx="4110355" cy="13589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target&gt;=firstNum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说明目标值在第一部分，否则目标值在第二部分。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同理，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nums[mid]&gt;=firstNum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mid</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索引在第一部分，否则在</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90360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185991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937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40335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36385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88963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3967480" y="2637155"/>
            <a:ext cx="5134610" cy="3233420"/>
          </a:xfrm>
          <a:prstGeom prst="rect">
            <a:avLst/>
          </a:prstGeom>
          <a:noFill/>
        </p:spPr>
        <p:txBody>
          <a:bodyPr wrap="square" rtlCol="0" anchor="t">
            <a:noAutofit/>
          </a:bodyPr>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此时：思路就很清晰了</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①如果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nums[mid]&gt;=firstNum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在第二部分，则直接让左索引的值向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右移动。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②</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nums[mid]&lt;firstNum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在第一部分，则直接让右索引的值向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左移动。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185737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47117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12725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代码实现：再思考一下</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细节，</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
        <p:nvSpPr>
          <p:cNvPr id="7" name="文本框 6"/>
          <p:cNvSpPr txBox="1"/>
          <p:nvPr/>
        </p:nvSpPr>
        <p:spPr>
          <a:xfrm>
            <a:off x="4428490" y="1772920"/>
            <a:ext cx="4612640" cy="4769485"/>
          </a:xfrm>
          <a:prstGeom prst="rect">
            <a:avLst/>
          </a:prstGeom>
        </p:spPr>
        <p:txBody>
          <a:bodyPr wrap="square">
            <a:spAutoFit/>
          </a:bodyPr>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def search(self,nums: list, target: int) -&gt; int:</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n = len(nums)</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n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firstNum = nums[0]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while l&lt;=r:</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mid = (l+r)//2</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nums[mid]==target: return 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firstNum&lt;=nums[mid]: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 &lt;= target &lt; 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 &lt; target &lt; firstNum:</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return -1</a:t>
            </a:r>
            <a:endParaRPr lang="en-US" altLang="zh-CN" sz="1600" b="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1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5655" cy="508000"/>
          </a:xfrm>
          <a:prstGeom prst="rect">
            <a:avLst/>
          </a:prstGeom>
        </p:spPr>
        <p:txBody>
          <a:bodyPr>
            <a:noAutofit/>
          </a:bodyPr>
          <a:p>
            <a:pPr marL="0" indent="0"/>
            <a:r>
              <a:rPr lang="en-US" altLang="zh-CN" sz="1600" b="0" i="0">
                <a:solidFill>
                  <a:srgbClr val="262626"/>
                </a:solidFill>
                <a:latin typeface="Times New Roman" panose="02020603050405020304" pitchFamily="18" charset="0"/>
              </a:rPr>
              <a:t>Pow</a:t>
            </a:r>
            <a:r>
              <a:rPr lang="zh-CN" altLang="en-US" sz="1600" b="0" i="0">
                <a:solidFill>
                  <a:srgbClr val="262626"/>
                </a:solidFill>
                <a:latin typeface="Times New Roman" panose="02020603050405020304" pitchFamily="18" charset="0"/>
              </a:rPr>
              <a:t>函数的有两个参数，分别为底数和指数，将参数输入之后返回幂。</a:t>
            </a:r>
            <a:r>
              <a:rPr lang="zh-CN" altLang="en-US" sz="1600" b="0" i="0">
                <a:solidFill>
                  <a:srgbClr val="262626"/>
                </a:solidFill>
                <a:latin typeface="Times New Roman" panose="02020603050405020304" pitchFamily="18" charset="0"/>
              </a:rPr>
              <a:t>例如</a:t>
            </a:r>
            <a:endParaRPr lang="zh-CN" altLang="en-US" sz="1600" b="0" i="0">
              <a:solidFill>
                <a:srgbClr val="262626"/>
              </a:solidFill>
              <a:latin typeface="Times New Roman" panose="02020603050405020304" pitchFamily="18" charset="0"/>
            </a:endParaRPr>
          </a:p>
          <a:p>
            <a:pPr marL="0" indent="0"/>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返回值为</a:t>
            </a:r>
            <a:r>
              <a:rPr lang="en-US" altLang="zh-CN" sz="1600" b="0" i="0">
                <a:solidFill>
                  <a:srgbClr val="262626"/>
                </a:solidFill>
                <a:latin typeface="Times New Roman" panose="02020603050405020304" pitchFamily="18" charset="0"/>
              </a:rPr>
              <a:t>1024</a:t>
            </a:r>
            <a:r>
              <a:rPr lang="zh-CN" altLang="en-US" sz="1600" b="0" i="0">
                <a:solidFill>
                  <a:srgbClr val="262626"/>
                </a:solidFill>
                <a:latin typeface="Times New Roman" panose="02020603050405020304" pitchFamily="18" charset="0"/>
              </a:rPr>
              <a:t>。</a:t>
            </a:r>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a:t>
            </a:r>
            <a:r>
              <a:rPr lang="en-US" altLang="zh-CN" sz="1600" b="0" i="0">
                <a:solidFill>
                  <a:srgbClr val="262626"/>
                </a:solidFill>
                <a:latin typeface="Times New Roman" panose="02020603050405020304" pitchFamily="18" charset="0"/>
              </a:rPr>
              <a:t>1/1024</a:t>
            </a:r>
            <a:r>
              <a:rPr lang="zh-CN" altLang="en-US" sz="1600" b="0" i="0">
                <a:solidFill>
                  <a:srgbClr val="262626"/>
                </a:solidFill>
                <a:latin typeface="Times New Roman" panose="02020603050405020304" pitchFamily="18" charset="0"/>
              </a:rPr>
              <a:t>。</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83990" y="3032125"/>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82390" y="3032125"/>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559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1000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466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907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2174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282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5851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6931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9422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60502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353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461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72510" y="357505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58335" y="357314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700655" y="444944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88055" y="445833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77460" y="445579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50815" y="446468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76300" y="4940935"/>
            <a:ext cx="7145655" cy="508000"/>
          </a:xfrm>
          <a:prstGeom prst="rect">
            <a:avLst/>
          </a:prstGeom>
        </p:spPr>
        <p:txBody>
          <a:bodyPr>
            <a:noAutofit/>
          </a:bodyPr>
          <a:p>
            <a:pPr marL="0" indent="0"/>
            <a:r>
              <a:rPr lang="zh-CN" altLang="en-US" sz="1600" b="0" i="0">
                <a:solidFill>
                  <a:srgbClr val="262626"/>
                </a:solidFill>
                <a:latin typeface="Times New Roman" panose="02020603050405020304" pitchFamily="18" charset="0"/>
              </a:rPr>
              <a:t>有二叉树直接用递归实现，递归的出口就是</a:t>
            </a:r>
            <a:r>
              <a:rPr lang="en-US" altLang="zh-CN" sz="1600" b="0" i="0">
                <a:solidFill>
                  <a:srgbClr val="262626"/>
                </a:solidFill>
                <a:latin typeface="Times New Roman" panose="02020603050405020304" pitchFamily="18" charset="0"/>
              </a:rPr>
              <a:t>n==1</a:t>
            </a:r>
            <a:r>
              <a:rPr lang="zh-CN" altLang="en-US" sz="1600" b="0" i="0">
                <a:solidFill>
                  <a:srgbClr val="262626"/>
                </a:solidFill>
                <a:latin typeface="Times New Roman" panose="02020603050405020304" pitchFamily="18" charset="0"/>
              </a:rPr>
              <a:t>时候，然后将两部分</a:t>
            </a:r>
            <a:r>
              <a:rPr lang="zh-CN" altLang="en-US" sz="1600" b="0" i="0">
                <a:solidFill>
                  <a:srgbClr val="262626"/>
                </a:solidFill>
                <a:latin typeface="Times New Roman" panose="02020603050405020304" pitchFamily="18" charset="0"/>
              </a:rPr>
              <a:t>合并。</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60495" y="193421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58895" y="193421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324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765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231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672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1939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047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3502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4581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7073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58152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118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226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49015" y="247713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34840" y="247523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677160" y="335153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64560" y="336042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53965" y="335788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27320" y="336677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99160" y="2132965"/>
            <a:ext cx="5101590" cy="880110"/>
          </a:xfrm>
          <a:prstGeom prst="rect">
            <a:avLst/>
          </a:prstGeom>
        </p:spPr>
        <p:txBody>
          <a:bodyPr>
            <a:noAutofit/>
          </a:bodyPr>
          <a:p>
            <a:pPr marL="0" indent="0"/>
            <a:r>
              <a:rPr lang="en-US" altLang="zh-CN" sz="1600" b="0" i="0">
                <a:solidFill>
                  <a:srgbClr val="262626"/>
                </a:solidFill>
                <a:latin typeface="Times New Roman" panose="02020603050405020304" pitchFamily="18" charset="0"/>
              </a:rPr>
              <a:t>def Pow(num</a:t>
            </a:r>
            <a:r>
              <a:rPr lang="en-US" altLang="zh-CN" sz="1600" b="0" i="0">
                <a:solidFill>
                  <a:srgbClr val="262626"/>
                </a:solidFill>
                <a:latin typeface="Times New Roman" panose="02020603050405020304" pitchFamily="18" charset="0"/>
              </a:rPr>
              <a:t>bers:int ,ex:int)-&gt;int:</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457200"/>
            <a:r>
              <a:rPr lang="en-US" altLang="zh-CN" sz="1600" b="0" i="0">
                <a:solidFill>
                  <a:srgbClr val="262626"/>
                </a:solidFill>
                <a:latin typeface="Times New Roman" panose="02020603050405020304" pitchFamily="18" charset="0"/>
              </a:rPr>
              <a:t>if ex==1:</a:t>
            </a:r>
            <a:endParaRPr lang="en-US" altLang="zh-CN" sz="1600" b="0" i="0">
              <a:solidFill>
                <a:srgbClr val="262626"/>
              </a:solidFill>
              <a:latin typeface="Times New Roman" panose="02020603050405020304" pitchFamily="18" charset="0"/>
            </a:endParaRPr>
          </a:p>
          <a:p>
            <a:pPr marL="457200" lvl="1" indent="457200"/>
            <a:r>
              <a:rPr lang="en-US" altLang="zh-CN" sz="1600" b="0" i="0">
                <a:solidFill>
                  <a:srgbClr val="262626"/>
                </a:solidFill>
                <a:latin typeface="Times New Roman" panose="02020603050405020304" pitchFamily="18" charset="0"/>
              </a:rPr>
              <a:t>return numbers</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p:txBody>
      </p:sp>
      <p:sp>
        <p:nvSpPr>
          <p:cNvPr id="17" name="文本框 16"/>
          <p:cNvSpPr txBox="1"/>
          <p:nvPr/>
        </p:nvSpPr>
        <p:spPr>
          <a:xfrm>
            <a:off x="883285" y="3789045"/>
            <a:ext cx="5727700" cy="1017905"/>
          </a:xfrm>
          <a:prstGeom prst="rect">
            <a:avLst/>
          </a:prstGeom>
          <a:noFill/>
        </p:spPr>
        <p:txBody>
          <a:bodyPr wrap="square" rtlCol="0" anchor="t">
            <a:noAutofit/>
          </a:bodyPr>
          <a:p>
            <a:pPr marL="0" indent="457200"/>
            <a:r>
              <a:rPr lang="en-US" altLang="zh-CN" sz="1600">
                <a:solidFill>
                  <a:srgbClr val="262626"/>
                </a:solidFill>
                <a:latin typeface="Times New Roman" panose="02020603050405020304" pitchFamily="18" charset="0"/>
                <a:sym typeface="+mn-ea"/>
              </a:rPr>
              <a:t>half = Pow(numbers,n//2)</a:t>
            </a:r>
            <a:endParaRPr lang="en-US" altLang="zh-CN" sz="1600">
              <a:solidFill>
                <a:srgbClr val="262626"/>
              </a:solidFill>
              <a:latin typeface="Times New Roman" panose="02020603050405020304" pitchFamily="18" charset="0"/>
              <a:sym typeface="+mn-ea"/>
            </a:endParaRPr>
          </a:p>
          <a:p>
            <a:pPr marL="0" indent="457200"/>
            <a:r>
              <a:rPr lang="en-US" altLang="zh-CN" sz="1600">
                <a:solidFill>
                  <a:srgbClr val="262626"/>
                </a:solidFill>
                <a:latin typeface="Times New Roman" panose="02020603050405020304" pitchFamily="18" charset="0"/>
                <a:sym typeface="+mn-ea"/>
              </a:rPr>
              <a:t>return half*half*numbers if ex%2==1 else half*half</a:t>
            </a:r>
            <a:endParaRPr lang="en-US" altLang="zh-CN" sz="1600">
              <a:solidFill>
                <a:srgbClr val="262626"/>
              </a:solidFill>
              <a:latin typeface="Times New Roman" panose="02020603050405020304" pitchFamily="18" charset="0"/>
              <a:sym typeface="+mn-ea"/>
            </a:endParaRPr>
          </a:p>
          <a:p>
            <a:pPr marL="457200" lvl="1" indent="457200"/>
            <a:endParaRPr lang="en-US" altLang="zh-CN" sz="1600">
              <a:solidFill>
                <a:srgbClr val="262626"/>
              </a:solidFill>
              <a:latin typeface="Times New Roman" panose="02020603050405020304" pitchFamily="18" charset="0"/>
              <a:sym typeface="+mn-ea"/>
            </a:endParaRPr>
          </a:p>
        </p:txBody>
      </p:sp>
      <p:sp>
        <p:nvSpPr>
          <p:cNvPr id="20" name="文本框 19"/>
          <p:cNvSpPr txBox="1"/>
          <p:nvPr/>
        </p:nvSpPr>
        <p:spPr>
          <a:xfrm>
            <a:off x="894715" y="2419985"/>
            <a:ext cx="4572000" cy="829945"/>
          </a:xfrm>
          <a:prstGeom prst="rect">
            <a:avLst/>
          </a:prstGeom>
          <a:noFill/>
        </p:spPr>
        <p:txBody>
          <a:bodyPr wrap="square" rtlCol="0" anchor="t">
            <a:spAutoFit/>
          </a:bodyPr>
          <a:p>
            <a:pPr marL="0" indent="457200"/>
            <a:r>
              <a:rPr lang="en-US" altLang="zh-CN" sz="1600">
                <a:solidFill>
                  <a:srgbClr val="262626"/>
                </a:solidFill>
                <a:latin typeface="Times New Roman" panose="02020603050405020304" pitchFamily="18" charset="0"/>
                <a:sym typeface="+mn-ea"/>
              </a:rPr>
              <a:t>if ex&lt;0:</a:t>
            </a:r>
            <a:endParaRPr lang="en-US" altLang="zh-CN" sz="1600">
              <a:solidFill>
                <a:srgbClr val="262626"/>
              </a:solidFill>
              <a:latin typeface="Times New Roman" panose="02020603050405020304" pitchFamily="18" charset="0"/>
              <a:sym typeface="+mn-ea"/>
            </a:endParaRPr>
          </a:p>
          <a:p>
            <a:pPr marL="457200" lvl="1" indent="457200"/>
            <a:r>
              <a:rPr lang="en-US" altLang="zh-CN" sz="1600" b="0" i="0">
                <a:solidFill>
                  <a:srgbClr val="262626"/>
                </a:solidFill>
                <a:latin typeface="Times New Roman" panose="02020603050405020304" pitchFamily="18" charset="0"/>
              </a:rPr>
              <a:t>ex=-ex</a:t>
            </a:r>
            <a:endParaRPr lang="en-US" altLang="zh-CN" sz="1600" b="0" i="0">
              <a:solidFill>
                <a:srgbClr val="262626"/>
              </a:solidFill>
              <a:latin typeface="Times New Roman" panose="02020603050405020304" pitchFamily="18" charset="0"/>
            </a:endParaRPr>
          </a:p>
          <a:p>
            <a:pPr marL="457200" lvl="1" indent="457200"/>
            <a:r>
              <a:rPr lang="en-US" altLang="zh-CN" sz="1600">
                <a:solidFill>
                  <a:srgbClr val="262626"/>
                </a:solidFill>
                <a:latin typeface="Times New Roman" panose="02020603050405020304" pitchFamily="18" charset="0"/>
                <a:sym typeface="+mn-ea"/>
              </a:rPr>
              <a:t>numbers = 1/numbers</a:t>
            </a:r>
            <a:endParaRPr lang="en-US" altLang="zh-CN" sz="1600">
              <a:solidFill>
                <a:srgbClr val="262626"/>
              </a:solidFill>
              <a:latin typeface="Times New Roman" panose="02020603050405020304" pitchFamily="18" charset="0"/>
              <a:sym typeface="+mn-ea"/>
            </a:endParaRPr>
          </a:p>
        </p:txBody>
      </p:sp>
      <p:sp>
        <p:nvSpPr>
          <p:cNvPr id="21" name="文本框 20"/>
          <p:cNvSpPr txBox="1"/>
          <p:nvPr/>
        </p:nvSpPr>
        <p:spPr>
          <a:xfrm>
            <a:off x="756920" y="5061585"/>
            <a:ext cx="8030210" cy="695325"/>
          </a:xfrm>
          <a:prstGeom prst="rect">
            <a:avLst/>
          </a:prstGeom>
          <a:noFill/>
        </p:spPr>
        <p:txBody>
          <a:bodyPr wrap="square" rtlCol="0">
            <a:noAutofit/>
          </a:bodyPr>
          <a:p>
            <a:r>
              <a:rPr lang="zh-CN" altLang="en-US"/>
              <a:t>再添加一个判断，如果指数是负数就可以，转换成整数，底数转换成</a:t>
            </a:r>
            <a:r>
              <a:rPr lang="zh-CN" altLang="en-US"/>
              <a:t>倒数。</a:t>
            </a:r>
            <a:endParaRPr lang="zh-CN" altLang="en-US"/>
          </a:p>
          <a:p>
            <a:r>
              <a:rPr lang="zh-CN" altLang="en-US">
                <a:solidFill>
                  <a:srgbClr val="FF0000"/>
                </a:solidFill>
              </a:rPr>
              <a:t>思考是否还有其他的思路？</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0" grpId="1"/>
      <p:bldP spid="21"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给定若干个整数，要求使用分治算法求出最大值和最小值。</a:t>
            </a:r>
            <a:endParaRPr lang="zh-CN" altLang="en-US" sz="2400" dirty="0">
              <a:solidFill>
                <a:srgbClr val="080808"/>
              </a:solidFill>
              <a:uFillTx/>
              <a:latin typeface="Times New Roman" panose="02020603050405020304" pitchFamily="18" charset="0"/>
            </a:endParaRPr>
          </a:p>
        </p:txBody>
      </p:sp>
      <p:sp>
        <p:nvSpPr>
          <p:cNvPr id="3" name="Text Box 4"/>
          <p:cNvSpPr txBox="1">
            <a:spLocks noChangeArrowheads="1"/>
          </p:cNvSpPr>
          <p:nvPr/>
        </p:nvSpPr>
        <p:spPr bwMode="auto">
          <a:xfrm>
            <a:off x="285020" y="2872456"/>
            <a:ext cx="86042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宋体" panose="02010600030101010101" pitchFamily="2" charset="-122"/>
              </a:rPr>
              <a:t>解题思路：采用分治策略，当数据序列中只有一个元素时候，直接返回最大值和最小值。否则对数组进行拆分分，分别找到拆分两个数组的最大值和最小值，然后在筛选出整个数组的最大值和</a:t>
            </a:r>
            <a:r>
              <a:rPr lang="zh-CN" altLang="en-US" sz="2400" dirty="0">
                <a:solidFill>
                  <a:srgbClr val="080808"/>
                </a:solidFill>
                <a:latin typeface="宋体" panose="02010600030101010101" pitchFamily="2" charset="-122"/>
              </a:rPr>
              <a:t>最小值。</a:t>
            </a:r>
            <a:endParaRPr lang="zh-CN" altLang="en-US" sz="2400" dirty="0">
              <a:solidFill>
                <a:srgbClr val="080808"/>
              </a:solidFill>
              <a:latin typeface="宋体" panose="02010600030101010101" pitchFamily="2" charset="-122"/>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222500" y="2470150"/>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574165" y="3723640"/>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526915"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30263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18299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455160"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150110"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230245" y="2842260"/>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382770" y="2842260"/>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114550" y="3456305"/>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4995545" y="3456305"/>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230245" y="3456305"/>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607050" y="3456305"/>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430020"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3666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683069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585914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24700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52691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0143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3915410"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1699895" y="4104640"/>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114550" y="4104640"/>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284220" y="4104640"/>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3843020" y="4104640"/>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4796790" y="4104640"/>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4995545" y="4104640"/>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129020" y="4104640"/>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6723380" y="4104640"/>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183640" y="222948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52" name="表格 51"/>
          <p:cNvGraphicFramePr/>
          <p:nvPr/>
        </p:nvGraphicFramePr>
        <p:xfrm>
          <a:off x="1330960" y="244538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269938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42785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371590"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1655445" y="30937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859655" y="302133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376170" y="374142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67" name="直接箭头连接符 66"/>
          <p:cNvCxnSpPr>
            <a:stCxn id="52" idx="2"/>
            <a:endCxn id="56" idx="0"/>
          </p:cNvCxnSpPr>
          <p:nvPr/>
        </p:nvCxnSpPr>
        <p:spPr>
          <a:xfrm>
            <a:off x="1871345" y="282638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2735580" y="275463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4968240" y="275463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2735580" y="347472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6" name="直接箭头连接符 75"/>
          <p:cNvCxnSpPr>
            <a:stCxn id="55" idx="2"/>
            <a:endCxn id="57" idx="0"/>
          </p:cNvCxnSpPr>
          <p:nvPr/>
        </p:nvCxnSpPr>
        <p:spPr>
          <a:xfrm flipH="1">
            <a:off x="5939790" y="275463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536440" y="340233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259205" y="222948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118745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10</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269938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428371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11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26" name="文本框 25"/>
          <p:cNvSpPr txBox="1"/>
          <p:nvPr/>
        </p:nvSpPr>
        <p:spPr>
          <a:xfrm>
            <a:off x="629983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19</a:t>
            </a:r>
            <a:endParaRPr lang="en-US" altLang="zh-CN">
              <a:latin typeface="Times New Roman" panose="02020603050405020304" pitchFamily="18" charset="0"/>
              <a:cs typeface="Times New Roman" panose="02020603050405020304" pitchFamily="18" charset="0"/>
            </a:endParaRPr>
          </a:p>
        </p:txBody>
      </p:sp>
      <p:sp>
        <p:nvSpPr>
          <p:cNvPr id="28" name="文本框 27"/>
          <p:cNvSpPr txBox="1"/>
          <p:nvPr/>
        </p:nvSpPr>
        <p:spPr>
          <a:xfrm>
            <a:off x="35560" y="2924810"/>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32" name="文本框 31"/>
          <p:cNvSpPr txBox="1"/>
          <p:nvPr/>
        </p:nvSpPr>
        <p:spPr>
          <a:xfrm>
            <a:off x="7595870" y="285305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nvSpPr>
        <p:spPr>
          <a:xfrm>
            <a:off x="3851910" y="443674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ppt_x"/>
                                          </p:val>
                                        </p:tav>
                                        <p:tav tm="100000">
                                          <p:val>
                                            <p:strVal val="#ppt_x"/>
                                          </p:val>
                                        </p:tav>
                                      </p:tavLst>
                                    </p:anim>
                                    <p:anim calcmode="lin" valueType="num">
                                      <p:cBhvr additive="base">
                                        <p:cTn id="92" dur="5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additive="base">
                                        <p:cTn id="107" dur="500" fill="hold"/>
                                        <p:tgtEl>
                                          <p:spTgt spid="46"/>
                                        </p:tgtEl>
                                        <p:attrNameLst>
                                          <p:attrName>ppt_x</p:attrName>
                                        </p:attrNameLst>
                                      </p:cBhvr>
                                      <p:tavLst>
                                        <p:tav tm="0">
                                          <p:val>
                                            <p:strVal val="#ppt_x"/>
                                          </p:val>
                                        </p:tav>
                                        <p:tav tm="100000">
                                          <p:val>
                                            <p:strVal val="#ppt_x"/>
                                          </p:val>
                                        </p:tav>
                                      </p:tavLst>
                                    </p:anim>
                                    <p:anim calcmode="lin" valueType="num">
                                      <p:cBhvr additive="base">
                                        <p:cTn id="108" dur="500" fill="hold"/>
                                        <p:tgtEl>
                                          <p:spTgt spid="4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 calcmode="lin" valueType="num">
                                      <p:cBhvr additive="base">
                                        <p:cTn id="111" dur="500" fill="hold"/>
                                        <p:tgtEl>
                                          <p:spTgt spid="47"/>
                                        </p:tgtEl>
                                        <p:attrNameLst>
                                          <p:attrName>ppt_x</p:attrName>
                                        </p:attrNameLst>
                                      </p:cBhvr>
                                      <p:tavLst>
                                        <p:tav tm="0">
                                          <p:val>
                                            <p:strVal val="#ppt_x"/>
                                          </p:val>
                                        </p:tav>
                                        <p:tav tm="100000">
                                          <p:val>
                                            <p:strVal val="#ppt_x"/>
                                          </p:val>
                                        </p:tav>
                                      </p:tavLst>
                                    </p:anim>
                                    <p:anim calcmode="lin" valueType="num">
                                      <p:cBhvr additive="base">
                                        <p:cTn id="112" dur="500" fill="hold"/>
                                        <p:tgtEl>
                                          <p:spTgt spid="47"/>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additive="base">
                                        <p:cTn id="115" dur="500" fill="hold"/>
                                        <p:tgtEl>
                                          <p:spTgt spid="48"/>
                                        </p:tgtEl>
                                        <p:attrNameLst>
                                          <p:attrName>ppt_x</p:attrName>
                                        </p:attrNameLst>
                                      </p:cBhvr>
                                      <p:tavLst>
                                        <p:tav tm="0">
                                          <p:val>
                                            <p:strVal val="#ppt_x"/>
                                          </p:val>
                                        </p:tav>
                                        <p:tav tm="100000">
                                          <p:val>
                                            <p:strVal val="#ppt_x"/>
                                          </p:val>
                                        </p:tav>
                                      </p:tavLst>
                                    </p:anim>
                                    <p:anim calcmode="lin" valueType="num">
                                      <p:cBhvr additive="base">
                                        <p:cTn id="116" dur="500" fill="hold"/>
                                        <p:tgtEl>
                                          <p:spTgt spid="4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ppt_x"/>
                                          </p:val>
                                        </p:tav>
                                        <p:tav tm="100000">
                                          <p:val>
                                            <p:strVal val="#ppt_x"/>
                                          </p:val>
                                        </p:tav>
                                      </p:tavLst>
                                    </p:anim>
                                    <p:anim calcmode="lin" valueType="num">
                                      <p:cBhvr additive="base">
                                        <p:cTn id="120" dur="500" fill="hold"/>
                                        <p:tgtEl>
                                          <p:spTgt spid="5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nodeType="clickEffect">
                                  <p:stCondLst>
                                    <p:cond delay="0"/>
                                  </p:stCondLst>
                                  <p:childTnLst>
                                    <p:anim calcmode="lin" valueType="num">
                                      <p:cBhvr additive="base">
                                        <p:cTn id="128" dur="500"/>
                                        <p:tgtEl>
                                          <p:spTgt spid="10"/>
                                        </p:tgtEl>
                                        <p:attrNameLst>
                                          <p:attrName>ppt_x</p:attrName>
                                        </p:attrNameLst>
                                      </p:cBhvr>
                                      <p:tavLst>
                                        <p:tav tm="0">
                                          <p:val>
                                            <p:strVal val="ppt_x"/>
                                          </p:val>
                                        </p:tav>
                                        <p:tav tm="100000">
                                          <p:val>
                                            <p:strVal val="ppt_x"/>
                                          </p:val>
                                        </p:tav>
                                      </p:tavLst>
                                    </p:anim>
                                    <p:anim calcmode="lin" valueType="num">
                                      <p:cBhvr additive="base">
                                        <p:cTn id="129" dur="500"/>
                                        <p:tgtEl>
                                          <p:spTgt spid="10"/>
                                        </p:tgtEl>
                                        <p:attrNameLst>
                                          <p:attrName>ppt_y</p:attrName>
                                        </p:attrNameLst>
                                      </p:cBhvr>
                                      <p:tavLst>
                                        <p:tav tm="0">
                                          <p:val>
                                            <p:strVal val="ppt_y"/>
                                          </p:val>
                                        </p:tav>
                                        <p:tav tm="100000">
                                          <p:val>
                                            <p:strVal val="1+ppt_h/2"/>
                                          </p:val>
                                        </p:tav>
                                      </p:tavLst>
                                    </p:anim>
                                    <p:set>
                                      <p:cBhvr>
                                        <p:cTn id="130" dur="1" fill="hold">
                                          <p:stCondLst>
                                            <p:cond delay="499"/>
                                          </p:stCondLst>
                                        </p:cTn>
                                        <p:tgtEl>
                                          <p:spTgt spid="10"/>
                                        </p:tgtEl>
                                        <p:attrNameLst>
                                          <p:attrName>style.visibility</p:attrName>
                                        </p:attrNameLst>
                                      </p:cBhvr>
                                      <p:to>
                                        <p:strVal val="hidden"/>
                                      </p:to>
                                    </p:set>
                                  </p:childTnLst>
                                </p:cTn>
                              </p:par>
                              <p:par>
                                <p:cTn id="131" presetID="2" presetClass="exit" presetSubtype="4" fill="hold" nodeType="withEffect">
                                  <p:stCondLst>
                                    <p:cond delay="0"/>
                                  </p:stCondLst>
                                  <p:childTnLst>
                                    <p:anim calcmode="lin" valueType="num">
                                      <p:cBhvr additive="base">
                                        <p:cTn id="132" dur="500"/>
                                        <p:tgtEl>
                                          <p:spTgt spid="7"/>
                                        </p:tgtEl>
                                        <p:attrNameLst>
                                          <p:attrName>ppt_x</p:attrName>
                                        </p:attrNameLst>
                                      </p:cBhvr>
                                      <p:tavLst>
                                        <p:tav tm="0">
                                          <p:val>
                                            <p:strVal val="ppt_x"/>
                                          </p:val>
                                        </p:tav>
                                        <p:tav tm="100000">
                                          <p:val>
                                            <p:strVal val="ppt_x"/>
                                          </p:val>
                                        </p:tav>
                                      </p:tavLst>
                                    </p:anim>
                                    <p:anim calcmode="lin" valueType="num">
                                      <p:cBhvr additive="base">
                                        <p:cTn id="133" dur="500"/>
                                        <p:tgtEl>
                                          <p:spTgt spid="7"/>
                                        </p:tgtEl>
                                        <p:attrNameLst>
                                          <p:attrName>ppt_y</p:attrName>
                                        </p:attrNameLst>
                                      </p:cBhvr>
                                      <p:tavLst>
                                        <p:tav tm="0">
                                          <p:val>
                                            <p:strVal val="ppt_y"/>
                                          </p:val>
                                        </p:tav>
                                        <p:tav tm="100000">
                                          <p:val>
                                            <p:strVal val="1+ppt_h/2"/>
                                          </p:val>
                                        </p:tav>
                                      </p:tavLst>
                                    </p:anim>
                                    <p:set>
                                      <p:cBhvr>
                                        <p:cTn id="134" dur="1" fill="hold">
                                          <p:stCondLst>
                                            <p:cond delay="499"/>
                                          </p:stCondLst>
                                        </p:cTn>
                                        <p:tgtEl>
                                          <p:spTgt spid="7"/>
                                        </p:tgtEl>
                                        <p:attrNameLst>
                                          <p:attrName>style.visibility</p:attrName>
                                        </p:attrNameLst>
                                      </p:cBhvr>
                                      <p:to>
                                        <p:strVal val="hidden"/>
                                      </p:to>
                                    </p:set>
                                  </p:childTnLst>
                                </p:cTn>
                              </p:par>
                              <p:par>
                                <p:cTn id="135" presetID="2" presetClass="exit" presetSubtype="4" fill="hold" nodeType="withEffect">
                                  <p:stCondLst>
                                    <p:cond delay="0"/>
                                  </p:stCondLst>
                                  <p:childTnLst>
                                    <p:anim calcmode="lin" valueType="num">
                                      <p:cBhvr additive="base">
                                        <p:cTn id="136" dur="500"/>
                                        <p:tgtEl>
                                          <p:spTgt spid="8"/>
                                        </p:tgtEl>
                                        <p:attrNameLst>
                                          <p:attrName>ppt_x</p:attrName>
                                        </p:attrNameLst>
                                      </p:cBhvr>
                                      <p:tavLst>
                                        <p:tav tm="0">
                                          <p:val>
                                            <p:strVal val="ppt_x"/>
                                          </p:val>
                                        </p:tav>
                                        <p:tav tm="100000">
                                          <p:val>
                                            <p:strVal val="ppt_x"/>
                                          </p:val>
                                        </p:tav>
                                      </p:tavLst>
                                    </p:anim>
                                    <p:anim calcmode="lin" valueType="num">
                                      <p:cBhvr additive="base">
                                        <p:cTn id="137" dur="500"/>
                                        <p:tgtEl>
                                          <p:spTgt spid="8"/>
                                        </p:tgtEl>
                                        <p:attrNameLst>
                                          <p:attrName>ppt_y</p:attrName>
                                        </p:attrNameLst>
                                      </p:cBhvr>
                                      <p:tavLst>
                                        <p:tav tm="0">
                                          <p:val>
                                            <p:strVal val="ppt_y"/>
                                          </p:val>
                                        </p:tav>
                                        <p:tav tm="100000">
                                          <p:val>
                                            <p:strVal val="1+ppt_h/2"/>
                                          </p:val>
                                        </p:tav>
                                      </p:tavLst>
                                    </p:anim>
                                    <p:set>
                                      <p:cBhvr>
                                        <p:cTn id="138" dur="1" fill="hold">
                                          <p:stCondLst>
                                            <p:cond delay="499"/>
                                          </p:stCondLst>
                                        </p:cTn>
                                        <p:tgtEl>
                                          <p:spTgt spid="8"/>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11"/>
                                        </p:tgtEl>
                                        <p:attrNameLst>
                                          <p:attrName>ppt_x</p:attrName>
                                        </p:attrNameLst>
                                      </p:cBhvr>
                                      <p:tavLst>
                                        <p:tav tm="0">
                                          <p:val>
                                            <p:strVal val="ppt_x"/>
                                          </p:val>
                                        </p:tav>
                                        <p:tav tm="100000">
                                          <p:val>
                                            <p:strVal val="ppt_x"/>
                                          </p:val>
                                        </p:tav>
                                      </p:tavLst>
                                    </p:anim>
                                    <p:anim calcmode="lin" valueType="num">
                                      <p:cBhvr additive="base">
                                        <p:cTn id="141" dur="500"/>
                                        <p:tgtEl>
                                          <p:spTgt spid="11"/>
                                        </p:tgtEl>
                                        <p:attrNameLst>
                                          <p:attrName>ppt_y</p:attrName>
                                        </p:attrNameLst>
                                      </p:cBhvr>
                                      <p:tavLst>
                                        <p:tav tm="0">
                                          <p:val>
                                            <p:strVal val="ppt_y"/>
                                          </p:val>
                                        </p:tav>
                                        <p:tav tm="100000">
                                          <p:val>
                                            <p:strVal val="1+ppt_h/2"/>
                                          </p:val>
                                        </p:tav>
                                      </p:tavLst>
                                    </p:anim>
                                    <p:set>
                                      <p:cBhvr>
                                        <p:cTn id="142" dur="1" fill="hold">
                                          <p:stCondLst>
                                            <p:cond delay="499"/>
                                          </p:stCondLst>
                                        </p:cTn>
                                        <p:tgtEl>
                                          <p:spTgt spid="11"/>
                                        </p:tgtEl>
                                        <p:attrNameLst>
                                          <p:attrName>style.visibility</p:attrName>
                                        </p:attrNameLst>
                                      </p:cBhvr>
                                      <p:to>
                                        <p:strVal val="hidden"/>
                                      </p:to>
                                    </p:set>
                                  </p:childTnLst>
                                </p:cTn>
                              </p:par>
                              <p:par>
                                <p:cTn id="143" presetID="2" presetClass="exit" presetSubtype="4" fill="hold" nodeType="withEffect">
                                  <p:stCondLst>
                                    <p:cond delay="0"/>
                                  </p:stCondLst>
                                  <p:childTnLst>
                                    <p:anim calcmode="lin" valueType="num">
                                      <p:cBhvr additive="base">
                                        <p:cTn id="144" dur="500"/>
                                        <p:tgtEl>
                                          <p:spTgt spid="15"/>
                                        </p:tgtEl>
                                        <p:attrNameLst>
                                          <p:attrName>ppt_x</p:attrName>
                                        </p:attrNameLst>
                                      </p:cBhvr>
                                      <p:tavLst>
                                        <p:tav tm="0">
                                          <p:val>
                                            <p:strVal val="ppt_x"/>
                                          </p:val>
                                        </p:tav>
                                        <p:tav tm="100000">
                                          <p:val>
                                            <p:strVal val="ppt_x"/>
                                          </p:val>
                                        </p:tav>
                                      </p:tavLst>
                                    </p:anim>
                                    <p:anim calcmode="lin" valueType="num">
                                      <p:cBhvr additive="base">
                                        <p:cTn id="145" dur="500"/>
                                        <p:tgtEl>
                                          <p:spTgt spid="15"/>
                                        </p:tgtEl>
                                        <p:attrNameLst>
                                          <p:attrName>ppt_y</p:attrName>
                                        </p:attrNameLst>
                                      </p:cBhvr>
                                      <p:tavLst>
                                        <p:tav tm="0">
                                          <p:val>
                                            <p:strVal val="ppt_y"/>
                                          </p:val>
                                        </p:tav>
                                        <p:tav tm="100000">
                                          <p:val>
                                            <p:strVal val="1+ppt_h/2"/>
                                          </p:val>
                                        </p:tav>
                                      </p:tavLst>
                                    </p:anim>
                                    <p:set>
                                      <p:cBhvr>
                                        <p:cTn id="146" dur="1" fill="hold">
                                          <p:stCondLst>
                                            <p:cond delay="499"/>
                                          </p:stCondLst>
                                        </p:cTn>
                                        <p:tgtEl>
                                          <p:spTgt spid="15"/>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19"/>
                                        </p:tgtEl>
                                        <p:attrNameLst>
                                          <p:attrName>ppt_x</p:attrName>
                                        </p:attrNameLst>
                                      </p:cBhvr>
                                      <p:tavLst>
                                        <p:tav tm="0">
                                          <p:val>
                                            <p:strVal val="ppt_x"/>
                                          </p:val>
                                        </p:tav>
                                        <p:tav tm="100000">
                                          <p:val>
                                            <p:strVal val="ppt_x"/>
                                          </p:val>
                                        </p:tav>
                                      </p:tavLst>
                                    </p:anim>
                                    <p:anim calcmode="lin" valueType="num">
                                      <p:cBhvr additive="base">
                                        <p:cTn id="149" dur="500"/>
                                        <p:tgtEl>
                                          <p:spTgt spid="19"/>
                                        </p:tgtEl>
                                        <p:attrNameLst>
                                          <p:attrName>ppt_y</p:attrName>
                                        </p:attrNameLst>
                                      </p:cBhvr>
                                      <p:tavLst>
                                        <p:tav tm="0">
                                          <p:val>
                                            <p:strVal val="ppt_y"/>
                                          </p:val>
                                        </p:tav>
                                        <p:tav tm="100000">
                                          <p:val>
                                            <p:strVal val="1+ppt_h/2"/>
                                          </p:val>
                                        </p:tav>
                                      </p:tavLst>
                                    </p:anim>
                                    <p:set>
                                      <p:cBhvr>
                                        <p:cTn id="150" dur="1" fill="hold">
                                          <p:stCondLst>
                                            <p:cond delay="499"/>
                                          </p:stCondLst>
                                        </p:cTn>
                                        <p:tgtEl>
                                          <p:spTgt spid="19"/>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21"/>
                                        </p:tgtEl>
                                        <p:attrNameLst>
                                          <p:attrName>ppt_x</p:attrName>
                                        </p:attrNameLst>
                                      </p:cBhvr>
                                      <p:tavLst>
                                        <p:tav tm="0">
                                          <p:val>
                                            <p:strVal val="ppt_x"/>
                                          </p:val>
                                        </p:tav>
                                        <p:tav tm="100000">
                                          <p:val>
                                            <p:strVal val="ppt_x"/>
                                          </p:val>
                                        </p:tav>
                                      </p:tavLst>
                                    </p:anim>
                                    <p:anim calcmode="lin" valueType="num">
                                      <p:cBhvr additive="base">
                                        <p:cTn id="153" dur="500"/>
                                        <p:tgtEl>
                                          <p:spTgt spid="21"/>
                                        </p:tgtEl>
                                        <p:attrNameLst>
                                          <p:attrName>ppt_y</p:attrName>
                                        </p:attrNameLst>
                                      </p:cBhvr>
                                      <p:tavLst>
                                        <p:tav tm="0">
                                          <p:val>
                                            <p:strVal val="ppt_y"/>
                                          </p:val>
                                        </p:tav>
                                        <p:tav tm="100000">
                                          <p:val>
                                            <p:strVal val="1+ppt_h/2"/>
                                          </p:val>
                                        </p:tav>
                                      </p:tavLst>
                                    </p:anim>
                                    <p:set>
                                      <p:cBhvr>
                                        <p:cTn id="154" dur="1" fill="hold">
                                          <p:stCondLst>
                                            <p:cond delay="499"/>
                                          </p:stCondLst>
                                        </p:cTn>
                                        <p:tgtEl>
                                          <p:spTgt spid="21"/>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22"/>
                                        </p:tgtEl>
                                        <p:attrNameLst>
                                          <p:attrName>ppt_x</p:attrName>
                                        </p:attrNameLst>
                                      </p:cBhvr>
                                      <p:tavLst>
                                        <p:tav tm="0">
                                          <p:val>
                                            <p:strVal val="ppt_x"/>
                                          </p:val>
                                        </p:tav>
                                        <p:tav tm="100000">
                                          <p:val>
                                            <p:strVal val="ppt_x"/>
                                          </p:val>
                                        </p:tav>
                                      </p:tavLst>
                                    </p:anim>
                                    <p:anim calcmode="lin" valueType="num">
                                      <p:cBhvr additive="base">
                                        <p:cTn id="157" dur="500"/>
                                        <p:tgtEl>
                                          <p:spTgt spid="22"/>
                                        </p:tgtEl>
                                        <p:attrNameLst>
                                          <p:attrName>ppt_y</p:attrName>
                                        </p:attrNameLst>
                                      </p:cBhvr>
                                      <p:tavLst>
                                        <p:tav tm="0">
                                          <p:val>
                                            <p:strVal val="ppt_y"/>
                                          </p:val>
                                        </p:tav>
                                        <p:tav tm="100000">
                                          <p:val>
                                            <p:strVal val="1+ppt_h/2"/>
                                          </p:val>
                                        </p:tav>
                                      </p:tavLst>
                                    </p:anim>
                                    <p:set>
                                      <p:cBhvr>
                                        <p:cTn id="158" dur="1" fill="hold">
                                          <p:stCondLst>
                                            <p:cond delay="499"/>
                                          </p:stCondLst>
                                        </p:cTn>
                                        <p:tgtEl>
                                          <p:spTgt spid="22"/>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24"/>
                                        </p:tgtEl>
                                        <p:attrNameLst>
                                          <p:attrName>ppt_x</p:attrName>
                                        </p:attrNameLst>
                                      </p:cBhvr>
                                      <p:tavLst>
                                        <p:tav tm="0">
                                          <p:val>
                                            <p:strVal val="ppt_x"/>
                                          </p:val>
                                        </p:tav>
                                        <p:tav tm="100000">
                                          <p:val>
                                            <p:strVal val="ppt_x"/>
                                          </p:val>
                                        </p:tav>
                                      </p:tavLst>
                                    </p:anim>
                                    <p:anim calcmode="lin" valueType="num">
                                      <p:cBhvr additive="base">
                                        <p:cTn id="161" dur="500"/>
                                        <p:tgtEl>
                                          <p:spTgt spid="24"/>
                                        </p:tgtEl>
                                        <p:attrNameLst>
                                          <p:attrName>ppt_y</p:attrName>
                                        </p:attrNameLst>
                                      </p:cBhvr>
                                      <p:tavLst>
                                        <p:tav tm="0">
                                          <p:val>
                                            <p:strVal val="ppt_y"/>
                                          </p:val>
                                        </p:tav>
                                        <p:tav tm="100000">
                                          <p:val>
                                            <p:strVal val="1+ppt_h/2"/>
                                          </p:val>
                                        </p:tav>
                                      </p:tavLst>
                                    </p:anim>
                                    <p:set>
                                      <p:cBhvr>
                                        <p:cTn id="162" dur="1" fill="hold">
                                          <p:stCondLst>
                                            <p:cond delay="499"/>
                                          </p:stCondLst>
                                        </p:cTn>
                                        <p:tgtEl>
                                          <p:spTgt spid="24"/>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1+ppt_h/2"/>
                                          </p:val>
                                        </p:tav>
                                      </p:tavLst>
                                    </p:anim>
                                    <p:set>
                                      <p:cBhvr>
                                        <p:cTn id="166" dur="1" fill="hold">
                                          <p:stCondLst>
                                            <p:cond delay="499"/>
                                          </p:stCondLst>
                                        </p:cTn>
                                        <p:tgtEl>
                                          <p:spTgt spid="25"/>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27"/>
                                        </p:tgtEl>
                                        <p:attrNameLst>
                                          <p:attrName>ppt_x</p:attrName>
                                        </p:attrNameLst>
                                      </p:cBhvr>
                                      <p:tavLst>
                                        <p:tav tm="0">
                                          <p:val>
                                            <p:strVal val="ppt_x"/>
                                          </p:val>
                                        </p:tav>
                                        <p:tav tm="100000">
                                          <p:val>
                                            <p:strVal val="ppt_x"/>
                                          </p:val>
                                        </p:tav>
                                      </p:tavLst>
                                    </p:anim>
                                    <p:anim calcmode="lin" valueType="num">
                                      <p:cBhvr additive="base">
                                        <p:cTn id="169" dur="500"/>
                                        <p:tgtEl>
                                          <p:spTgt spid="27"/>
                                        </p:tgtEl>
                                        <p:attrNameLst>
                                          <p:attrName>ppt_y</p:attrName>
                                        </p:attrNameLst>
                                      </p:cBhvr>
                                      <p:tavLst>
                                        <p:tav tm="0">
                                          <p:val>
                                            <p:strVal val="ppt_y"/>
                                          </p:val>
                                        </p:tav>
                                        <p:tav tm="100000">
                                          <p:val>
                                            <p:strVal val="1+ppt_h/2"/>
                                          </p:val>
                                        </p:tav>
                                      </p:tavLst>
                                    </p:anim>
                                    <p:set>
                                      <p:cBhvr>
                                        <p:cTn id="170" dur="1" fill="hold">
                                          <p:stCondLst>
                                            <p:cond delay="499"/>
                                          </p:stCondLst>
                                        </p:cTn>
                                        <p:tgtEl>
                                          <p:spTgt spid="27"/>
                                        </p:tgtEl>
                                        <p:attrNameLst>
                                          <p:attrName>style.visibility</p:attrName>
                                        </p:attrNameLst>
                                      </p:cBhvr>
                                      <p:to>
                                        <p:strVal val="hidden"/>
                                      </p:to>
                                    </p:set>
                                  </p:childTnLst>
                                </p:cTn>
                              </p:par>
                              <p:par>
                                <p:cTn id="171" presetID="2" presetClass="exit" presetSubtype="4" fill="hold" nodeType="withEffect">
                                  <p:stCondLst>
                                    <p:cond delay="0"/>
                                  </p:stCondLst>
                                  <p:childTnLst>
                                    <p:anim calcmode="lin" valueType="num">
                                      <p:cBhvr additive="base">
                                        <p:cTn id="172" dur="500"/>
                                        <p:tgtEl>
                                          <p:spTgt spid="29"/>
                                        </p:tgtEl>
                                        <p:attrNameLst>
                                          <p:attrName>ppt_x</p:attrName>
                                        </p:attrNameLst>
                                      </p:cBhvr>
                                      <p:tavLst>
                                        <p:tav tm="0">
                                          <p:val>
                                            <p:strVal val="ppt_x"/>
                                          </p:val>
                                        </p:tav>
                                        <p:tav tm="100000">
                                          <p:val>
                                            <p:strVal val="ppt_x"/>
                                          </p:val>
                                        </p:tav>
                                      </p:tavLst>
                                    </p:anim>
                                    <p:anim calcmode="lin" valueType="num">
                                      <p:cBhvr additive="base">
                                        <p:cTn id="173" dur="500"/>
                                        <p:tgtEl>
                                          <p:spTgt spid="29"/>
                                        </p:tgtEl>
                                        <p:attrNameLst>
                                          <p:attrName>ppt_y</p:attrName>
                                        </p:attrNameLst>
                                      </p:cBhvr>
                                      <p:tavLst>
                                        <p:tav tm="0">
                                          <p:val>
                                            <p:strVal val="ppt_y"/>
                                          </p:val>
                                        </p:tav>
                                        <p:tav tm="100000">
                                          <p:val>
                                            <p:strVal val="1+ppt_h/2"/>
                                          </p:val>
                                        </p:tav>
                                      </p:tavLst>
                                    </p:anim>
                                    <p:set>
                                      <p:cBhvr>
                                        <p:cTn id="174" dur="1" fill="hold">
                                          <p:stCondLst>
                                            <p:cond delay="499"/>
                                          </p:stCondLst>
                                        </p:cTn>
                                        <p:tgtEl>
                                          <p:spTgt spid="29"/>
                                        </p:tgtEl>
                                        <p:attrNameLst>
                                          <p:attrName>style.visibility</p:attrName>
                                        </p:attrNameLst>
                                      </p:cBhvr>
                                      <p:to>
                                        <p:strVal val="hidden"/>
                                      </p:to>
                                    </p:set>
                                  </p:childTnLst>
                                </p:cTn>
                              </p:par>
                              <p:par>
                                <p:cTn id="175" presetID="2" presetClass="exit" presetSubtype="4" fill="hold" nodeType="withEffect">
                                  <p:stCondLst>
                                    <p:cond delay="0"/>
                                  </p:stCondLst>
                                  <p:childTnLst>
                                    <p:anim calcmode="lin" valueType="num">
                                      <p:cBhvr additive="base">
                                        <p:cTn id="176" dur="500"/>
                                        <p:tgtEl>
                                          <p:spTgt spid="30"/>
                                        </p:tgtEl>
                                        <p:attrNameLst>
                                          <p:attrName>ppt_x</p:attrName>
                                        </p:attrNameLst>
                                      </p:cBhvr>
                                      <p:tavLst>
                                        <p:tav tm="0">
                                          <p:val>
                                            <p:strVal val="ppt_x"/>
                                          </p:val>
                                        </p:tav>
                                        <p:tav tm="100000">
                                          <p:val>
                                            <p:strVal val="ppt_x"/>
                                          </p:val>
                                        </p:tav>
                                      </p:tavLst>
                                    </p:anim>
                                    <p:anim calcmode="lin" valueType="num">
                                      <p:cBhvr additive="base">
                                        <p:cTn id="177" dur="500"/>
                                        <p:tgtEl>
                                          <p:spTgt spid="30"/>
                                        </p:tgtEl>
                                        <p:attrNameLst>
                                          <p:attrName>ppt_y</p:attrName>
                                        </p:attrNameLst>
                                      </p:cBhvr>
                                      <p:tavLst>
                                        <p:tav tm="0">
                                          <p:val>
                                            <p:strVal val="ppt_y"/>
                                          </p:val>
                                        </p:tav>
                                        <p:tav tm="100000">
                                          <p:val>
                                            <p:strVal val="1+ppt_h/2"/>
                                          </p:val>
                                        </p:tav>
                                      </p:tavLst>
                                    </p:anim>
                                    <p:set>
                                      <p:cBhvr>
                                        <p:cTn id="178" dur="1" fill="hold">
                                          <p:stCondLst>
                                            <p:cond delay="499"/>
                                          </p:stCondLst>
                                        </p:cTn>
                                        <p:tgtEl>
                                          <p:spTgt spid="30"/>
                                        </p:tgtEl>
                                        <p:attrNameLst>
                                          <p:attrName>style.visibility</p:attrName>
                                        </p:attrNameLst>
                                      </p:cBhvr>
                                      <p:to>
                                        <p:strVal val="hidden"/>
                                      </p:to>
                                    </p:set>
                                  </p:childTnLst>
                                </p:cTn>
                              </p:par>
                              <p:par>
                                <p:cTn id="179" presetID="2" presetClass="exit" presetSubtype="4" fill="hold" nodeType="withEffect">
                                  <p:stCondLst>
                                    <p:cond delay="0"/>
                                  </p:stCondLst>
                                  <p:childTnLst>
                                    <p:anim calcmode="lin" valueType="num">
                                      <p:cBhvr additive="base">
                                        <p:cTn id="180" dur="500"/>
                                        <p:tgtEl>
                                          <p:spTgt spid="31"/>
                                        </p:tgtEl>
                                        <p:attrNameLst>
                                          <p:attrName>ppt_x</p:attrName>
                                        </p:attrNameLst>
                                      </p:cBhvr>
                                      <p:tavLst>
                                        <p:tav tm="0">
                                          <p:val>
                                            <p:strVal val="ppt_x"/>
                                          </p:val>
                                        </p:tav>
                                        <p:tav tm="100000">
                                          <p:val>
                                            <p:strVal val="ppt_x"/>
                                          </p:val>
                                        </p:tav>
                                      </p:tavLst>
                                    </p:anim>
                                    <p:anim calcmode="lin" valueType="num">
                                      <p:cBhvr additive="base">
                                        <p:cTn id="181" dur="500"/>
                                        <p:tgtEl>
                                          <p:spTgt spid="31"/>
                                        </p:tgtEl>
                                        <p:attrNameLst>
                                          <p:attrName>ppt_y</p:attrName>
                                        </p:attrNameLst>
                                      </p:cBhvr>
                                      <p:tavLst>
                                        <p:tav tm="0">
                                          <p:val>
                                            <p:strVal val="ppt_y"/>
                                          </p:val>
                                        </p:tav>
                                        <p:tav tm="100000">
                                          <p:val>
                                            <p:strVal val="1+ppt_h/2"/>
                                          </p:val>
                                        </p:tav>
                                      </p:tavLst>
                                    </p:anim>
                                    <p:set>
                                      <p:cBhvr>
                                        <p:cTn id="182" dur="1" fill="hold">
                                          <p:stCondLst>
                                            <p:cond delay="499"/>
                                          </p:stCondLst>
                                        </p:cTn>
                                        <p:tgtEl>
                                          <p:spTgt spid="31"/>
                                        </p:tgtEl>
                                        <p:attrNameLst>
                                          <p:attrName>style.visibility</p:attrName>
                                        </p:attrNameLst>
                                      </p:cBhvr>
                                      <p:to>
                                        <p:strVal val="hidden"/>
                                      </p:to>
                                    </p:set>
                                  </p:childTnLst>
                                </p:cTn>
                              </p:par>
                              <p:par>
                                <p:cTn id="183" presetID="2" presetClass="exit" presetSubtype="4" fill="hold" nodeType="withEffect">
                                  <p:stCondLst>
                                    <p:cond delay="0"/>
                                  </p:stCondLst>
                                  <p:childTnLst>
                                    <p:anim calcmode="lin" valueType="num">
                                      <p:cBhvr additive="base">
                                        <p:cTn id="184" dur="500"/>
                                        <p:tgtEl>
                                          <p:spTgt spid="33"/>
                                        </p:tgtEl>
                                        <p:attrNameLst>
                                          <p:attrName>ppt_x</p:attrName>
                                        </p:attrNameLst>
                                      </p:cBhvr>
                                      <p:tavLst>
                                        <p:tav tm="0">
                                          <p:val>
                                            <p:strVal val="ppt_x"/>
                                          </p:val>
                                        </p:tav>
                                        <p:tav tm="100000">
                                          <p:val>
                                            <p:strVal val="ppt_x"/>
                                          </p:val>
                                        </p:tav>
                                      </p:tavLst>
                                    </p:anim>
                                    <p:anim calcmode="lin" valueType="num">
                                      <p:cBhvr additive="base">
                                        <p:cTn id="185" dur="500"/>
                                        <p:tgtEl>
                                          <p:spTgt spid="33"/>
                                        </p:tgtEl>
                                        <p:attrNameLst>
                                          <p:attrName>ppt_y</p:attrName>
                                        </p:attrNameLst>
                                      </p:cBhvr>
                                      <p:tavLst>
                                        <p:tav tm="0">
                                          <p:val>
                                            <p:strVal val="ppt_y"/>
                                          </p:val>
                                        </p:tav>
                                        <p:tav tm="100000">
                                          <p:val>
                                            <p:strVal val="1+ppt_h/2"/>
                                          </p:val>
                                        </p:tav>
                                      </p:tavLst>
                                    </p:anim>
                                    <p:set>
                                      <p:cBhvr>
                                        <p:cTn id="186" dur="1" fill="hold">
                                          <p:stCondLst>
                                            <p:cond delay="499"/>
                                          </p:stCondLst>
                                        </p:cTn>
                                        <p:tgtEl>
                                          <p:spTgt spid="33"/>
                                        </p:tgtEl>
                                        <p:attrNameLst>
                                          <p:attrName>style.visibility</p:attrName>
                                        </p:attrNameLst>
                                      </p:cBhvr>
                                      <p:to>
                                        <p:strVal val="hidden"/>
                                      </p:to>
                                    </p:set>
                                  </p:childTnLst>
                                </p:cTn>
                              </p:par>
                              <p:par>
                                <p:cTn id="187" presetID="2" presetClass="exit" presetSubtype="4" fill="hold" nodeType="withEffect">
                                  <p:stCondLst>
                                    <p:cond delay="0"/>
                                  </p:stCondLst>
                                  <p:childTnLst>
                                    <p:anim calcmode="lin" valueType="num">
                                      <p:cBhvr additive="base">
                                        <p:cTn id="188" dur="500"/>
                                        <p:tgtEl>
                                          <p:spTgt spid="36"/>
                                        </p:tgtEl>
                                        <p:attrNameLst>
                                          <p:attrName>ppt_x</p:attrName>
                                        </p:attrNameLst>
                                      </p:cBhvr>
                                      <p:tavLst>
                                        <p:tav tm="0">
                                          <p:val>
                                            <p:strVal val="ppt_x"/>
                                          </p:val>
                                        </p:tav>
                                        <p:tav tm="100000">
                                          <p:val>
                                            <p:strVal val="ppt_x"/>
                                          </p:val>
                                        </p:tav>
                                      </p:tavLst>
                                    </p:anim>
                                    <p:anim calcmode="lin" valueType="num">
                                      <p:cBhvr additive="base">
                                        <p:cTn id="189" dur="500"/>
                                        <p:tgtEl>
                                          <p:spTgt spid="36"/>
                                        </p:tgtEl>
                                        <p:attrNameLst>
                                          <p:attrName>ppt_y</p:attrName>
                                        </p:attrNameLst>
                                      </p:cBhvr>
                                      <p:tavLst>
                                        <p:tav tm="0">
                                          <p:val>
                                            <p:strVal val="ppt_y"/>
                                          </p:val>
                                        </p:tav>
                                        <p:tav tm="100000">
                                          <p:val>
                                            <p:strVal val="1+ppt_h/2"/>
                                          </p:val>
                                        </p:tav>
                                      </p:tavLst>
                                    </p:anim>
                                    <p:set>
                                      <p:cBhvr>
                                        <p:cTn id="190" dur="1" fill="hold">
                                          <p:stCondLst>
                                            <p:cond delay="499"/>
                                          </p:stCondLst>
                                        </p:cTn>
                                        <p:tgtEl>
                                          <p:spTgt spid="36"/>
                                        </p:tgtEl>
                                        <p:attrNameLst>
                                          <p:attrName>style.visibility</p:attrName>
                                        </p:attrNameLst>
                                      </p:cBhvr>
                                      <p:to>
                                        <p:strVal val="hidden"/>
                                      </p:to>
                                    </p:set>
                                  </p:childTnLst>
                                </p:cTn>
                              </p:par>
                              <p:par>
                                <p:cTn id="191" presetID="2" presetClass="exit" presetSubtype="4" fill="hold" nodeType="withEffect">
                                  <p:stCondLst>
                                    <p:cond delay="0"/>
                                  </p:stCondLst>
                                  <p:childTnLst>
                                    <p:anim calcmode="lin" valueType="num">
                                      <p:cBhvr additive="base">
                                        <p:cTn id="192" dur="500"/>
                                        <p:tgtEl>
                                          <p:spTgt spid="37"/>
                                        </p:tgtEl>
                                        <p:attrNameLst>
                                          <p:attrName>ppt_x</p:attrName>
                                        </p:attrNameLst>
                                      </p:cBhvr>
                                      <p:tavLst>
                                        <p:tav tm="0">
                                          <p:val>
                                            <p:strVal val="ppt_x"/>
                                          </p:val>
                                        </p:tav>
                                        <p:tav tm="100000">
                                          <p:val>
                                            <p:strVal val="ppt_x"/>
                                          </p:val>
                                        </p:tav>
                                      </p:tavLst>
                                    </p:anim>
                                    <p:anim calcmode="lin" valueType="num">
                                      <p:cBhvr additive="base">
                                        <p:cTn id="193" dur="500"/>
                                        <p:tgtEl>
                                          <p:spTgt spid="37"/>
                                        </p:tgtEl>
                                        <p:attrNameLst>
                                          <p:attrName>ppt_y</p:attrName>
                                        </p:attrNameLst>
                                      </p:cBhvr>
                                      <p:tavLst>
                                        <p:tav tm="0">
                                          <p:val>
                                            <p:strVal val="ppt_y"/>
                                          </p:val>
                                        </p:tav>
                                        <p:tav tm="100000">
                                          <p:val>
                                            <p:strVal val="1+ppt_h/2"/>
                                          </p:val>
                                        </p:tav>
                                      </p:tavLst>
                                    </p:anim>
                                    <p:set>
                                      <p:cBhvr>
                                        <p:cTn id="194" dur="1" fill="hold">
                                          <p:stCondLst>
                                            <p:cond delay="499"/>
                                          </p:stCondLst>
                                        </p:cTn>
                                        <p:tgtEl>
                                          <p:spTgt spid="37"/>
                                        </p:tgtEl>
                                        <p:attrNameLst>
                                          <p:attrName>style.visibility</p:attrName>
                                        </p:attrNameLst>
                                      </p:cBhvr>
                                      <p:to>
                                        <p:strVal val="hidden"/>
                                      </p:to>
                                    </p:set>
                                  </p:childTnLst>
                                </p:cTn>
                              </p:par>
                              <p:par>
                                <p:cTn id="195" presetID="2" presetClass="exit" presetSubtype="4" fill="hold" nodeType="withEffect">
                                  <p:stCondLst>
                                    <p:cond delay="0"/>
                                  </p:stCondLst>
                                  <p:childTnLst>
                                    <p:anim calcmode="lin" valueType="num">
                                      <p:cBhvr additive="base">
                                        <p:cTn id="196" dur="500"/>
                                        <p:tgtEl>
                                          <p:spTgt spid="38"/>
                                        </p:tgtEl>
                                        <p:attrNameLst>
                                          <p:attrName>ppt_x</p:attrName>
                                        </p:attrNameLst>
                                      </p:cBhvr>
                                      <p:tavLst>
                                        <p:tav tm="0">
                                          <p:val>
                                            <p:strVal val="ppt_x"/>
                                          </p:val>
                                        </p:tav>
                                        <p:tav tm="100000">
                                          <p:val>
                                            <p:strVal val="ppt_x"/>
                                          </p:val>
                                        </p:tav>
                                      </p:tavLst>
                                    </p:anim>
                                    <p:anim calcmode="lin" valueType="num">
                                      <p:cBhvr additive="base">
                                        <p:cTn id="197" dur="500"/>
                                        <p:tgtEl>
                                          <p:spTgt spid="38"/>
                                        </p:tgtEl>
                                        <p:attrNameLst>
                                          <p:attrName>ppt_y</p:attrName>
                                        </p:attrNameLst>
                                      </p:cBhvr>
                                      <p:tavLst>
                                        <p:tav tm="0">
                                          <p:val>
                                            <p:strVal val="ppt_y"/>
                                          </p:val>
                                        </p:tav>
                                        <p:tav tm="100000">
                                          <p:val>
                                            <p:strVal val="1+ppt_h/2"/>
                                          </p:val>
                                        </p:tav>
                                      </p:tavLst>
                                    </p:anim>
                                    <p:set>
                                      <p:cBhvr>
                                        <p:cTn id="198" dur="1" fill="hold">
                                          <p:stCondLst>
                                            <p:cond delay="499"/>
                                          </p:stCondLst>
                                        </p:cTn>
                                        <p:tgtEl>
                                          <p:spTgt spid="38"/>
                                        </p:tgtEl>
                                        <p:attrNameLst>
                                          <p:attrName>style.visibility</p:attrName>
                                        </p:attrNameLst>
                                      </p:cBhvr>
                                      <p:to>
                                        <p:strVal val="hidden"/>
                                      </p:to>
                                    </p:set>
                                  </p:childTnLst>
                                </p:cTn>
                              </p:par>
                              <p:par>
                                <p:cTn id="199" presetID="2" presetClass="exit" presetSubtype="4" fill="hold" nodeType="withEffect">
                                  <p:stCondLst>
                                    <p:cond delay="0"/>
                                  </p:stCondLst>
                                  <p:childTnLst>
                                    <p:anim calcmode="lin" valueType="num">
                                      <p:cBhvr additive="base">
                                        <p:cTn id="200" dur="500"/>
                                        <p:tgtEl>
                                          <p:spTgt spid="39"/>
                                        </p:tgtEl>
                                        <p:attrNameLst>
                                          <p:attrName>ppt_x</p:attrName>
                                        </p:attrNameLst>
                                      </p:cBhvr>
                                      <p:tavLst>
                                        <p:tav tm="0">
                                          <p:val>
                                            <p:strVal val="ppt_x"/>
                                          </p:val>
                                        </p:tav>
                                        <p:tav tm="100000">
                                          <p:val>
                                            <p:strVal val="ppt_x"/>
                                          </p:val>
                                        </p:tav>
                                      </p:tavLst>
                                    </p:anim>
                                    <p:anim calcmode="lin" valueType="num">
                                      <p:cBhvr additive="base">
                                        <p:cTn id="201" dur="500"/>
                                        <p:tgtEl>
                                          <p:spTgt spid="39"/>
                                        </p:tgtEl>
                                        <p:attrNameLst>
                                          <p:attrName>ppt_y</p:attrName>
                                        </p:attrNameLst>
                                      </p:cBhvr>
                                      <p:tavLst>
                                        <p:tav tm="0">
                                          <p:val>
                                            <p:strVal val="ppt_y"/>
                                          </p:val>
                                        </p:tav>
                                        <p:tav tm="100000">
                                          <p:val>
                                            <p:strVal val="1+ppt_h/2"/>
                                          </p:val>
                                        </p:tav>
                                      </p:tavLst>
                                    </p:anim>
                                    <p:set>
                                      <p:cBhvr>
                                        <p:cTn id="202" dur="1" fill="hold">
                                          <p:stCondLst>
                                            <p:cond delay="499"/>
                                          </p:stCondLst>
                                        </p:cTn>
                                        <p:tgtEl>
                                          <p:spTgt spid="39"/>
                                        </p:tgtEl>
                                        <p:attrNameLst>
                                          <p:attrName>style.visibility</p:attrName>
                                        </p:attrNameLst>
                                      </p:cBhvr>
                                      <p:to>
                                        <p:strVal val="hidden"/>
                                      </p:to>
                                    </p:set>
                                  </p:childTnLst>
                                </p:cTn>
                              </p:par>
                              <p:par>
                                <p:cTn id="203" presetID="2" presetClass="exit" presetSubtype="4" fill="hold" nodeType="withEffect">
                                  <p:stCondLst>
                                    <p:cond delay="0"/>
                                  </p:stCondLst>
                                  <p:childTnLst>
                                    <p:anim calcmode="lin" valueType="num">
                                      <p:cBhvr additive="base">
                                        <p:cTn id="204" dur="500"/>
                                        <p:tgtEl>
                                          <p:spTgt spid="40"/>
                                        </p:tgtEl>
                                        <p:attrNameLst>
                                          <p:attrName>ppt_x</p:attrName>
                                        </p:attrNameLst>
                                      </p:cBhvr>
                                      <p:tavLst>
                                        <p:tav tm="0">
                                          <p:val>
                                            <p:strVal val="ppt_x"/>
                                          </p:val>
                                        </p:tav>
                                        <p:tav tm="100000">
                                          <p:val>
                                            <p:strVal val="ppt_x"/>
                                          </p:val>
                                        </p:tav>
                                      </p:tavLst>
                                    </p:anim>
                                    <p:anim calcmode="lin" valueType="num">
                                      <p:cBhvr additive="base">
                                        <p:cTn id="205" dur="500"/>
                                        <p:tgtEl>
                                          <p:spTgt spid="40"/>
                                        </p:tgtEl>
                                        <p:attrNameLst>
                                          <p:attrName>ppt_y</p:attrName>
                                        </p:attrNameLst>
                                      </p:cBhvr>
                                      <p:tavLst>
                                        <p:tav tm="0">
                                          <p:val>
                                            <p:strVal val="ppt_y"/>
                                          </p:val>
                                        </p:tav>
                                        <p:tav tm="100000">
                                          <p:val>
                                            <p:strVal val="1+ppt_h/2"/>
                                          </p:val>
                                        </p:tav>
                                      </p:tavLst>
                                    </p:anim>
                                    <p:set>
                                      <p:cBhvr>
                                        <p:cTn id="206" dur="1" fill="hold">
                                          <p:stCondLst>
                                            <p:cond delay="499"/>
                                          </p:stCondLst>
                                        </p:cTn>
                                        <p:tgtEl>
                                          <p:spTgt spid="40"/>
                                        </p:tgtEl>
                                        <p:attrNameLst>
                                          <p:attrName>style.visibility</p:attrName>
                                        </p:attrNameLst>
                                      </p:cBhvr>
                                      <p:to>
                                        <p:strVal val="hidden"/>
                                      </p:to>
                                    </p:set>
                                  </p:childTnLst>
                                </p:cTn>
                              </p:par>
                              <p:par>
                                <p:cTn id="207" presetID="2" presetClass="exit" presetSubtype="4" fill="hold" nodeType="withEffect">
                                  <p:stCondLst>
                                    <p:cond delay="0"/>
                                  </p:stCondLst>
                                  <p:childTnLst>
                                    <p:anim calcmode="lin" valueType="num">
                                      <p:cBhvr additive="base">
                                        <p:cTn id="208" dur="500"/>
                                        <p:tgtEl>
                                          <p:spTgt spid="41"/>
                                        </p:tgtEl>
                                        <p:attrNameLst>
                                          <p:attrName>ppt_x</p:attrName>
                                        </p:attrNameLst>
                                      </p:cBhvr>
                                      <p:tavLst>
                                        <p:tav tm="0">
                                          <p:val>
                                            <p:strVal val="ppt_x"/>
                                          </p:val>
                                        </p:tav>
                                        <p:tav tm="100000">
                                          <p:val>
                                            <p:strVal val="ppt_x"/>
                                          </p:val>
                                        </p:tav>
                                      </p:tavLst>
                                    </p:anim>
                                    <p:anim calcmode="lin" valueType="num">
                                      <p:cBhvr additive="base">
                                        <p:cTn id="209" dur="500"/>
                                        <p:tgtEl>
                                          <p:spTgt spid="41"/>
                                        </p:tgtEl>
                                        <p:attrNameLst>
                                          <p:attrName>ppt_y</p:attrName>
                                        </p:attrNameLst>
                                      </p:cBhvr>
                                      <p:tavLst>
                                        <p:tav tm="0">
                                          <p:val>
                                            <p:strVal val="ppt_y"/>
                                          </p:val>
                                        </p:tav>
                                        <p:tav tm="100000">
                                          <p:val>
                                            <p:strVal val="1+ppt_h/2"/>
                                          </p:val>
                                        </p:tav>
                                      </p:tavLst>
                                    </p:anim>
                                    <p:set>
                                      <p:cBhvr>
                                        <p:cTn id="210" dur="1" fill="hold">
                                          <p:stCondLst>
                                            <p:cond delay="499"/>
                                          </p:stCondLst>
                                        </p:cTn>
                                        <p:tgtEl>
                                          <p:spTgt spid="41"/>
                                        </p:tgtEl>
                                        <p:attrNameLst>
                                          <p:attrName>style.visibility</p:attrName>
                                        </p:attrNameLst>
                                      </p:cBhvr>
                                      <p:to>
                                        <p:strVal val="hidden"/>
                                      </p:to>
                                    </p:set>
                                  </p:childTnLst>
                                </p:cTn>
                              </p:par>
                              <p:par>
                                <p:cTn id="211" presetID="2" presetClass="exit" presetSubtype="4" fill="hold" nodeType="withEffect">
                                  <p:stCondLst>
                                    <p:cond delay="0"/>
                                  </p:stCondLst>
                                  <p:childTnLst>
                                    <p:anim calcmode="lin" valueType="num">
                                      <p:cBhvr additive="base">
                                        <p:cTn id="212" dur="500"/>
                                        <p:tgtEl>
                                          <p:spTgt spid="42"/>
                                        </p:tgtEl>
                                        <p:attrNameLst>
                                          <p:attrName>ppt_x</p:attrName>
                                        </p:attrNameLst>
                                      </p:cBhvr>
                                      <p:tavLst>
                                        <p:tav tm="0">
                                          <p:val>
                                            <p:strVal val="ppt_x"/>
                                          </p:val>
                                        </p:tav>
                                        <p:tav tm="100000">
                                          <p:val>
                                            <p:strVal val="ppt_x"/>
                                          </p:val>
                                        </p:tav>
                                      </p:tavLst>
                                    </p:anim>
                                    <p:anim calcmode="lin" valueType="num">
                                      <p:cBhvr additive="base">
                                        <p:cTn id="213" dur="500"/>
                                        <p:tgtEl>
                                          <p:spTgt spid="42"/>
                                        </p:tgtEl>
                                        <p:attrNameLst>
                                          <p:attrName>ppt_y</p:attrName>
                                        </p:attrNameLst>
                                      </p:cBhvr>
                                      <p:tavLst>
                                        <p:tav tm="0">
                                          <p:val>
                                            <p:strVal val="ppt_y"/>
                                          </p:val>
                                        </p:tav>
                                        <p:tav tm="100000">
                                          <p:val>
                                            <p:strVal val="1+ppt_h/2"/>
                                          </p:val>
                                        </p:tav>
                                      </p:tavLst>
                                    </p:anim>
                                    <p:set>
                                      <p:cBhvr>
                                        <p:cTn id="214" dur="1" fill="hold">
                                          <p:stCondLst>
                                            <p:cond delay="499"/>
                                          </p:stCondLst>
                                        </p:cTn>
                                        <p:tgtEl>
                                          <p:spTgt spid="42"/>
                                        </p:tgtEl>
                                        <p:attrNameLst>
                                          <p:attrName>style.visibility</p:attrName>
                                        </p:attrNameLst>
                                      </p:cBhvr>
                                      <p:to>
                                        <p:strVal val="hidden"/>
                                      </p:to>
                                    </p:set>
                                  </p:childTnLst>
                                </p:cTn>
                              </p:par>
                              <p:par>
                                <p:cTn id="215" presetID="2" presetClass="exit" presetSubtype="4" fill="hold" nodeType="withEffect">
                                  <p:stCondLst>
                                    <p:cond delay="0"/>
                                  </p:stCondLst>
                                  <p:childTnLst>
                                    <p:anim calcmode="lin" valueType="num">
                                      <p:cBhvr additive="base">
                                        <p:cTn id="216" dur="500"/>
                                        <p:tgtEl>
                                          <p:spTgt spid="43"/>
                                        </p:tgtEl>
                                        <p:attrNameLst>
                                          <p:attrName>ppt_x</p:attrName>
                                        </p:attrNameLst>
                                      </p:cBhvr>
                                      <p:tavLst>
                                        <p:tav tm="0">
                                          <p:val>
                                            <p:strVal val="ppt_x"/>
                                          </p:val>
                                        </p:tav>
                                        <p:tav tm="100000">
                                          <p:val>
                                            <p:strVal val="ppt_x"/>
                                          </p:val>
                                        </p:tav>
                                      </p:tavLst>
                                    </p:anim>
                                    <p:anim calcmode="lin" valueType="num">
                                      <p:cBhvr additive="base">
                                        <p:cTn id="217" dur="500"/>
                                        <p:tgtEl>
                                          <p:spTgt spid="43"/>
                                        </p:tgtEl>
                                        <p:attrNameLst>
                                          <p:attrName>ppt_y</p:attrName>
                                        </p:attrNameLst>
                                      </p:cBhvr>
                                      <p:tavLst>
                                        <p:tav tm="0">
                                          <p:val>
                                            <p:strVal val="ppt_y"/>
                                          </p:val>
                                        </p:tav>
                                        <p:tav tm="100000">
                                          <p:val>
                                            <p:strVal val="1+ppt_h/2"/>
                                          </p:val>
                                        </p:tav>
                                      </p:tavLst>
                                    </p:anim>
                                    <p:set>
                                      <p:cBhvr>
                                        <p:cTn id="218" dur="1" fill="hold">
                                          <p:stCondLst>
                                            <p:cond delay="499"/>
                                          </p:stCondLst>
                                        </p:cTn>
                                        <p:tgtEl>
                                          <p:spTgt spid="43"/>
                                        </p:tgtEl>
                                        <p:attrNameLst>
                                          <p:attrName>style.visibility</p:attrName>
                                        </p:attrNameLst>
                                      </p:cBhvr>
                                      <p:to>
                                        <p:strVal val="hidden"/>
                                      </p:to>
                                    </p:set>
                                  </p:childTnLst>
                                </p:cTn>
                              </p:par>
                              <p:par>
                                <p:cTn id="219" presetID="2" presetClass="exit" presetSubtype="4" fill="hold" nodeType="withEffect">
                                  <p:stCondLst>
                                    <p:cond delay="0"/>
                                  </p:stCondLst>
                                  <p:childTnLst>
                                    <p:anim calcmode="lin" valueType="num">
                                      <p:cBhvr additive="base">
                                        <p:cTn id="220" dur="500"/>
                                        <p:tgtEl>
                                          <p:spTgt spid="44"/>
                                        </p:tgtEl>
                                        <p:attrNameLst>
                                          <p:attrName>ppt_x</p:attrName>
                                        </p:attrNameLst>
                                      </p:cBhvr>
                                      <p:tavLst>
                                        <p:tav tm="0">
                                          <p:val>
                                            <p:strVal val="ppt_x"/>
                                          </p:val>
                                        </p:tav>
                                        <p:tav tm="100000">
                                          <p:val>
                                            <p:strVal val="ppt_x"/>
                                          </p:val>
                                        </p:tav>
                                      </p:tavLst>
                                    </p:anim>
                                    <p:anim calcmode="lin" valueType="num">
                                      <p:cBhvr additive="base">
                                        <p:cTn id="221" dur="500"/>
                                        <p:tgtEl>
                                          <p:spTgt spid="44"/>
                                        </p:tgtEl>
                                        <p:attrNameLst>
                                          <p:attrName>ppt_y</p:attrName>
                                        </p:attrNameLst>
                                      </p:cBhvr>
                                      <p:tavLst>
                                        <p:tav tm="0">
                                          <p:val>
                                            <p:strVal val="ppt_y"/>
                                          </p:val>
                                        </p:tav>
                                        <p:tav tm="100000">
                                          <p:val>
                                            <p:strVal val="1+ppt_h/2"/>
                                          </p:val>
                                        </p:tav>
                                      </p:tavLst>
                                    </p:anim>
                                    <p:set>
                                      <p:cBhvr>
                                        <p:cTn id="222" dur="1" fill="hold">
                                          <p:stCondLst>
                                            <p:cond delay="499"/>
                                          </p:stCondLst>
                                        </p:cTn>
                                        <p:tgtEl>
                                          <p:spTgt spid="44"/>
                                        </p:tgtEl>
                                        <p:attrNameLst>
                                          <p:attrName>style.visibility</p:attrName>
                                        </p:attrNameLst>
                                      </p:cBhvr>
                                      <p:to>
                                        <p:strVal val="hidden"/>
                                      </p:to>
                                    </p:set>
                                  </p:childTnLst>
                                </p:cTn>
                              </p:par>
                              <p:par>
                                <p:cTn id="223" presetID="2" presetClass="exit" presetSubtype="4" fill="hold" nodeType="withEffect">
                                  <p:stCondLst>
                                    <p:cond delay="0"/>
                                  </p:stCondLst>
                                  <p:childTnLst>
                                    <p:anim calcmode="lin" valueType="num">
                                      <p:cBhvr additive="base">
                                        <p:cTn id="224" dur="500"/>
                                        <p:tgtEl>
                                          <p:spTgt spid="45"/>
                                        </p:tgtEl>
                                        <p:attrNameLst>
                                          <p:attrName>ppt_x</p:attrName>
                                        </p:attrNameLst>
                                      </p:cBhvr>
                                      <p:tavLst>
                                        <p:tav tm="0">
                                          <p:val>
                                            <p:strVal val="ppt_x"/>
                                          </p:val>
                                        </p:tav>
                                        <p:tav tm="100000">
                                          <p:val>
                                            <p:strVal val="ppt_x"/>
                                          </p:val>
                                        </p:tav>
                                      </p:tavLst>
                                    </p:anim>
                                    <p:anim calcmode="lin" valueType="num">
                                      <p:cBhvr additive="base">
                                        <p:cTn id="225" dur="500"/>
                                        <p:tgtEl>
                                          <p:spTgt spid="45"/>
                                        </p:tgtEl>
                                        <p:attrNameLst>
                                          <p:attrName>ppt_y</p:attrName>
                                        </p:attrNameLst>
                                      </p:cBhvr>
                                      <p:tavLst>
                                        <p:tav tm="0">
                                          <p:val>
                                            <p:strVal val="ppt_y"/>
                                          </p:val>
                                        </p:tav>
                                        <p:tav tm="100000">
                                          <p:val>
                                            <p:strVal val="1+ppt_h/2"/>
                                          </p:val>
                                        </p:tav>
                                      </p:tavLst>
                                    </p:anim>
                                    <p:set>
                                      <p:cBhvr>
                                        <p:cTn id="226" dur="1" fill="hold">
                                          <p:stCondLst>
                                            <p:cond delay="499"/>
                                          </p:stCondLst>
                                        </p:cTn>
                                        <p:tgtEl>
                                          <p:spTgt spid="45"/>
                                        </p:tgtEl>
                                        <p:attrNameLst>
                                          <p:attrName>style.visibility</p:attrName>
                                        </p:attrNameLst>
                                      </p:cBhvr>
                                      <p:to>
                                        <p:strVal val="hidden"/>
                                      </p:to>
                                    </p:set>
                                  </p:childTnLst>
                                </p:cTn>
                              </p:par>
                              <p:par>
                                <p:cTn id="227" presetID="2" presetClass="exit" presetSubtype="4" fill="hold" nodeType="withEffect">
                                  <p:stCondLst>
                                    <p:cond delay="0"/>
                                  </p:stCondLst>
                                  <p:childTnLst>
                                    <p:anim calcmode="lin" valueType="num">
                                      <p:cBhvr additive="base">
                                        <p:cTn id="228" dur="500"/>
                                        <p:tgtEl>
                                          <p:spTgt spid="46"/>
                                        </p:tgtEl>
                                        <p:attrNameLst>
                                          <p:attrName>ppt_x</p:attrName>
                                        </p:attrNameLst>
                                      </p:cBhvr>
                                      <p:tavLst>
                                        <p:tav tm="0">
                                          <p:val>
                                            <p:strVal val="ppt_x"/>
                                          </p:val>
                                        </p:tav>
                                        <p:tav tm="100000">
                                          <p:val>
                                            <p:strVal val="ppt_x"/>
                                          </p:val>
                                        </p:tav>
                                      </p:tavLst>
                                    </p:anim>
                                    <p:anim calcmode="lin" valueType="num">
                                      <p:cBhvr additive="base">
                                        <p:cTn id="229" dur="500"/>
                                        <p:tgtEl>
                                          <p:spTgt spid="46"/>
                                        </p:tgtEl>
                                        <p:attrNameLst>
                                          <p:attrName>ppt_y</p:attrName>
                                        </p:attrNameLst>
                                      </p:cBhvr>
                                      <p:tavLst>
                                        <p:tav tm="0">
                                          <p:val>
                                            <p:strVal val="ppt_y"/>
                                          </p:val>
                                        </p:tav>
                                        <p:tav tm="100000">
                                          <p:val>
                                            <p:strVal val="1+ppt_h/2"/>
                                          </p:val>
                                        </p:tav>
                                      </p:tavLst>
                                    </p:anim>
                                    <p:set>
                                      <p:cBhvr>
                                        <p:cTn id="230" dur="1" fill="hold">
                                          <p:stCondLst>
                                            <p:cond delay="499"/>
                                          </p:stCondLst>
                                        </p:cTn>
                                        <p:tgtEl>
                                          <p:spTgt spid="46"/>
                                        </p:tgtEl>
                                        <p:attrNameLst>
                                          <p:attrName>style.visibility</p:attrName>
                                        </p:attrNameLst>
                                      </p:cBhvr>
                                      <p:to>
                                        <p:strVal val="hidden"/>
                                      </p:to>
                                    </p:set>
                                  </p:childTnLst>
                                </p:cTn>
                              </p:par>
                              <p:par>
                                <p:cTn id="231" presetID="2" presetClass="exit" presetSubtype="4" fill="hold" nodeType="withEffect">
                                  <p:stCondLst>
                                    <p:cond delay="0"/>
                                  </p:stCondLst>
                                  <p:childTnLst>
                                    <p:anim calcmode="lin" valueType="num">
                                      <p:cBhvr additive="base">
                                        <p:cTn id="232" dur="500"/>
                                        <p:tgtEl>
                                          <p:spTgt spid="47"/>
                                        </p:tgtEl>
                                        <p:attrNameLst>
                                          <p:attrName>ppt_x</p:attrName>
                                        </p:attrNameLst>
                                      </p:cBhvr>
                                      <p:tavLst>
                                        <p:tav tm="0">
                                          <p:val>
                                            <p:strVal val="ppt_x"/>
                                          </p:val>
                                        </p:tav>
                                        <p:tav tm="100000">
                                          <p:val>
                                            <p:strVal val="ppt_x"/>
                                          </p:val>
                                        </p:tav>
                                      </p:tavLst>
                                    </p:anim>
                                    <p:anim calcmode="lin" valueType="num">
                                      <p:cBhvr additive="base">
                                        <p:cTn id="233" dur="500"/>
                                        <p:tgtEl>
                                          <p:spTgt spid="47"/>
                                        </p:tgtEl>
                                        <p:attrNameLst>
                                          <p:attrName>ppt_y</p:attrName>
                                        </p:attrNameLst>
                                      </p:cBhvr>
                                      <p:tavLst>
                                        <p:tav tm="0">
                                          <p:val>
                                            <p:strVal val="ppt_y"/>
                                          </p:val>
                                        </p:tav>
                                        <p:tav tm="100000">
                                          <p:val>
                                            <p:strVal val="1+ppt_h/2"/>
                                          </p:val>
                                        </p:tav>
                                      </p:tavLst>
                                    </p:anim>
                                    <p:set>
                                      <p:cBhvr>
                                        <p:cTn id="234" dur="1" fill="hold">
                                          <p:stCondLst>
                                            <p:cond delay="499"/>
                                          </p:stCondLst>
                                        </p:cTn>
                                        <p:tgtEl>
                                          <p:spTgt spid="47"/>
                                        </p:tgtEl>
                                        <p:attrNameLst>
                                          <p:attrName>style.visibility</p:attrName>
                                        </p:attrNameLst>
                                      </p:cBhvr>
                                      <p:to>
                                        <p:strVal val="hidden"/>
                                      </p:to>
                                    </p:set>
                                  </p:childTnLst>
                                </p:cTn>
                              </p:par>
                              <p:par>
                                <p:cTn id="235" presetID="2" presetClass="exit" presetSubtype="4" fill="hold" nodeType="withEffect">
                                  <p:stCondLst>
                                    <p:cond delay="0"/>
                                  </p:stCondLst>
                                  <p:childTnLst>
                                    <p:anim calcmode="lin" valueType="num">
                                      <p:cBhvr additive="base">
                                        <p:cTn id="236" dur="500"/>
                                        <p:tgtEl>
                                          <p:spTgt spid="48"/>
                                        </p:tgtEl>
                                        <p:attrNameLst>
                                          <p:attrName>ppt_x</p:attrName>
                                        </p:attrNameLst>
                                      </p:cBhvr>
                                      <p:tavLst>
                                        <p:tav tm="0">
                                          <p:val>
                                            <p:strVal val="ppt_x"/>
                                          </p:val>
                                        </p:tav>
                                        <p:tav tm="100000">
                                          <p:val>
                                            <p:strVal val="ppt_x"/>
                                          </p:val>
                                        </p:tav>
                                      </p:tavLst>
                                    </p:anim>
                                    <p:anim calcmode="lin" valueType="num">
                                      <p:cBhvr additive="base">
                                        <p:cTn id="237" dur="500"/>
                                        <p:tgtEl>
                                          <p:spTgt spid="48"/>
                                        </p:tgtEl>
                                        <p:attrNameLst>
                                          <p:attrName>ppt_y</p:attrName>
                                        </p:attrNameLst>
                                      </p:cBhvr>
                                      <p:tavLst>
                                        <p:tav tm="0">
                                          <p:val>
                                            <p:strVal val="ppt_y"/>
                                          </p:val>
                                        </p:tav>
                                        <p:tav tm="100000">
                                          <p:val>
                                            <p:strVal val="1+ppt_h/2"/>
                                          </p:val>
                                        </p:tav>
                                      </p:tavLst>
                                    </p:anim>
                                    <p:set>
                                      <p:cBhvr>
                                        <p:cTn id="238" dur="1" fill="hold">
                                          <p:stCondLst>
                                            <p:cond delay="499"/>
                                          </p:stCondLst>
                                        </p:cTn>
                                        <p:tgtEl>
                                          <p:spTgt spid="48"/>
                                        </p:tgtEl>
                                        <p:attrNameLst>
                                          <p:attrName>style.visibility</p:attrName>
                                        </p:attrNameLst>
                                      </p:cBhvr>
                                      <p:to>
                                        <p:strVal val="hidden"/>
                                      </p:to>
                                    </p:set>
                                  </p:childTnLst>
                                </p:cTn>
                              </p:par>
                              <p:par>
                                <p:cTn id="239" presetID="2" presetClass="exit" presetSubtype="4" fill="hold" nodeType="withEffect">
                                  <p:stCondLst>
                                    <p:cond delay="0"/>
                                  </p:stCondLst>
                                  <p:childTnLst>
                                    <p:anim calcmode="lin" valueType="num">
                                      <p:cBhvr additive="base">
                                        <p:cTn id="240" dur="500"/>
                                        <p:tgtEl>
                                          <p:spTgt spid="50"/>
                                        </p:tgtEl>
                                        <p:attrNameLst>
                                          <p:attrName>ppt_x</p:attrName>
                                        </p:attrNameLst>
                                      </p:cBhvr>
                                      <p:tavLst>
                                        <p:tav tm="0">
                                          <p:val>
                                            <p:strVal val="ppt_x"/>
                                          </p:val>
                                        </p:tav>
                                        <p:tav tm="100000">
                                          <p:val>
                                            <p:strVal val="ppt_x"/>
                                          </p:val>
                                        </p:tav>
                                      </p:tavLst>
                                    </p:anim>
                                    <p:anim calcmode="lin" valueType="num">
                                      <p:cBhvr additive="base">
                                        <p:cTn id="241" dur="500"/>
                                        <p:tgtEl>
                                          <p:spTgt spid="50"/>
                                        </p:tgtEl>
                                        <p:attrNameLst>
                                          <p:attrName>ppt_y</p:attrName>
                                        </p:attrNameLst>
                                      </p:cBhvr>
                                      <p:tavLst>
                                        <p:tav tm="0">
                                          <p:val>
                                            <p:strVal val="ppt_y"/>
                                          </p:val>
                                        </p:tav>
                                        <p:tav tm="100000">
                                          <p:val>
                                            <p:strVal val="1+ppt_h/2"/>
                                          </p:val>
                                        </p:tav>
                                      </p:tavLst>
                                    </p:anim>
                                    <p:set>
                                      <p:cBhvr>
                                        <p:cTn id="242" dur="1" fill="hold">
                                          <p:stCondLst>
                                            <p:cond delay="499"/>
                                          </p:stCondLst>
                                        </p:cTn>
                                        <p:tgtEl>
                                          <p:spTgt spid="50"/>
                                        </p:tgtEl>
                                        <p:attrNameLst>
                                          <p:attrName>style.visibility</p:attrName>
                                        </p:attrNameLst>
                                      </p:cBhvr>
                                      <p:to>
                                        <p:strVal val="hidden"/>
                                      </p:to>
                                    </p:set>
                                  </p:childTnLst>
                                </p:cTn>
                              </p:par>
                              <p:par>
                                <p:cTn id="243" presetID="2" presetClass="exit" presetSubtype="4" fill="hold" grpId="2" nodeType="withEffect">
                                  <p:stCondLst>
                                    <p:cond delay="0"/>
                                  </p:stCondLst>
                                  <p:childTnLst>
                                    <p:anim calcmode="lin" valueType="num">
                                      <p:cBhvr additive="base">
                                        <p:cTn id="244" dur="500"/>
                                        <p:tgtEl>
                                          <p:spTgt spid="74"/>
                                        </p:tgtEl>
                                        <p:attrNameLst>
                                          <p:attrName>ppt_x</p:attrName>
                                        </p:attrNameLst>
                                      </p:cBhvr>
                                      <p:tavLst>
                                        <p:tav tm="0">
                                          <p:val>
                                            <p:strVal val="ppt_x"/>
                                          </p:val>
                                        </p:tav>
                                        <p:tav tm="100000">
                                          <p:val>
                                            <p:strVal val="ppt_x"/>
                                          </p:val>
                                        </p:tav>
                                      </p:tavLst>
                                    </p:anim>
                                    <p:anim calcmode="lin" valueType="num">
                                      <p:cBhvr additive="base">
                                        <p:cTn id="245" dur="500"/>
                                        <p:tgtEl>
                                          <p:spTgt spid="74"/>
                                        </p:tgtEl>
                                        <p:attrNameLst>
                                          <p:attrName>ppt_y</p:attrName>
                                        </p:attrNameLst>
                                      </p:cBhvr>
                                      <p:tavLst>
                                        <p:tav tm="0">
                                          <p:val>
                                            <p:strVal val="ppt_y"/>
                                          </p:val>
                                        </p:tav>
                                        <p:tav tm="100000">
                                          <p:val>
                                            <p:strVal val="1+ppt_h/2"/>
                                          </p:val>
                                        </p:tav>
                                      </p:tavLst>
                                    </p:anim>
                                    <p:set>
                                      <p:cBhvr>
                                        <p:cTn id="246" dur="1" fill="hold">
                                          <p:stCondLst>
                                            <p:cond delay="499"/>
                                          </p:stCondLst>
                                        </p:cTn>
                                        <p:tgtEl>
                                          <p:spTgt spid="74"/>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nodeType="clickEffect">
                                  <p:stCondLst>
                                    <p:cond delay="0"/>
                                  </p:stCondLst>
                                  <p:childTnLst>
                                    <p:set>
                                      <p:cBhvr>
                                        <p:cTn id="250" dur="1" fill="hold">
                                          <p:stCondLst>
                                            <p:cond delay="0"/>
                                          </p:stCondLst>
                                        </p:cTn>
                                        <p:tgtEl>
                                          <p:spTgt spid="52"/>
                                        </p:tgtEl>
                                        <p:attrNameLst>
                                          <p:attrName>style.visibility</p:attrName>
                                        </p:attrNameLst>
                                      </p:cBhvr>
                                      <p:to>
                                        <p:strVal val="visible"/>
                                      </p:to>
                                    </p:set>
                                    <p:anim calcmode="lin" valueType="num">
                                      <p:cBhvr additive="base">
                                        <p:cTn id="251" dur="500" fill="hold"/>
                                        <p:tgtEl>
                                          <p:spTgt spid="52"/>
                                        </p:tgtEl>
                                        <p:attrNameLst>
                                          <p:attrName>ppt_x</p:attrName>
                                        </p:attrNameLst>
                                      </p:cBhvr>
                                      <p:tavLst>
                                        <p:tav tm="0">
                                          <p:val>
                                            <p:strVal val="#ppt_x"/>
                                          </p:val>
                                        </p:tav>
                                        <p:tav tm="100000">
                                          <p:val>
                                            <p:strVal val="#ppt_x"/>
                                          </p:val>
                                        </p:tav>
                                      </p:tavLst>
                                    </p:anim>
                                    <p:anim calcmode="lin" valueType="num">
                                      <p:cBhvr additive="base">
                                        <p:cTn id="252" dur="500" fill="hold"/>
                                        <p:tgtEl>
                                          <p:spTgt spid="52"/>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53"/>
                                        </p:tgtEl>
                                        <p:attrNameLst>
                                          <p:attrName>style.visibility</p:attrName>
                                        </p:attrNameLst>
                                      </p:cBhvr>
                                      <p:to>
                                        <p:strVal val="visible"/>
                                      </p:to>
                                    </p:set>
                                    <p:anim calcmode="lin" valueType="num">
                                      <p:cBhvr additive="base">
                                        <p:cTn id="255" dur="500" fill="hold"/>
                                        <p:tgtEl>
                                          <p:spTgt spid="53"/>
                                        </p:tgtEl>
                                        <p:attrNameLst>
                                          <p:attrName>ppt_x</p:attrName>
                                        </p:attrNameLst>
                                      </p:cBhvr>
                                      <p:tavLst>
                                        <p:tav tm="0">
                                          <p:val>
                                            <p:strVal val="#ppt_x"/>
                                          </p:val>
                                        </p:tav>
                                        <p:tav tm="100000">
                                          <p:val>
                                            <p:strVal val="#ppt_x"/>
                                          </p:val>
                                        </p:tav>
                                      </p:tavLst>
                                    </p:anim>
                                    <p:anim calcmode="lin" valueType="num">
                                      <p:cBhvr additive="base">
                                        <p:cTn id="256" dur="500" fill="hold"/>
                                        <p:tgtEl>
                                          <p:spTgt spid="53"/>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54"/>
                                        </p:tgtEl>
                                        <p:attrNameLst>
                                          <p:attrName>style.visibility</p:attrName>
                                        </p:attrNameLst>
                                      </p:cBhvr>
                                      <p:to>
                                        <p:strVal val="visible"/>
                                      </p:to>
                                    </p:set>
                                    <p:anim calcmode="lin" valueType="num">
                                      <p:cBhvr additive="base">
                                        <p:cTn id="259" dur="500" fill="hold"/>
                                        <p:tgtEl>
                                          <p:spTgt spid="54"/>
                                        </p:tgtEl>
                                        <p:attrNameLst>
                                          <p:attrName>ppt_x</p:attrName>
                                        </p:attrNameLst>
                                      </p:cBhvr>
                                      <p:tavLst>
                                        <p:tav tm="0">
                                          <p:val>
                                            <p:strVal val="#ppt_x"/>
                                          </p:val>
                                        </p:tav>
                                        <p:tav tm="100000">
                                          <p:val>
                                            <p:strVal val="#ppt_x"/>
                                          </p:val>
                                        </p:tav>
                                      </p:tavLst>
                                    </p:anim>
                                    <p:anim calcmode="lin" valueType="num">
                                      <p:cBhvr additive="base">
                                        <p:cTn id="260" dur="500" fill="hold"/>
                                        <p:tgtEl>
                                          <p:spTgt spid="54"/>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55"/>
                                        </p:tgtEl>
                                        <p:attrNameLst>
                                          <p:attrName>style.visibility</p:attrName>
                                        </p:attrNameLst>
                                      </p:cBhvr>
                                      <p:to>
                                        <p:strVal val="visible"/>
                                      </p:to>
                                    </p:set>
                                    <p:anim calcmode="lin" valueType="num">
                                      <p:cBhvr additive="base">
                                        <p:cTn id="263" dur="500" fill="hold"/>
                                        <p:tgtEl>
                                          <p:spTgt spid="55"/>
                                        </p:tgtEl>
                                        <p:attrNameLst>
                                          <p:attrName>ppt_x</p:attrName>
                                        </p:attrNameLst>
                                      </p:cBhvr>
                                      <p:tavLst>
                                        <p:tav tm="0">
                                          <p:val>
                                            <p:strVal val="#ppt_x"/>
                                          </p:val>
                                        </p:tav>
                                        <p:tav tm="100000">
                                          <p:val>
                                            <p:strVal val="#ppt_x"/>
                                          </p:val>
                                        </p:tav>
                                      </p:tavLst>
                                    </p:anim>
                                    <p:anim calcmode="lin" valueType="num">
                                      <p:cBhvr additive="base">
                                        <p:cTn id="264" dur="500" fill="hold"/>
                                        <p:tgtEl>
                                          <p:spTgt spid="55"/>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56"/>
                                        </p:tgtEl>
                                        <p:attrNameLst>
                                          <p:attrName>style.visibility</p:attrName>
                                        </p:attrNameLst>
                                      </p:cBhvr>
                                      <p:to>
                                        <p:strVal val="visible"/>
                                      </p:to>
                                    </p:set>
                                    <p:anim calcmode="lin" valueType="num">
                                      <p:cBhvr additive="base">
                                        <p:cTn id="267" dur="500" fill="hold"/>
                                        <p:tgtEl>
                                          <p:spTgt spid="56"/>
                                        </p:tgtEl>
                                        <p:attrNameLst>
                                          <p:attrName>ppt_x</p:attrName>
                                        </p:attrNameLst>
                                      </p:cBhvr>
                                      <p:tavLst>
                                        <p:tav tm="0">
                                          <p:val>
                                            <p:strVal val="#ppt_x"/>
                                          </p:val>
                                        </p:tav>
                                        <p:tav tm="100000">
                                          <p:val>
                                            <p:strVal val="#ppt_x"/>
                                          </p:val>
                                        </p:tav>
                                      </p:tavLst>
                                    </p:anim>
                                    <p:anim calcmode="lin" valueType="num">
                                      <p:cBhvr additive="base">
                                        <p:cTn id="268" dur="500" fill="hold"/>
                                        <p:tgtEl>
                                          <p:spTgt spid="56"/>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57"/>
                                        </p:tgtEl>
                                        <p:attrNameLst>
                                          <p:attrName>style.visibility</p:attrName>
                                        </p:attrNameLst>
                                      </p:cBhvr>
                                      <p:to>
                                        <p:strVal val="visible"/>
                                      </p:to>
                                    </p:set>
                                    <p:anim calcmode="lin" valueType="num">
                                      <p:cBhvr additive="base">
                                        <p:cTn id="271" dur="500" fill="hold"/>
                                        <p:tgtEl>
                                          <p:spTgt spid="57"/>
                                        </p:tgtEl>
                                        <p:attrNameLst>
                                          <p:attrName>ppt_x</p:attrName>
                                        </p:attrNameLst>
                                      </p:cBhvr>
                                      <p:tavLst>
                                        <p:tav tm="0">
                                          <p:val>
                                            <p:strVal val="#ppt_x"/>
                                          </p:val>
                                        </p:tav>
                                        <p:tav tm="100000">
                                          <p:val>
                                            <p:strVal val="#ppt_x"/>
                                          </p:val>
                                        </p:tav>
                                      </p:tavLst>
                                    </p:anim>
                                    <p:anim calcmode="lin" valueType="num">
                                      <p:cBhvr additive="base">
                                        <p:cTn id="272" dur="500" fill="hold"/>
                                        <p:tgtEl>
                                          <p:spTgt spid="57"/>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58"/>
                                        </p:tgtEl>
                                        <p:attrNameLst>
                                          <p:attrName>style.visibility</p:attrName>
                                        </p:attrNameLst>
                                      </p:cBhvr>
                                      <p:to>
                                        <p:strVal val="visible"/>
                                      </p:to>
                                    </p:set>
                                    <p:anim calcmode="lin" valueType="num">
                                      <p:cBhvr additive="base">
                                        <p:cTn id="275" dur="500" fill="hold"/>
                                        <p:tgtEl>
                                          <p:spTgt spid="58"/>
                                        </p:tgtEl>
                                        <p:attrNameLst>
                                          <p:attrName>ppt_x</p:attrName>
                                        </p:attrNameLst>
                                      </p:cBhvr>
                                      <p:tavLst>
                                        <p:tav tm="0">
                                          <p:val>
                                            <p:strVal val="#ppt_x"/>
                                          </p:val>
                                        </p:tav>
                                        <p:tav tm="100000">
                                          <p:val>
                                            <p:strVal val="#ppt_x"/>
                                          </p:val>
                                        </p:tav>
                                      </p:tavLst>
                                    </p:anim>
                                    <p:anim calcmode="lin" valueType="num">
                                      <p:cBhvr additive="base">
                                        <p:cTn id="276" dur="500" fill="hold"/>
                                        <p:tgtEl>
                                          <p:spTgt spid="58"/>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67"/>
                                        </p:tgtEl>
                                        <p:attrNameLst>
                                          <p:attrName>style.visibility</p:attrName>
                                        </p:attrNameLst>
                                      </p:cBhvr>
                                      <p:to>
                                        <p:strVal val="visible"/>
                                      </p:to>
                                    </p:set>
                                    <p:anim calcmode="lin" valueType="num">
                                      <p:cBhvr additive="base">
                                        <p:cTn id="279" dur="500" fill="hold"/>
                                        <p:tgtEl>
                                          <p:spTgt spid="67"/>
                                        </p:tgtEl>
                                        <p:attrNameLst>
                                          <p:attrName>ppt_x</p:attrName>
                                        </p:attrNameLst>
                                      </p:cBhvr>
                                      <p:tavLst>
                                        <p:tav tm="0">
                                          <p:val>
                                            <p:strVal val="#ppt_x"/>
                                          </p:val>
                                        </p:tav>
                                        <p:tav tm="100000">
                                          <p:val>
                                            <p:strVal val="#ppt_x"/>
                                          </p:val>
                                        </p:tav>
                                      </p:tavLst>
                                    </p:anim>
                                    <p:anim calcmode="lin" valueType="num">
                                      <p:cBhvr additive="base">
                                        <p:cTn id="280" dur="500" fill="hold"/>
                                        <p:tgtEl>
                                          <p:spTgt spid="67"/>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68"/>
                                        </p:tgtEl>
                                        <p:attrNameLst>
                                          <p:attrName>style.visibility</p:attrName>
                                        </p:attrNameLst>
                                      </p:cBhvr>
                                      <p:to>
                                        <p:strVal val="visible"/>
                                      </p:to>
                                    </p:set>
                                    <p:anim calcmode="lin" valueType="num">
                                      <p:cBhvr additive="base">
                                        <p:cTn id="283" dur="500" fill="hold"/>
                                        <p:tgtEl>
                                          <p:spTgt spid="68"/>
                                        </p:tgtEl>
                                        <p:attrNameLst>
                                          <p:attrName>ppt_x</p:attrName>
                                        </p:attrNameLst>
                                      </p:cBhvr>
                                      <p:tavLst>
                                        <p:tav tm="0">
                                          <p:val>
                                            <p:strVal val="#ppt_x"/>
                                          </p:val>
                                        </p:tav>
                                        <p:tav tm="100000">
                                          <p:val>
                                            <p:strVal val="#ppt_x"/>
                                          </p:val>
                                        </p:tav>
                                      </p:tavLst>
                                    </p:anim>
                                    <p:anim calcmode="lin" valueType="num">
                                      <p:cBhvr additive="base">
                                        <p:cTn id="284" dur="500" fill="hold"/>
                                        <p:tgtEl>
                                          <p:spTgt spid="68"/>
                                        </p:tgtEl>
                                        <p:attrNameLst>
                                          <p:attrName>ppt_y</p:attrName>
                                        </p:attrNameLst>
                                      </p:cBhvr>
                                      <p:tavLst>
                                        <p:tav tm="0">
                                          <p:val>
                                            <p:strVal val="1+#ppt_h/2"/>
                                          </p:val>
                                        </p:tav>
                                        <p:tav tm="100000">
                                          <p:val>
                                            <p:strVal val="#ppt_y"/>
                                          </p:val>
                                        </p:tav>
                                      </p:tavLst>
                                    </p:anim>
                                  </p:childTnLst>
                                </p:cTn>
                              </p:par>
                              <p:par>
                                <p:cTn id="285" presetID="2" presetClass="entr" presetSubtype="4" fill="hold" nodeType="withEffect">
                                  <p:stCondLst>
                                    <p:cond delay="0"/>
                                  </p:stCondLst>
                                  <p:childTnLst>
                                    <p:set>
                                      <p:cBhvr>
                                        <p:cTn id="286" dur="1" fill="hold">
                                          <p:stCondLst>
                                            <p:cond delay="0"/>
                                          </p:stCondLst>
                                        </p:cTn>
                                        <p:tgtEl>
                                          <p:spTgt spid="69"/>
                                        </p:tgtEl>
                                        <p:attrNameLst>
                                          <p:attrName>style.visibility</p:attrName>
                                        </p:attrNameLst>
                                      </p:cBhvr>
                                      <p:to>
                                        <p:strVal val="visible"/>
                                      </p:to>
                                    </p:set>
                                    <p:anim calcmode="lin" valueType="num">
                                      <p:cBhvr additive="base">
                                        <p:cTn id="287" dur="500" fill="hold"/>
                                        <p:tgtEl>
                                          <p:spTgt spid="69"/>
                                        </p:tgtEl>
                                        <p:attrNameLst>
                                          <p:attrName>ppt_x</p:attrName>
                                        </p:attrNameLst>
                                      </p:cBhvr>
                                      <p:tavLst>
                                        <p:tav tm="0">
                                          <p:val>
                                            <p:strVal val="#ppt_x"/>
                                          </p:val>
                                        </p:tav>
                                        <p:tav tm="100000">
                                          <p:val>
                                            <p:strVal val="#ppt_x"/>
                                          </p:val>
                                        </p:tav>
                                      </p:tavLst>
                                    </p:anim>
                                    <p:anim calcmode="lin" valueType="num">
                                      <p:cBhvr additive="base">
                                        <p:cTn id="288" dur="500" fill="hold"/>
                                        <p:tgtEl>
                                          <p:spTgt spid="69"/>
                                        </p:tgtEl>
                                        <p:attrNameLst>
                                          <p:attrName>ppt_y</p:attrName>
                                        </p:attrNameLst>
                                      </p:cBhvr>
                                      <p:tavLst>
                                        <p:tav tm="0">
                                          <p:val>
                                            <p:strVal val="1+#ppt_h/2"/>
                                          </p:val>
                                        </p:tav>
                                        <p:tav tm="100000">
                                          <p:val>
                                            <p:strVal val="#ppt_y"/>
                                          </p:val>
                                        </p:tav>
                                      </p:tavLst>
                                    </p:anim>
                                  </p:childTnLst>
                                </p:cTn>
                              </p:par>
                              <p:par>
                                <p:cTn id="289" presetID="2" presetClass="entr" presetSubtype="4" fill="hold" nodeType="withEffect">
                                  <p:stCondLst>
                                    <p:cond delay="0"/>
                                  </p:stCondLst>
                                  <p:childTnLst>
                                    <p:set>
                                      <p:cBhvr>
                                        <p:cTn id="290" dur="1" fill="hold">
                                          <p:stCondLst>
                                            <p:cond delay="0"/>
                                          </p:stCondLst>
                                        </p:cTn>
                                        <p:tgtEl>
                                          <p:spTgt spid="71"/>
                                        </p:tgtEl>
                                        <p:attrNameLst>
                                          <p:attrName>style.visibility</p:attrName>
                                        </p:attrNameLst>
                                      </p:cBhvr>
                                      <p:to>
                                        <p:strVal val="visible"/>
                                      </p:to>
                                    </p:set>
                                    <p:anim calcmode="lin" valueType="num">
                                      <p:cBhvr additive="base">
                                        <p:cTn id="291" dur="500" fill="hold"/>
                                        <p:tgtEl>
                                          <p:spTgt spid="71"/>
                                        </p:tgtEl>
                                        <p:attrNameLst>
                                          <p:attrName>ppt_x</p:attrName>
                                        </p:attrNameLst>
                                      </p:cBhvr>
                                      <p:tavLst>
                                        <p:tav tm="0">
                                          <p:val>
                                            <p:strVal val="#ppt_x"/>
                                          </p:val>
                                        </p:tav>
                                        <p:tav tm="100000">
                                          <p:val>
                                            <p:strVal val="#ppt_x"/>
                                          </p:val>
                                        </p:tav>
                                      </p:tavLst>
                                    </p:anim>
                                    <p:anim calcmode="lin" valueType="num">
                                      <p:cBhvr additive="base">
                                        <p:cTn id="292" dur="500" fill="hold"/>
                                        <p:tgtEl>
                                          <p:spTgt spid="71"/>
                                        </p:tgtEl>
                                        <p:attrNameLst>
                                          <p:attrName>ppt_y</p:attrName>
                                        </p:attrNameLst>
                                      </p:cBhvr>
                                      <p:tavLst>
                                        <p:tav tm="0">
                                          <p:val>
                                            <p:strVal val="1+#ppt_h/2"/>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76"/>
                                        </p:tgtEl>
                                        <p:attrNameLst>
                                          <p:attrName>style.visibility</p:attrName>
                                        </p:attrNameLst>
                                      </p:cBhvr>
                                      <p:to>
                                        <p:strVal val="visible"/>
                                      </p:to>
                                    </p:set>
                                    <p:anim calcmode="lin" valueType="num">
                                      <p:cBhvr additive="base">
                                        <p:cTn id="295" dur="500" fill="hold"/>
                                        <p:tgtEl>
                                          <p:spTgt spid="76"/>
                                        </p:tgtEl>
                                        <p:attrNameLst>
                                          <p:attrName>ppt_x</p:attrName>
                                        </p:attrNameLst>
                                      </p:cBhvr>
                                      <p:tavLst>
                                        <p:tav tm="0">
                                          <p:val>
                                            <p:strVal val="#ppt_x"/>
                                          </p:val>
                                        </p:tav>
                                        <p:tav tm="100000">
                                          <p:val>
                                            <p:strVal val="#ppt_x"/>
                                          </p:val>
                                        </p:tav>
                                      </p:tavLst>
                                    </p:anim>
                                    <p:anim calcmode="lin" valueType="num">
                                      <p:cBhvr additive="base">
                                        <p:cTn id="296" dur="500" fill="hold"/>
                                        <p:tgtEl>
                                          <p:spTgt spid="76"/>
                                        </p:tgtEl>
                                        <p:attrNameLst>
                                          <p:attrName>ppt_y</p:attrName>
                                        </p:attrNameLst>
                                      </p:cBhvr>
                                      <p:tavLst>
                                        <p:tav tm="0">
                                          <p:val>
                                            <p:strVal val="1+#ppt_h/2"/>
                                          </p:val>
                                        </p:tav>
                                        <p:tav tm="100000">
                                          <p:val>
                                            <p:strVal val="#ppt_y"/>
                                          </p:val>
                                        </p:tav>
                                      </p:tavLst>
                                    </p:anim>
                                  </p:childTnLst>
                                </p:cTn>
                              </p:par>
                              <p:par>
                                <p:cTn id="297" presetID="2" presetClass="entr" presetSubtype="4" fill="hold" nodeType="with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8"/>
                                        </p:tgtEl>
                                        <p:attrNameLst>
                                          <p:attrName>style.visibility</p:attrName>
                                        </p:attrNameLst>
                                      </p:cBhvr>
                                      <p:to>
                                        <p:strVal val="visible"/>
                                      </p:to>
                                    </p:set>
                                    <p:anim calcmode="lin" valueType="num">
                                      <p:cBhvr additive="base">
                                        <p:cTn id="303" dur="500" fill="hold"/>
                                        <p:tgtEl>
                                          <p:spTgt spid="78"/>
                                        </p:tgtEl>
                                        <p:attrNameLst>
                                          <p:attrName>ppt_x</p:attrName>
                                        </p:attrNameLst>
                                      </p:cBhvr>
                                      <p:tavLst>
                                        <p:tav tm="0">
                                          <p:val>
                                            <p:strVal val="#ppt_x"/>
                                          </p:val>
                                        </p:tav>
                                        <p:tav tm="100000">
                                          <p:val>
                                            <p:strVal val="#ppt_x"/>
                                          </p:val>
                                        </p:tav>
                                      </p:tavLst>
                                    </p:anim>
                                    <p:anim calcmode="lin" valueType="num">
                                      <p:cBhvr additive="base">
                                        <p:cTn id="304" dur="500" fill="hold"/>
                                        <p:tgtEl>
                                          <p:spTgt spid="7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8"/>
                                        </p:tgtEl>
                                        <p:attrNameLst>
                                          <p:attrName>style.visibility</p:attrName>
                                        </p:attrNameLst>
                                      </p:cBhvr>
                                      <p:to>
                                        <p:strVal val="visible"/>
                                      </p:to>
                                    </p:set>
                                    <p:anim calcmode="lin" valueType="num">
                                      <p:cBhvr additive="base">
                                        <p:cTn id="307" dur="500" fill="hold"/>
                                        <p:tgtEl>
                                          <p:spTgt spid="18"/>
                                        </p:tgtEl>
                                        <p:attrNameLst>
                                          <p:attrName>ppt_x</p:attrName>
                                        </p:attrNameLst>
                                      </p:cBhvr>
                                      <p:tavLst>
                                        <p:tav tm="0">
                                          <p:val>
                                            <p:strVal val="#ppt_x"/>
                                          </p:val>
                                        </p:tav>
                                        <p:tav tm="100000">
                                          <p:val>
                                            <p:strVal val="#ppt_x"/>
                                          </p:val>
                                        </p:tav>
                                      </p:tavLst>
                                    </p:anim>
                                    <p:anim calcmode="lin" valueType="num">
                                      <p:cBhvr additive="base">
                                        <p:cTn id="308" dur="500" fill="hold"/>
                                        <p:tgtEl>
                                          <p:spTgt spid="18"/>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20"/>
                                        </p:tgtEl>
                                        <p:attrNameLst>
                                          <p:attrName>style.visibility</p:attrName>
                                        </p:attrNameLst>
                                      </p:cBhvr>
                                      <p:to>
                                        <p:strVal val="visible"/>
                                      </p:to>
                                    </p:set>
                                    <p:anim calcmode="lin" valueType="num">
                                      <p:cBhvr additive="base">
                                        <p:cTn id="311" dur="500" fill="hold"/>
                                        <p:tgtEl>
                                          <p:spTgt spid="20"/>
                                        </p:tgtEl>
                                        <p:attrNameLst>
                                          <p:attrName>ppt_x</p:attrName>
                                        </p:attrNameLst>
                                      </p:cBhvr>
                                      <p:tavLst>
                                        <p:tav tm="0">
                                          <p:val>
                                            <p:strVal val="#ppt_x"/>
                                          </p:val>
                                        </p:tav>
                                        <p:tav tm="100000">
                                          <p:val>
                                            <p:strVal val="#ppt_x"/>
                                          </p:val>
                                        </p:tav>
                                      </p:tavLst>
                                    </p:anim>
                                    <p:anim calcmode="lin" valueType="num">
                                      <p:cBhvr additive="base">
                                        <p:cTn id="312" dur="500" fill="hold"/>
                                        <p:tgtEl>
                                          <p:spTgt spid="2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23"/>
                                        </p:tgtEl>
                                        <p:attrNameLst>
                                          <p:attrName>style.visibility</p:attrName>
                                        </p:attrNameLst>
                                      </p:cBhvr>
                                      <p:to>
                                        <p:strVal val="visible"/>
                                      </p:to>
                                    </p:set>
                                    <p:anim calcmode="lin" valueType="num">
                                      <p:cBhvr additive="base">
                                        <p:cTn id="315" dur="500" fill="hold"/>
                                        <p:tgtEl>
                                          <p:spTgt spid="23"/>
                                        </p:tgtEl>
                                        <p:attrNameLst>
                                          <p:attrName>ppt_x</p:attrName>
                                        </p:attrNameLst>
                                      </p:cBhvr>
                                      <p:tavLst>
                                        <p:tav tm="0">
                                          <p:val>
                                            <p:strVal val="#ppt_x"/>
                                          </p:val>
                                        </p:tav>
                                        <p:tav tm="100000">
                                          <p:val>
                                            <p:strVal val="#ppt_x"/>
                                          </p:val>
                                        </p:tav>
                                      </p:tavLst>
                                    </p:anim>
                                    <p:anim calcmode="lin" valueType="num">
                                      <p:cBhvr additive="base">
                                        <p:cTn id="316" dur="500" fill="hold"/>
                                        <p:tgtEl>
                                          <p:spTgt spid="23"/>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26"/>
                                        </p:tgtEl>
                                        <p:attrNameLst>
                                          <p:attrName>style.visibility</p:attrName>
                                        </p:attrNameLst>
                                      </p:cBhvr>
                                      <p:to>
                                        <p:strVal val="visible"/>
                                      </p:to>
                                    </p:set>
                                    <p:anim calcmode="lin" valueType="num">
                                      <p:cBhvr additive="base">
                                        <p:cTn id="319" dur="500" fill="hold"/>
                                        <p:tgtEl>
                                          <p:spTgt spid="26"/>
                                        </p:tgtEl>
                                        <p:attrNameLst>
                                          <p:attrName>ppt_x</p:attrName>
                                        </p:attrNameLst>
                                      </p:cBhvr>
                                      <p:tavLst>
                                        <p:tav tm="0">
                                          <p:val>
                                            <p:strVal val="#ppt_x"/>
                                          </p:val>
                                        </p:tav>
                                        <p:tav tm="100000">
                                          <p:val>
                                            <p:strVal val="#ppt_x"/>
                                          </p:val>
                                        </p:tav>
                                      </p:tavLst>
                                    </p:anim>
                                    <p:anim calcmode="lin" valueType="num">
                                      <p:cBhvr additive="base">
                                        <p:cTn id="320" dur="500" fill="hold"/>
                                        <p:tgtEl>
                                          <p:spTgt spid="26"/>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28"/>
                                        </p:tgtEl>
                                        <p:attrNameLst>
                                          <p:attrName>style.visibility</p:attrName>
                                        </p:attrNameLst>
                                      </p:cBhvr>
                                      <p:to>
                                        <p:strVal val="visible"/>
                                      </p:to>
                                    </p:set>
                                    <p:anim calcmode="lin" valueType="num">
                                      <p:cBhvr additive="base">
                                        <p:cTn id="323" dur="500" fill="hold"/>
                                        <p:tgtEl>
                                          <p:spTgt spid="28"/>
                                        </p:tgtEl>
                                        <p:attrNameLst>
                                          <p:attrName>ppt_x</p:attrName>
                                        </p:attrNameLst>
                                      </p:cBhvr>
                                      <p:tavLst>
                                        <p:tav tm="0">
                                          <p:val>
                                            <p:strVal val="#ppt_x"/>
                                          </p:val>
                                        </p:tav>
                                        <p:tav tm="100000">
                                          <p:val>
                                            <p:strVal val="#ppt_x"/>
                                          </p:val>
                                        </p:tav>
                                      </p:tavLst>
                                    </p:anim>
                                    <p:anim calcmode="lin" valueType="num">
                                      <p:cBhvr additive="base">
                                        <p:cTn id="324" dur="500" fill="hold"/>
                                        <p:tgtEl>
                                          <p:spTgt spid="28"/>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32"/>
                                        </p:tgtEl>
                                        <p:attrNameLst>
                                          <p:attrName>style.visibility</p:attrName>
                                        </p:attrNameLst>
                                      </p:cBhvr>
                                      <p:to>
                                        <p:strVal val="visible"/>
                                      </p:to>
                                    </p:set>
                                    <p:anim calcmode="lin" valueType="num">
                                      <p:cBhvr additive="base">
                                        <p:cTn id="327" dur="500" fill="hold"/>
                                        <p:tgtEl>
                                          <p:spTgt spid="32"/>
                                        </p:tgtEl>
                                        <p:attrNameLst>
                                          <p:attrName>ppt_x</p:attrName>
                                        </p:attrNameLst>
                                      </p:cBhvr>
                                      <p:tavLst>
                                        <p:tav tm="0">
                                          <p:val>
                                            <p:strVal val="#ppt_x"/>
                                          </p:val>
                                        </p:tav>
                                        <p:tav tm="100000">
                                          <p:val>
                                            <p:strVal val="#ppt_x"/>
                                          </p:val>
                                        </p:tav>
                                      </p:tavLst>
                                    </p:anim>
                                    <p:anim calcmode="lin" valueType="num">
                                      <p:cBhvr additive="base">
                                        <p:cTn id="328" dur="500" fill="hold"/>
                                        <p:tgtEl>
                                          <p:spTgt spid="3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500" fill="hold"/>
                                        <p:tgtEl>
                                          <p:spTgt spid="34"/>
                                        </p:tgtEl>
                                        <p:attrNameLst>
                                          <p:attrName>ppt_x</p:attrName>
                                        </p:attrNameLst>
                                      </p:cBhvr>
                                      <p:tavLst>
                                        <p:tav tm="0">
                                          <p:val>
                                            <p:strVal val="#ppt_x"/>
                                          </p:val>
                                        </p:tav>
                                        <p:tav tm="100000">
                                          <p:val>
                                            <p:strVal val="#ppt_x"/>
                                          </p:val>
                                        </p:tav>
                                      </p:tavLst>
                                    </p:anim>
                                    <p:anim calcmode="lin" valueType="num">
                                      <p:cBhvr additive="base">
                                        <p:cTn id="3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4" grpId="1" animBg="1"/>
      <p:bldP spid="74" grpId="2" bldLvl="0" animBg="1"/>
      <p:bldP spid="78" grpId="0" animBg="1"/>
      <p:bldP spid="18" grpId="0"/>
      <p:bldP spid="20" grpId="0"/>
      <p:bldP spid="23" grpId="0"/>
      <p:bldP spid="26" grpId="0"/>
      <p:bldP spid="28" grpId="0"/>
      <p:bldP spid="32" grpId="0"/>
      <p:bldP spid="34" grpId="0"/>
      <p:bldP spid="78" grpId="1" animBg="1"/>
      <p:bldP spid="18" grpId="1"/>
      <p:bldP spid="20" grpId="1"/>
      <p:bldP spid="23" grpId="1"/>
      <p:bldP spid="26" grpId="1"/>
      <p:bldP spid="28" grpId="1"/>
      <p:bldP spid="32" grpId="1"/>
      <p:bldP spid="34"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1115695" y="2493010"/>
            <a:ext cx="7097395" cy="312039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版本</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def select_minAndMax(nums:list)-&gt;tuple: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nums[0], nums[0]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len(nums)//2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min1, max1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min2, max2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min1 if min1&lt;min2 else min2, max1 if max1&gt;max2 else max2</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1115695" y="1574800"/>
            <a:ext cx="6723380" cy="4769485"/>
          </a:xfrm>
          <a:prstGeom prst="rect">
            <a:avLst/>
          </a:prstGeom>
          <a:noFill/>
        </p:spPr>
        <p:txBody>
          <a:bodyPr wrap="square" rtlCol="0" anchor="t">
            <a:spAutoFit/>
          </a:bodyPr>
          <a:p>
            <a:r>
              <a:rPr lang="en-US" altLang="zh-CN" sz="1600">
                <a:latin typeface="Times New Roman" panose="02020603050405020304" pitchFamily="18" charset="0"/>
                <a:cs typeface="Times New Roman" panose="02020603050405020304" pitchFamily="18" charset="0"/>
              </a:rPr>
              <a:t>void min_max(int a[],int low,int high,int *max1,int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if(low==high)</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else</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mid=(low+high)/2;</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min_max(a,low,mid,max1,min1);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a:t>
            </a:r>
            <a:r>
              <a:rPr lang="zh-CN" altLang="en-US" sz="1600">
                <a:solidFill>
                  <a:srgbClr val="FF0000"/>
                </a:solidFill>
                <a:latin typeface="Times New Roman" panose="02020603050405020304" pitchFamily="18" charset="0"/>
                <a:cs typeface="Times New Roman" panose="02020603050405020304" pitchFamily="18" charset="0"/>
              </a:rPr>
              <a:t>拿到最大值和最小值</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min2 =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max2 = *max1;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min_max(a,mid+1,high,max1,min1);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 = *min1&gt;min2?min2:*min1;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 = *max1&lt;max2?max2:*max1;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给定一个含有</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个整数的数组，要求找到一个起始位置和一个结束位置，使得这两个位置之间的元素之和最大。例如：</a:t>
            </a:r>
            <a:endParaRPr lang="zh-CN" altLang="en-US" sz="2400" dirty="0">
              <a:solidFill>
                <a:srgbClr val="080808"/>
              </a:solidFill>
              <a:uFillTx/>
              <a:latin typeface="Times New Roman" panose="02020603050405020304" pitchFamily="18" charset="0"/>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6"/>
            </p:custDataLst>
          </p:nvPr>
        </p:nvGraphicFramePr>
        <p:xfrm>
          <a:off x="899795" y="321310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492760" y="4662170"/>
            <a:ext cx="5086985" cy="368300"/>
          </a:xfrm>
          <a:prstGeom prst="rect">
            <a:avLst/>
          </a:prstGeom>
          <a:noFill/>
        </p:spPr>
        <p:txBody>
          <a:bodyPr wrap="square" rtlCol="0">
            <a:spAutoFit/>
          </a:bodyPr>
          <a:p>
            <a:r>
              <a:rPr lang="zh-CN" altLang="en-US"/>
              <a:t>思考：这个问题到底如何</a:t>
            </a:r>
            <a:r>
              <a:rPr lang="zh-CN" altLang="en-US"/>
              <a:t>求解？</a:t>
            </a:r>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1"/>
            </p:custDataLst>
          </p:nvPr>
        </p:nvGraphicFramePr>
        <p:xfrm>
          <a:off x="899795" y="24333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1</a:t>
            </a:r>
            <a:r>
              <a:rPr lang="zh-CN" altLang="en-US"/>
              <a:t>）暴力求解如何</a:t>
            </a:r>
            <a:r>
              <a:rPr lang="zh-CN" altLang="en-US"/>
              <a:t>求？</a:t>
            </a:r>
            <a:endParaRPr lang="zh-CN" altLang="en-US"/>
          </a:p>
        </p:txBody>
      </p:sp>
      <p:sp>
        <p:nvSpPr>
          <p:cNvPr id="4" name="文本框 3"/>
          <p:cNvSpPr txBox="1"/>
          <p:nvPr/>
        </p:nvSpPr>
        <p:spPr>
          <a:xfrm>
            <a:off x="2188845" y="4526915"/>
            <a:ext cx="5180330" cy="2494280"/>
          </a:xfrm>
          <a:prstGeom prst="rect">
            <a:avLst/>
          </a:prstGeom>
          <a:noFill/>
        </p:spPr>
        <p:txBody>
          <a:bodyPr wrap="square" rtlCol="0" anchor="t">
            <a:noAutofit/>
          </a:bodyPr>
          <a:p>
            <a:r>
              <a:rPr lang="en-US" altLang="zh-CN" sz="1600">
                <a:solidFill>
                  <a:schemeClr val="tx1"/>
                </a:solidFill>
                <a:uFillTx/>
                <a:latin typeface="Times New Roman" panose="02020603050405020304" pitchFamily="18" charset="0"/>
              </a:rPr>
              <a:t>def max_array1(nums: list) -&gt; int:  # </a:t>
            </a:r>
            <a:r>
              <a:rPr lang="zh-CN" altLang="en-US" sz="1600">
                <a:solidFill>
                  <a:schemeClr val="tx1"/>
                </a:solidFill>
                <a:uFillTx/>
                <a:latin typeface="Times New Roman" panose="02020603050405020304" pitchFamily="18" charset="0"/>
              </a:rPr>
              <a:t>使用暴力求解算法</a:t>
            </a:r>
            <a:endParaRPr lang="zh-CN" altLang="en-US"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i in range(len(nums)):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j in range(i,len(nums)):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nums[j]</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tempSum&gt;maxSum: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tempSum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tempArr</a:t>
            </a:r>
            <a:endParaRPr lang="en-US" altLang="zh-CN" sz="1600">
              <a:solidFill>
                <a:schemeClr val="tx1"/>
              </a:solidFill>
              <a:uFillTx/>
              <a:latin typeface="Times New Roman" panose="02020603050405020304" pitchFamily="18" charset="0"/>
            </a:endParaRPr>
          </a:p>
        </p:txBody>
      </p:sp>
      <p:sp>
        <p:nvSpPr>
          <p:cNvPr id="15" name="文本框 14"/>
          <p:cNvSpPr txBox="1"/>
          <p:nvPr/>
        </p:nvSpPr>
        <p:spPr>
          <a:xfrm>
            <a:off x="1028065" y="31413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58240"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478915" y="313182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flipH="1" flipV="1">
            <a:off x="1609090" y="286702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4" name="文本框 13"/>
          <p:cNvSpPr txBox="1"/>
          <p:nvPr/>
        </p:nvSpPr>
        <p:spPr>
          <a:xfrm>
            <a:off x="666750" y="3644900"/>
            <a:ext cx="6188075" cy="323850"/>
          </a:xfrm>
          <a:prstGeom prst="rect">
            <a:avLst/>
          </a:prstGeom>
          <a:noFill/>
        </p:spPr>
        <p:txBody>
          <a:bodyPr wrap="square" rtlCol="0">
            <a:noAutofit/>
          </a:bodyPr>
          <a:p>
            <a:r>
              <a:rPr lang="zh-CN" altLang="en-US"/>
              <a:t>定义两个指针，</a:t>
            </a:r>
            <a:r>
              <a:rPr lang="en-US" altLang="zh-CN"/>
              <a:t>j</a:t>
            </a:r>
            <a:r>
              <a:rPr lang="zh-CN" altLang="en-US"/>
              <a:t>指针向右移动寻找以</a:t>
            </a:r>
            <a:r>
              <a:rPr lang="en-US" altLang="zh-CN"/>
              <a:t>i</a:t>
            </a:r>
            <a:r>
              <a:rPr lang="zh-CN" altLang="en-US"/>
              <a:t>指针开始的</a:t>
            </a:r>
            <a:r>
              <a:rPr lang="zh-CN" altLang="en-US"/>
              <a:t>最大值</a:t>
            </a:r>
            <a:endParaRPr lang="zh-CN" altLang="en-US"/>
          </a:p>
        </p:txBody>
      </p:sp>
      <p:sp>
        <p:nvSpPr>
          <p:cNvPr id="18" name="文本框 17"/>
          <p:cNvSpPr txBox="1"/>
          <p:nvPr/>
        </p:nvSpPr>
        <p:spPr>
          <a:xfrm>
            <a:off x="683895" y="4077335"/>
            <a:ext cx="6617335" cy="445770"/>
          </a:xfrm>
          <a:prstGeom prst="rect">
            <a:avLst/>
          </a:prstGeom>
          <a:noFill/>
        </p:spPr>
        <p:txBody>
          <a:bodyPr wrap="square" rtlCol="0">
            <a:noAutofit/>
          </a:bodyPr>
          <a:p>
            <a:r>
              <a:rPr lang="en-US" altLang="zh-CN"/>
              <a:t>j</a:t>
            </a:r>
            <a:r>
              <a:rPr lang="zh-CN" altLang="en-US"/>
              <a:t>指针直至移动到最后的位置，</a:t>
            </a:r>
            <a:r>
              <a:rPr lang="zh-CN" altLang="en-US"/>
              <a:t>然后找到最大值，然后移动</a:t>
            </a:r>
            <a:r>
              <a:rPr lang="en-US" altLang="zh-CN"/>
              <a:t>i</a:t>
            </a:r>
            <a:r>
              <a:rPr lang="zh-CN" altLang="en-US"/>
              <a:t>指针</a:t>
            </a:r>
            <a:endParaRPr lang="zh-CN" altLang="en-US"/>
          </a:p>
        </p:txBody>
      </p:sp>
      <p:sp>
        <p:nvSpPr>
          <p:cNvPr id="19" name="文本框 18"/>
          <p:cNvSpPr txBox="1"/>
          <p:nvPr/>
        </p:nvSpPr>
        <p:spPr>
          <a:xfrm>
            <a:off x="1475740" y="3141345"/>
            <a:ext cx="405130" cy="332105"/>
          </a:xfrm>
          <a:prstGeom prst="rect">
            <a:avLst/>
          </a:prstGeom>
          <a:noFill/>
        </p:spPr>
        <p:txBody>
          <a:bodyPr wrap="square" rtlCol="0">
            <a:noAutofit/>
          </a:bodyPr>
          <a:p>
            <a:r>
              <a:rPr lang="en-US" altLang="zh-CN">
                <a:solidFill>
                  <a:srgbClr val="FF0000"/>
                </a:solidFill>
                <a:latin typeface="Times New Roman" panose="02020603050405020304" pitchFamily="18" charset="0"/>
                <a:cs typeface="Times New Roman" panose="02020603050405020304" pitchFamily="18" charset="0"/>
              </a:rPr>
              <a:t>i</a:t>
            </a:r>
            <a:endParaRPr lang="en-US" altLang="zh-CN">
              <a:solidFill>
                <a:srgbClr val="FF0000"/>
              </a:solidFill>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flipH="1" flipV="1">
            <a:off x="1605915"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 0 L 0.0563194 -0.000277778 " pathEditMode="relative" rAng="0" ptsTypes="">
                                      <p:cBhvr>
                                        <p:cTn id="24" dur="2000" fill="hold"/>
                                        <p:tgtEl>
                                          <p:spTgt spid="9"/>
                                        </p:tgtEl>
                                        <p:attrNameLst>
                                          <p:attrName>ppt_x</p:attrName>
                                          <p:attrName>ppt_y</p:attrName>
                                        </p:attrNameLst>
                                      </p:cBhvr>
                                      <p:rCtr x="28" y="5"/>
                                    </p:animMotion>
                                  </p:childTnLst>
                                </p:cTn>
                              </p:par>
                              <p:par>
                                <p:cTn id="25" presetID="0" presetClass="path" presetSubtype="0" accel="50000" decel="50000" fill="hold" grpId="2" nodeType="withEffect">
                                  <p:stCondLst>
                                    <p:cond delay="0"/>
                                  </p:stCondLst>
                                  <p:childTnLst>
                                    <p:animMotion origin="layout" path="M 0 0 L 0.05625 -0.00185185 " pathEditMode="relative" rAng="0" ptsTypes="">
                                      <p:cBhvr>
                                        <p:cTn id="26" dur="2000" fill="hold"/>
                                        <p:tgtEl>
                                          <p:spTgt spid="8"/>
                                        </p:tgtEl>
                                        <p:attrNameLst>
                                          <p:attrName>ppt_x</p:attrName>
                                          <p:attrName>ppt_y</p:attrName>
                                        </p:attrNameLst>
                                      </p:cBhvr>
                                      <p:rCtr x="28" y="5"/>
                                    </p:animMotion>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590278 0 L 0.649653 0 " pathEditMode="relative" rAng="0" ptsTypes="">
                                      <p:cBhvr>
                                        <p:cTn id="36" dur="2000" fill="hold"/>
                                        <p:tgtEl>
                                          <p:spTgt spid="9"/>
                                        </p:tgtEl>
                                        <p:attrNameLst>
                                          <p:attrName>ppt_x</p:attrName>
                                          <p:attrName>ppt_y</p:attrName>
                                        </p:attrNameLst>
                                      </p:cBhvr>
                                      <p:rCtr x="295" y="0"/>
                                    </p:animMotion>
                                  </p:childTnLst>
                                </p:cTn>
                              </p:par>
                              <p:par>
                                <p:cTn id="37" presetID="0" presetClass="path" presetSubtype="0" accel="50000" decel="50000" fill="hold" grpId="3" nodeType="withEffect">
                                  <p:stCondLst>
                                    <p:cond delay="0"/>
                                  </p:stCondLst>
                                  <p:childTnLst>
                                    <p:animMotion origin="layout" path="M 0.0590278 0 L 0.649653 0 " pathEditMode="relative" rAng="0" ptsTypes="">
                                      <p:cBhvr>
                                        <p:cTn id="38" dur="2000" fill="hold"/>
                                        <p:tgtEl>
                                          <p:spTgt spid="8"/>
                                        </p:tgtEl>
                                        <p:attrNameLst>
                                          <p:attrName>ppt_x</p:attrName>
                                          <p:attrName>ppt_y</p:attrName>
                                        </p:attrNameLst>
                                      </p:cBhvr>
                                      <p:rCtr x="295" y="0"/>
                                    </p:animMotion>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6"/>
                                        </p:tgtEl>
                                        <p:attrNameLst>
                                          <p:attrName>ppt_x</p:attrName>
                                        </p:attrNameLst>
                                      </p:cBhvr>
                                      <p:tavLst>
                                        <p:tav tm="0">
                                          <p:val>
                                            <p:strVal val="ppt_x"/>
                                          </p:val>
                                        </p:tav>
                                        <p:tav tm="100000">
                                          <p:val>
                                            <p:strVal val="ppt_x"/>
                                          </p:val>
                                        </p:tav>
                                      </p:tavLst>
                                    </p:anim>
                                    <p:anim calcmode="lin" valueType="num">
                                      <p:cBhvr additive="base">
                                        <p:cTn id="43" dur="500"/>
                                        <p:tgtEl>
                                          <p:spTgt spid="16"/>
                                        </p:tgtEl>
                                        <p:attrNameLst>
                                          <p:attrName>ppt_y</p:attrName>
                                        </p:attrNameLst>
                                      </p:cBhvr>
                                      <p:tavLst>
                                        <p:tav tm="0">
                                          <p:val>
                                            <p:strVal val="ppt_y"/>
                                          </p:val>
                                        </p:tav>
                                        <p:tav tm="100000">
                                          <p:val>
                                            <p:strVal val="1+ppt_h/2"/>
                                          </p:val>
                                        </p:tav>
                                      </p:tavLst>
                                    </p:anim>
                                    <p:set>
                                      <p:cBhvr>
                                        <p:cTn id="44" dur="1" fill="hold">
                                          <p:stCondLst>
                                            <p:cond delay="499"/>
                                          </p:stCondLst>
                                        </p:cTn>
                                        <p:tgtEl>
                                          <p:spTgt spid="16"/>
                                        </p:tgtEl>
                                        <p:attrNameLst>
                                          <p:attrName>style.visibility</p:attrName>
                                        </p:attrNameLst>
                                      </p:cBhvr>
                                      <p:to>
                                        <p:strVal val="hidden"/>
                                      </p:to>
                                    </p:set>
                                  </p:childTnLst>
                                </p:cTn>
                              </p:par>
                              <p:par>
                                <p:cTn id="45" presetID="2" presetClass="exit" presetSubtype="4" fill="hold" grpId="2" nodeType="withEffect">
                                  <p:stCondLst>
                                    <p:cond delay="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ppt_x"/>
                                          </p:val>
                                        </p:tav>
                                      </p:tavLst>
                                    </p:anim>
                                    <p:anim calcmode="lin" valueType="num">
                                      <p:cBhvr additive="base">
                                        <p:cTn id="51" dur="500"/>
                                        <p:tgtEl>
                                          <p:spTgt spid="9"/>
                                        </p:tgtEl>
                                        <p:attrNameLst>
                                          <p:attrName>ppt_y</p:attrName>
                                        </p:attrNameLst>
                                      </p:cBhvr>
                                      <p:tavLst>
                                        <p:tav tm="0">
                                          <p:val>
                                            <p:strVal val="ppt_y"/>
                                          </p:val>
                                        </p:tav>
                                        <p:tav tm="100000">
                                          <p:val>
                                            <p:strVal val="1+ppt_h/2"/>
                                          </p:val>
                                        </p:tav>
                                      </p:tavLst>
                                    </p:anim>
                                    <p:set>
                                      <p:cBhvr>
                                        <p:cTn id="52" dur="1" fill="hold">
                                          <p:stCondLst>
                                            <p:cond delay="499"/>
                                          </p:stCondLst>
                                        </p:cTn>
                                        <p:tgtEl>
                                          <p:spTgt spid="9"/>
                                        </p:tgtEl>
                                        <p:attrNameLst>
                                          <p:attrName>style.visibility</p:attrName>
                                        </p:attrNameLst>
                                      </p:cBhvr>
                                      <p:to>
                                        <p:strVal val="hidden"/>
                                      </p:to>
                                    </p:set>
                                  </p:childTnLst>
                                </p:cTn>
                              </p:par>
                              <p:par>
                                <p:cTn id="53" presetID="2" presetClass="exit" presetSubtype="4" fill="hold" grpId="4" nodeType="with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ppt_x"/>
                                          </p:val>
                                        </p:tav>
                                      </p:tavLst>
                                    </p:anim>
                                    <p:anim calcmode="lin" valueType="num">
                                      <p:cBhvr additive="base">
                                        <p:cTn id="55" dur="500"/>
                                        <p:tgtEl>
                                          <p:spTgt spid="8"/>
                                        </p:tgtEl>
                                        <p:attrNameLst>
                                          <p:attrName>ppt_y</p:attrName>
                                        </p:attrNameLst>
                                      </p:cBhvr>
                                      <p:tavLst>
                                        <p:tav tm="0">
                                          <p:val>
                                            <p:strVal val="ppt_y"/>
                                          </p:val>
                                        </p:tav>
                                        <p:tav tm="100000">
                                          <p:val>
                                            <p:strVal val="1+ppt_h/2"/>
                                          </p:val>
                                        </p:tav>
                                      </p:tavLst>
                                    </p:anim>
                                    <p:set>
                                      <p:cBhvr>
                                        <p:cTn id="56" dur="1" fill="hold">
                                          <p:stCondLst>
                                            <p:cond delay="499"/>
                                          </p:stCondLst>
                                        </p:cTn>
                                        <p:tgtEl>
                                          <p:spTgt spid="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2"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5" grpId="1"/>
      <p:bldP spid="8" grpId="1"/>
      <p:bldP spid="8" grpId="2"/>
      <p:bldP spid="14" grpId="0"/>
      <p:bldP spid="14" grpId="1"/>
      <p:bldP spid="8" grpId="3"/>
      <p:bldP spid="15" grpId="2"/>
      <p:bldP spid="8" grpId="4"/>
      <p:bldP spid="19" grpId="1"/>
      <p:bldP spid="19" grpId="2"/>
      <p:bldP spid="18" grpId="0"/>
      <p:bldP spid="4" grpId="0"/>
      <p:bldP spid="4"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2</a:t>
            </a:r>
            <a:r>
              <a:rPr lang="zh-CN" altLang="en-US"/>
              <a:t>）如何用分治法来解决该</a:t>
            </a:r>
            <a:r>
              <a:rPr lang="zh-CN" altLang="en-US"/>
              <a:t>问题？</a:t>
            </a:r>
            <a:endParaRPr lang="zh-CN" altLang="en-US"/>
          </a:p>
        </p:txBody>
      </p:sp>
      <p:sp>
        <p:nvSpPr>
          <p:cNvPr id="3" name="文本框 2"/>
          <p:cNvSpPr txBox="1"/>
          <p:nvPr/>
        </p:nvSpPr>
        <p:spPr>
          <a:xfrm>
            <a:off x="664845" y="2236470"/>
            <a:ext cx="8278495" cy="580390"/>
          </a:xfrm>
          <a:prstGeom prst="rect">
            <a:avLst/>
          </a:prstGeom>
          <a:noFill/>
        </p:spPr>
        <p:txBody>
          <a:bodyPr wrap="square" rtlCol="0">
            <a:noAutofit/>
          </a:bodyPr>
          <a:p>
            <a:r>
              <a:rPr lang="zh-CN" altLang="en-US"/>
              <a:t>如果将数组分成均等的二部分，仔细思考一下最大子数组会出现在什么</a:t>
            </a:r>
            <a:r>
              <a:rPr lang="zh-CN" altLang="en-US"/>
              <a:t>地方？</a:t>
            </a:r>
            <a:endParaRPr lang="zh-CN" altLang="en-US"/>
          </a:p>
        </p:txBody>
      </p:sp>
      <p:graphicFrame>
        <p:nvGraphicFramePr>
          <p:cNvPr id="6" name="表格 5"/>
          <p:cNvGraphicFramePr/>
          <p:nvPr>
            <p:custDataLst>
              <p:tags r:id="rId1"/>
            </p:custDataLst>
          </p:nvPr>
        </p:nvGraphicFramePr>
        <p:xfrm>
          <a:off x="971550" y="28651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7" name="表格 6"/>
          <p:cNvGraphicFramePr/>
          <p:nvPr/>
        </p:nvGraphicFramePr>
        <p:xfrm>
          <a:off x="4932045" y="2865120"/>
          <a:ext cx="3427095"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0" name="文本框 9"/>
          <p:cNvSpPr txBox="1"/>
          <p:nvPr/>
        </p:nvSpPr>
        <p:spPr>
          <a:xfrm>
            <a:off x="474980" y="4149090"/>
            <a:ext cx="3809365" cy="1753235"/>
          </a:xfrm>
          <a:prstGeom prst="rect">
            <a:avLst/>
          </a:prstGeom>
          <a:noFill/>
        </p:spPr>
        <p:txBody>
          <a:bodyPr wrap="square" rtlCol="0">
            <a:spAutoFit/>
          </a:bodyPr>
          <a:p>
            <a:r>
              <a:rPr lang="zh-CN" altLang="en-US"/>
              <a:t>（</a:t>
            </a:r>
            <a:r>
              <a:rPr lang="en-US" altLang="zh-CN"/>
              <a:t>1</a:t>
            </a:r>
            <a:r>
              <a:rPr lang="zh-CN" altLang="en-US"/>
              <a:t>）最大子数组出现在左侧</a:t>
            </a:r>
            <a:r>
              <a:rPr lang="zh-CN" altLang="en-US"/>
              <a:t>数组</a:t>
            </a:r>
            <a:endParaRPr lang="zh-CN" altLang="en-US"/>
          </a:p>
          <a:p>
            <a:endParaRPr lang="zh-CN" altLang="en-US"/>
          </a:p>
          <a:p>
            <a:r>
              <a:rPr lang="zh-CN" altLang="en-US"/>
              <a:t>（</a:t>
            </a:r>
            <a:r>
              <a:rPr lang="en-US" altLang="zh-CN"/>
              <a:t>2</a:t>
            </a:r>
            <a:r>
              <a:rPr lang="zh-CN" altLang="en-US"/>
              <a:t>）最大子数组出现在右侧</a:t>
            </a:r>
            <a:r>
              <a:rPr lang="zh-CN" altLang="en-US"/>
              <a:t>数组</a:t>
            </a:r>
            <a:endParaRPr lang="zh-CN" altLang="en-US"/>
          </a:p>
          <a:p>
            <a:endParaRPr lang="zh-CN" altLang="en-US"/>
          </a:p>
          <a:p>
            <a:r>
              <a:rPr lang="zh-CN" altLang="en-US"/>
              <a:t>（</a:t>
            </a:r>
            <a:r>
              <a:rPr lang="en-US" altLang="zh-CN"/>
              <a:t>3</a:t>
            </a:r>
            <a:r>
              <a:rPr lang="zh-CN" altLang="en-US"/>
              <a:t>）最大子数据在被分成二部分，</a:t>
            </a:r>
            <a:r>
              <a:rPr lang="en-US" altLang="zh-CN"/>
              <a:t>           </a:t>
            </a:r>
            <a:r>
              <a:rPr lang="zh-CN" altLang="en-US"/>
              <a:t>分别在左数组右侧，右数组</a:t>
            </a:r>
            <a:r>
              <a:rPr lang="zh-CN" altLang="en-US"/>
              <a:t>左侧</a:t>
            </a:r>
            <a:endParaRPr lang="zh-CN" altLang="en-US"/>
          </a:p>
        </p:txBody>
      </p:sp>
      <p:graphicFrame>
        <p:nvGraphicFramePr>
          <p:cNvPr id="13" name="表格 12"/>
          <p:cNvGraphicFramePr/>
          <p:nvPr>
            <p:custDataLst>
              <p:tags r:id="rId2"/>
            </p:custDataLst>
          </p:nvPr>
        </p:nvGraphicFramePr>
        <p:xfrm>
          <a:off x="4211955" y="436499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2"/>
                    </a:solidFill>
                  </a:tcPr>
                </a:tc>
              </a:tr>
            </a:tbl>
          </a:graphicData>
        </a:graphic>
      </p:graphicFrame>
      <p:graphicFrame>
        <p:nvGraphicFramePr>
          <p:cNvPr id="21" name="表格 20"/>
          <p:cNvGraphicFramePr/>
          <p:nvPr>
            <p:custDataLst>
              <p:tags r:id="rId3"/>
            </p:custDataLst>
          </p:nvPr>
        </p:nvGraphicFramePr>
        <p:xfrm>
          <a:off x="6516370" y="436499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accent2"/>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22" name="文本框 21"/>
          <p:cNvSpPr txBox="1"/>
          <p:nvPr/>
        </p:nvSpPr>
        <p:spPr>
          <a:xfrm>
            <a:off x="4140200" y="5947410"/>
            <a:ext cx="4828540" cy="745490"/>
          </a:xfrm>
          <a:prstGeom prst="rect">
            <a:avLst/>
          </a:prstGeom>
          <a:noFill/>
        </p:spPr>
        <p:txBody>
          <a:bodyPr wrap="square" rtlCol="0">
            <a:noAutofit/>
          </a:bodyPr>
          <a:p>
            <a:r>
              <a:rPr lang="zh-CN" altLang="en-US"/>
              <a:t>第三种示意图：左右各含有最大数组的</a:t>
            </a:r>
            <a:r>
              <a:rPr lang="zh-CN" altLang="en-US"/>
              <a:t>一部分</a:t>
            </a:r>
            <a:endParaRPr lang="zh-CN" altLang="en-US"/>
          </a:p>
        </p:txBody>
      </p:sp>
      <p:cxnSp>
        <p:nvCxnSpPr>
          <p:cNvPr id="23" name="直接箭头连接符 22"/>
          <p:cNvCxnSpPr/>
          <p:nvPr/>
        </p:nvCxnSpPr>
        <p:spPr>
          <a:xfrm flipV="1">
            <a:off x="5412740" y="472503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nvCxnSpPr>
        <p:spPr>
          <a:xfrm flipV="1">
            <a:off x="6876415" y="472503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 name="文本框 24"/>
          <p:cNvSpPr txBox="1"/>
          <p:nvPr/>
        </p:nvSpPr>
        <p:spPr>
          <a:xfrm>
            <a:off x="5220335" y="5049520"/>
            <a:ext cx="1935480" cy="645160"/>
          </a:xfrm>
          <a:prstGeom prst="rect">
            <a:avLst/>
          </a:prstGeom>
          <a:noFill/>
          <a:ln>
            <a:solidFill>
              <a:schemeClr val="tx2"/>
            </a:solidFill>
          </a:ln>
        </p:spPr>
        <p:txBody>
          <a:bodyPr wrap="square" rtlCol="0">
            <a:spAutoFit/>
          </a:bodyPr>
          <a:p>
            <a:pPr algn="ctr"/>
            <a:r>
              <a:rPr lang="zh-CN" altLang="en-US" sz="1200"/>
              <a:t>最大子数组出现在中间，左半部分和右半部分都包含一部分</a:t>
            </a:r>
            <a:endParaRPr lang="zh-CN" altLang="en-US" sz="12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28.xml><?xml version="1.0" encoding="utf-8"?>
<p:tagLst xmlns:p="http://schemas.openxmlformats.org/presentationml/2006/main">
  <p:tag name="TABLE_ENDDRAG_ORIGIN_RECT" val="345*27"/>
  <p:tag name="TABLE_ENDDRAG_RECT" val="108*255*345*27"/>
</p:tagLst>
</file>

<file path=ppt/tags/tag29.xml><?xml version="1.0" encoding="utf-8"?>
<p:tagLst xmlns:p="http://schemas.openxmlformats.org/presentationml/2006/main">
  <p:tag name="TABLE_ENDDRAG_ORIGIN_RECT" val="345*27"/>
  <p:tag name="TABLE_ENDDRAG_RECT" val="108*255*345*27"/>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0.xml><?xml version="1.0" encoding="utf-8"?>
<p:tagLst xmlns:p="http://schemas.openxmlformats.org/presentationml/2006/main">
  <p:tag name="TABLE_ENDDRAG_ORIGIN_RECT" val="345*27"/>
  <p:tag name="TABLE_ENDDRAG_RECT" val="108*255*345*27"/>
</p:tagLst>
</file>

<file path=ppt/tags/tag31.xml><?xml version="1.0" encoding="utf-8"?>
<p:tagLst xmlns:p="http://schemas.openxmlformats.org/presentationml/2006/main">
  <p:tag name="TABLE_ENDDRAG_ORIGIN_RECT" val="345*27"/>
  <p:tag name="TABLE_ENDDRAG_RECT" val="108*255*345*27"/>
</p:tagLst>
</file>

<file path=ppt/tags/tag32.xml><?xml version="1.0" encoding="utf-8"?>
<p:tagLst xmlns:p="http://schemas.openxmlformats.org/presentationml/2006/main">
  <p:tag name="TABLE_ENDDRAG_ORIGIN_RECT" val="345*27"/>
  <p:tag name="TABLE_ENDDRAG_RECT" val="108*255*345*27"/>
</p:tagLst>
</file>

<file path=ppt/tags/tag33.xml><?xml version="1.0" encoding="utf-8"?>
<p:tagLst xmlns:p="http://schemas.openxmlformats.org/presentationml/2006/main">
  <p:tag name="TABLE_ENDDRAG_ORIGIN_RECT" val="345*27"/>
  <p:tag name="TABLE_ENDDRAG_RECT" val="108*255*345*27"/>
</p:tagLst>
</file>

<file path=ppt/tags/tag34.xml><?xml version="1.0" encoding="utf-8"?>
<p:tagLst xmlns:p="http://schemas.openxmlformats.org/presentationml/2006/main">
  <p:tag name="TABLE_ENDDRAG_ORIGIN_RECT" val="345*27"/>
  <p:tag name="TABLE_ENDDRAG_RECT" val="108*255*345*27"/>
</p:tagLst>
</file>

<file path=ppt/tags/tag35.xml><?xml version="1.0" encoding="utf-8"?>
<p:tagLst xmlns:p="http://schemas.openxmlformats.org/presentationml/2006/main">
  <p:tag name="TABLE_ENDDRAG_ORIGIN_RECT" val="345*27"/>
  <p:tag name="TABLE_ENDDRAG_RECT" val="108*255*345*27"/>
</p:tagLst>
</file>

<file path=ppt/tags/tag36.xml><?xml version="1.0" encoding="utf-8"?>
<p:tagLst xmlns:p="http://schemas.openxmlformats.org/presentationml/2006/main">
  <p:tag name="TABLE_ENDDRAG_ORIGIN_RECT" val="376*32"/>
  <p:tag name="TABLE_ENDDRAG_RECT" val="108*255*376*32"/>
</p:tagLst>
</file>

<file path=ppt/tags/tag37.xml><?xml version="1.0" encoding="utf-8"?>
<p:tagLst xmlns:p="http://schemas.openxmlformats.org/presentationml/2006/main">
  <p:tag name="TABLE_ENDDRAG_ORIGIN_RECT" val="539*33"/>
  <p:tag name="TABLE_ENDDRAG_RECT" val="70*253*539*33"/>
</p:tagLst>
</file>

<file path=ppt/tags/tag38.xml><?xml version="1.0" encoding="utf-8"?>
<p:tagLst xmlns:p="http://schemas.openxmlformats.org/presentationml/2006/main">
  <p:tag name="TABLE_ENDDRAG_ORIGIN_RECT" val="539*33"/>
  <p:tag name="TABLE_ENDDRAG_RECT" val="70*253*539*33"/>
</p:tagLst>
</file>

<file path=ppt/tags/tag39.xml><?xml version="1.0" encoding="utf-8"?>
<p:tagLst xmlns:p="http://schemas.openxmlformats.org/presentationml/2006/main">
  <p:tag name="TABLE_ENDDRAG_ORIGIN_RECT" val="539*33"/>
  <p:tag name="TABLE_ENDDRAG_RECT" val="70*253*539*33"/>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0.xml><?xml version="1.0" encoding="utf-8"?>
<p:tagLst xmlns:p="http://schemas.openxmlformats.org/presentationml/2006/main">
  <p:tag name="TABLE_ENDDRAG_ORIGIN_RECT" val="143*25"/>
  <p:tag name="TABLE_ENDDRAG_RECT" val="331*343*143*25"/>
</p:tagLst>
</file>

<file path=ppt/tags/tag41.xml><?xml version="1.0" encoding="utf-8"?>
<p:tagLst xmlns:p="http://schemas.openxmlformats.org/presentationml/2006/main">
  <p:tag name="TABLE_ENDDRAG_ORIGIN_RECT" val="143*25"/>
  <p:tag name="TABLE_ENDDRAG_RECT" val="331*343*143*25"/>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18908</Words>
  <Application>WPS 演示</Application>
  <PresentationFormat>全屏显示(4:3)</PresentationFormat>
  <Paragraphs>2524</Paragraphs>
  <Slides>89</Slides>
  <Notes>5</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89</vt:i4>
      </vt:variant>
    </vt:vector>
  </HeadingPairs>
  <TitlesOfParts>
    <vt:vector size="117"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Wingdings 3</vt:lpstr>
      <vt:lpstr>方正仿宋_GB2312</vt:lpstr>
      <vt:lpstr>汉仪雅酷黑-85J</vt:lpstr>
      <vt:lpstr>Ms.Luce</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550</cp:revision>
  <dcterms:created xsi:type="dcterms:W3CDTF">2010-09-23T08:30:00Z</dcterms:created>
  <dcterms:modified xsi:type="dcterms:W3CDTF">2025-10-13T03:34:02Z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