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80"/>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790" r:id="rId78"/>
    <p:sldId id="680" r:id="rId7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42" userDrawn="1">
          <p15:clr>
            <a:srgbClr val="A4A3A4"/>
          </p15:clr>
        </p15:guide>
        <p15:guide id="2" pos="29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42"/>
        <p:guide pos="295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4" Type="http://schemas.openxmlformats.org/officeDocument/2006/relationships/commentAuthors" Target="commentAuthors.xml"/><Relationship Id="rId83" Type="http://schemas.openxmlformats.org/officeDocument/2006/relationships/tableStyles" Target="tableStyles.xml"/><Relationship Id="rId82" Type="http://schemas.openxmlformats.org/officeDocument/2006/relationships/viewProps" Target="viewProps.xml"/><Relationship Id="rId81" Type="http://schemas.openxmlformats.org/officeDocument/2006/relationships/presProps" Target="presProps.xml"/><Relationship Id="rId80" Type="http://schemas.openxmlformats.org/officeDocument/2006/relationships/handoutMaster" Target="handoutMasters/handoutMaster1.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15501</Words>
  <Application>WPS 演示</Application>
  <PresentationFormat>全屏显示(4:3)</PresentationFormat>
  <Paragraphs>2058</Paragraphs>
  <Slides>75</Slides>
  <Notes>5</Notes>
  <HiddenSlides>0</HiddenSlides>
  <MMClips>0</MMClips>
  <ScaleCrop>false</ScaleCrop>
  <HeadingPairs>
    <vt:vector size="6" baseType="variant">
      <vt:variant>
        <vt:lpstr>已用的字体</vt:lpstr>
      </vt:variant>
      <vt:variant>
        <vt:i4>28</vt:i4>
      </vt:variant>
      <vt:variant>
        <vt:lpstr>主题</vt:lpstr>
      </vt:variant>
      <vt:variant>
        <vt:i4>2</vt:i4>
      </vt:variant>
      <vt:variant>
        <vt:lpstr>幻灯片标题</vt:lpstr>
      </vt:variant>
      <vt:variant>
        <vt:i4>75</vt:i4>
      </vt:variant>
    </vt:vector>
  </HeadingPairs>
  <TitlesOfParts>
    <vt:vector size="105"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Wingdings 3</vt:lpstr>
      <vt:lpstr>方正仿宋_GB2312</vt:lpstr>
      <vt:lpstr>汉仪雅酷黑-85J</vt:lpstr>
      <vt:lpstr>Ms.Luce</vt:lpstr>
      <vt:lpstr>-apple-system</vt:lpstr>
      <vt:lpstr>Menlo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545</cp:revision>
  <dcterms:created xsi:type="dcterms:W3CDTF">2010-09-23T08:30:00Z</dcterms:created>
  <dcterms:modified xsi:type="dcterms:W3CDTF">2025-09-30T06:26:03Z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