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6b04e4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6b04e4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6b04e4a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6b04e4a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65929a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65929a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65929a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65929a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65929a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65929a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6b04e4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6b04e4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65929a1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65929a1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65929a1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65929a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65929a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65929a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65929a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65929a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6b04e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6b04e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6000 images per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Mutually exclusive classes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Simulating Human Learning Effects in Convolutional Neural Networks</a:t>
            </a:r>
            <a:endParaRPr sz="4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 Bhogale, Josh Cabral, Tianyi Liu, Naum Markenzon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gg16 architecture 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75" y="3451500"/>
            <a:ext cx="6381526" cy="15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125" y="186324"/>
            <a:ext cx="7973227" cy="31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Spaced vs Massed vs Expanded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238" y="1017713"/>
            <a:ext cx="5940024" cy="33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56275" y="2420138"/>
            <a:ext cx="8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Spaced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517650" y="3160300"/>
            <a:ext cx="8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Massed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78875" y="3805238"/>
            <a:ext cx="10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775" y="4713725"/>
            <a:ext cx="5792499" cy="298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467275" y="4450175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2.0x</a:t>
            </a:r>
            <a:endParaRPr sz="1200"/>
          </a:p>
        </p:txBody>
      </p:sp>
      <p:sp>
        <p:nvSpPr>
          <p:cNvPr id="127" name="Google Shape;127;p23"/>
          <p:cNvSpPr txBox="1"/>
          <p:nvPr/>
        </p:nvSpPr>
        <p:spPr>
          <a:xfrm>
            <a:off x="2820900" y="4450175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r>
              <a:rPr lang="en" sz="1200"/>
              <a:t>.6x</a:t>
            </a:r>
            <a:endParaRPr sz="1200"/>
          </a:p>
        </p:txBody>
      </p:sp>
      <p:sp>
        <p:nvSpPr>
          <p:cNvPr id="128" name="Google Shape;128;p23"/>
          <p:cNvSpPr txBox="1"/>
          <p:nvPr/>
        </p:nvSpPr>
        <p:spPr>
          <a:xfrm>
            <a:off x="4174525" y="4450175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1.2x</a:t>
            </a:r>
            <a:endParaRPr sz="1200"/>
          </a:p>
        </p:txBody>
      </p:sp>
      <p:sp>
        <p:nvSpPr>
          <p:cNvPr id="129" name="Google Shape;129;p23"/>
          <p:cNvSpPr txBox="1"/>
          <p:nvPr/>
        </p:nvSpPr>
        <p:spPr>
          <a:xfrm>
            <a:off x="5584600" y="4450175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0.8</a:t>
            </a:r>
            <a:r>
              <a:rPr lang="en" sz="1200"/>
              <a:t>x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6914050" y="4450175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0.4x</a:t>
            </a:r>
            <a:endParaRPr sz="1200"/>
          </a:p>
        </p:txBody>
      </p:sp>
      <p:sp>
        <p:nvSpPr>
          <p:cNvPr id="131" name="Google Shape;131;p23"/>
          <p:cNvSpPr txBox="1"/>
          <p:nvPr/>
        </p:nvSpPr>
        <p:spPr>
          <a:xfrm>
            <a:off x="378875" y="4640600"/>
            <a:ext cx="10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expect Massing to perform worst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expect Expanded Practice to perform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Training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research: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Oversample data with high error rates in later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Problems and Domains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human learning effects in a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simulation indicates usefulness of CNN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Rohrer and Taylor (2007)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of massed vs spaced math problems, spaced practice improved test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Landauer and Bjork (1978)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interval between learning improved test performance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7756" l="0" r="0" t="0"/>
          <a:stretch/>
        </p:blipFill>
        <p:spPr>
          <a:xfrm>
            <a:off x="311700" y="2485150"/>
            <a:ext cx="8520600" cy="218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47000" y="4587925"/>
            <a:ext cx="37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Varma</a:t>
            </a:r>
            <a:r>
              <a:rPr lang="en" sz="1200">
                <a:solidFill>
                  <a:schemeClr val="dk1"/>
                </a:solidFill>
              </a:rPr>
              <a:t> (2021), Landauer &amp; Bjork (1978)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38" y="781175"/>
            <a:ext cx="7925724" cy="28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247000" y="4587925"/>
            <a:ext cx="37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Saha (2018)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483625"/>
            <a:ext cx="45900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Apply relevant filters to capture important features while reducing image size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Krizhevsky, A., Sutskever, I. and Hinton, G. E. (2012)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Success of CNNs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Karen Simonyan and Andrew Zisserman (2015)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 of VGG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of AlexNet with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weight layers = better performance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observe the effects found in human learning of massed/spaced/expanded practice when sequencing the dataset on a convolutional neural </a:t>
            </a:r>
            <a:r>
              <a:rPr lang="en"/>
              <a:t>network?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will evaluate the success of our research by measuring if the convolutional neural network shows the prior mentioned human learning effects.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563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CIFAR-10?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is a good #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Separability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10k images /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000" y="1214850"/>
            <a:ext cx="44958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877450" y="814275"/>
            <a:ext cx="22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CIFAR-10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