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61" r:id="rId5"/>
    <p:sldId id="263" r:id="rId6"/>
    <p:sldId id="262" r:id="rId7"/>
    <p:sldId id="265" r:id="rId8"/>
    <p:sldId id="264" r:id="rId9"/>
    <p:sldId id="258" r:id="rId10"/>
    <p:sldId id="259" r:id="rId11"/>
    <p:sldId id="26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 smtClean="0"/>
              <a:t>Qt</a:t>
            </a:r>
            <a:r>
              <a:rPr lang="zh-CN" altLang="en-US" dirty="0" smtClean="0"/>
              <a:t>实现</a:t>
            </a:r>
            <a:r>
              <a:rPr lang="zh-CN" altLang="en-US" dirty="0"/>
              <a:t>白板</a:t>
            </a:r>
            <a:r>
              <a:rPr lang="zh-CN" altLang="en-US" dirty="0" smtClean="0"/>
              <a:t>软件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添加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白板的高级功能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支持清空画布和保存图像</a:t>
            </a:r>
          </a:p>
          <a:p>
            <a:r>
              <a:rPr lang="zh-CN" altLang="en-US" dirty="0"/>
              <a:t>添加动态绘制效果</a:t>
            </a:r>
          </a:p>
          <a:p>
            <a:r>
              <a:rPr lang="zh-CN" altLang="en-US" dirty="0"/>
              <a:t>优化性能和代码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章扩展功能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支持颜色选择和画笔大小设置</a:t>
            </a:r>
          </a:p>
          <a:p>
            <a:r>
              <a:rPr lang="zh-CN" altLang="en-US" dirty="0"/>
              <a:t>撤销和重做功能</a:t>
            </a:r>
          </a:p>
          <a:p>
            <a:r>
              <a:rPr lang="zh-CN" altLang="en-US" dirty="0"/>
              <a:t>实现图形项的移动和缩放</a:t>
            </a:r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章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库编译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89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QT</a:t>
            </a:r>
            <a:r>
              <a:rPr lang="zh-CN" altLang="en-US" dirty="0" smtClean="0"/>
              <a:t>开发环境</a:t>
            </a:r>
            <a:endParaRPr lang="en-US" altLang="zh-CN" dirty="0" smtClean="0"/>
          </a:p>
          <a:p>
            <a:r>
              <a:rPr lang="zh-CN" altLang="en-US" dirty="0" smtClean="0"/>
              <a:t>编译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478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介绍</a:t>
            </a:r>
            <a:r>
              <a:rPr lang="en-US" altLang="zh-CN" b="1" dirty="0" err="1">
                <a:latin typeface="华文楷体" pitchFamily="2" charset="-122"/>
                <a:ea typeface="华文楷体" pitchFamily="2" charset="-122"/>
              </a:rPr>
              <a:t>Qt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 Graphics View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本课程将介绍如何使用</a:t>
            </a:r>
            <a:r>
              <a:rPr lang="en-US" altLang="zh-CN" dirty="0" err="1"/>
              <a:t>Qt</a:t>
            </a:r>
            <a:r>
              <a:rPr lang="zh-CN" altLang="en-US" dirty="0"/>
              <a:t>的</a:t>
            </a:r>
            <a:r>
              <a:rPr lang="en-US" altLang="zh-CN" dirty="0"/>
              <a:t>Graphics View Framework</a:t>
            </a:r>
            <a:r>
              <a:rPr lang="zh-CN" altLang="en-US" dirty="0"/>
              <a:t>来实现一个简单的白板软件。在课程中，我们会一步步从基础概念和简单代码开始，逐步增加功能并完善代码结构。课程分为几个模块，每个模块会介绍一个新的概念或功能，并对现有代码进行扩展和优化。 </a:t>
            </a:r>
            <a:r>
              <a:rPr lang="en-US" altLang="zh-CN" dirty="0" err="1" smtClean="0"/>
              <a:t>Qt</a:t>
            </a:r>
            <a:r>
              <a:rPr lang="en-US" altLang="zh-CN" dirty="0" smtClean="0"/>
              <a:t> </a:t>
            </a:r>
            <a:r>
              <a:rPr lang="en-US" altLang="zh-CN" dirty="0"/>
              <a:t>Graphics View</a:t>
            </a:r>
            <a:r>
              <a:rPr lang="zh-CN" altLang="en-US" dirty="0"/>
              <a:t>框架的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/>
              <a:t>我们将从基础的概念入手，逐步引入更复杂的功能，并通过不断迭代和升级代码来加深理解。</a:t>
            </a:r>
          </a:p>
          <a:p>
            <a:r>
              <a:rPr lang="zh-CN" altLang="en-US" dirty="0"/>
              <a:t>介绍</a:t>
            </a:r>
            <a:r>
              <a:rPr lang="en-US" altLang="zh-CN" dirty="0" err="1"/>
              <a:t>QGraphicsScene</a:t>
            </a:r>
            <a:r>
              <a:rPr lang="zh-CN" altLang="en-US" dirty="0"/>
              <a:t>、</a:t>
            </a:r>
            <a:r>
              <a:rPr lang="en-US" altLang="zh-CN" dirty="0" err="1"/>
              <a:t>QGraphicsView</a:t>
            </a:r>
            <a:r>
              <a:rPr lang="zh-CN" altLang="en-US" dirty="0"/>
              <a:t>和</a:t>
            </a:r>
            <a:r>
              <a:rPr lang="en-US" altLang="zh-CN" dirty="0" err="1"/>
              <a:t>QGraphicsItem</a:t>
            </a:r>
            <a:endParaRPr lang="en-US" altLang="zh-CN" dirty="0"/>
          </a:p>
          <a:p>
            <a:r>
              <a:rPr lang="zh-CN" altLang="en-US" dirty="0"/>
              <a:t>基础示例：绘制一个简单的图形项</a:t>
            </a:r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1.1 Qt Graphics View</a:t>
            </a:r>
            <a:r>
              <a:rPr lang="zh-CN" altLang="fr-FR" dirty="0"/>
              <a:t>框架概述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Qt</a:t>
            </a:r>
            <a:r>
              <a:rPr lang="zh-CN" altLang="en-US" dirty="0"/>
              <a:t>的</a:t>
            </a:r>
            <a:r>
              <a:rPr lang="en-US" altLang="zh-CN" dirty="0"/>
              <a:t>Graphics View</a:t>
            </a:r>
            <a:r>
              <a:rPr lang="zh-CN" altLang="en-US" dirty="0"/>
              <a:t>框架提供了一种基于场景和视图的图形项管理机制，它由三个主要部分组成：</a:t>
            </a:r>
          </a:p>
          <a:p>
            <a:pPr lvl="1"/>
            <a:r>
              <a:rPr lang="en-US" altLang="zh-CN" b="1" dirty="0" err="1"/>
              <a:t>QGraphicsScene</a:t>
            </a:r>
            <a:r>
              <a:rPr lang="zh-CN" altLang="en-US" dirty="0"/>
              <a:t>：负责管理场景中的所有图形项。</a:t>
            </a:r>
          </a:p>
          <a:p>
            <a:pPr lvl="1"/>
            <a:r>
              <a:rPr lang="en-US" altLang="zh-CN" b="1" dirty="0" err="1"/>
              <a:t>QGraphicsView</a:t>
            </a:r>
            <a:r>
              <a:rPr lang="zh-CN" altLang="en-US" dirty="0"/>
              <a:t>：负责显示场景的视图。</a:t>
            </a:r>
          </a:p>
          <a:p>
            <a:pPr lvl="1"/>
            <a:r>
              <a:rPr lang="en-US" altLang="zh-CN" b="1" dirty="0" err="1"/>
              <a:t>QGraphicsItem</a:t>
            </a:r>
            <a:r>
              <a:rPr lang="zh-CN" altLang="en-US" dirty="0"/>
              <a:t>：代表场景中的一个图形项。</a:t>
            </a:r>
          </a:p>
          <a:p>
            <a:r>
              <a:rPr lang="zh-CN" altLang="en-US" dirty="0"/>
              <a:t>这个框架非常适合开发需要高度交互和可扩展的图形应用程序。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31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请添加图片描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225" y="2560637"/>
            <a:ext cx="8715375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14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基础示例：绘制一个简单的图形项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9637" y="2133600"/>
            <a:ext cx="479455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75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770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编译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支持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Windows</a:t>
            </a:r>
          </a:p>
          <a:p>
            <a:pPr lvl="1"/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22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创建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白板基本功能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QGraphicsItem</a:t>
            </a:r>
            <a:r>
              <a:rPr lang="zh-CN" altLang="en-US" dirty="0"/>
              <a:t>绘制自由手写的图形</a:t>
            </a:r>
          </a:p>
          <a:p>
            <a:r>
              <a:rPr lang="zh-CN" altLang="en-US" dirty="0"/>
              <a:t>介绍如何处理鼠标事件</a:t>
            </a:r>
          </a:p>
          <a:p>
            <a:r>
              <a:rPr lang="zh-CN" altLang="en-US" dirty="0"/>
              <a:t>通过</a:t>
            </a:r>
            <a:r>
              <a:rPr lang="en-US" altLang="zh-CN" dirty="0" err="1"/>
              <a:t>QGraphicsView</a:t>
            </a:r>
            <a:r>
              <a:rPr lang="zh-CN" altLang="en-US" dirty="0"/>
              <a:t>和</a:t>
            </a:r>
            <a:r>
              <a:rPr lang="en-US" altLang="zh-CN" dirty="0" err="1"/>
              <a:t>QGraphicsScene</a:t>
            </a:r>
            <a:r>
              <a:rPr lang="zh-CN" altLang="en-US" dirty="0"/>
              <a:t>管理图形项</a:t>
            </a:r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2958</TotalTime>
  <Words>321</Words>
  <Application>Microsoft Office PowerPoint</Application>
  <PresentationFormat>宽屏</PresentationFormat>
  <Paragraphs>36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华文楷体</vt:lpstr>
      <vt:lpstr>幼圆</vt:lpstr>
      <vt:lpstr>Arial</vt:lpstr>
      <vt:lpstr>Century Gothic</vt:lpstr>
      <vt:lpstr>Wingdings 3</vt:lpstr>
      <vt:lpstr>丝状</vt:lpstr>
      <vt:lpstr>使用Qt实现白板软件</vt:lpstr>
      <vt:lpstr>第1章 课程介绍</vt:lpstr>
      <vt:lpstr>第2章 介绍Qt Graphics View Framework</vt:lpstr>
      <vt:lpstr>1.1 Qt Graphics View框架概述</vt:lpstr>
      <vt:lpstr>PowerPoint 演示文稿</vt:lpstr>
      <vt:lpstr>1.2 基础示例：绘制一个简单的图形项</vt:lpstr>
      <vt:lpstr>类图</vt:lpstr>
      <vt:lpstr>编译</vt:lpstr>
      <vt:lpstr>第3章 创建白板基本功能</vt:lpstr>
      <vt:lpstr>第4章 添加白板的高级功能</vt:lpstr>
      <vt:lpstr>第4章扩展功能</vt:lpstr>
      <vt:lpstr>第5章 库编译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Microsoft 帐户</cp:lastModifiedBy>
  <cp:revision>452</cp:revision>
  <dcterms:created xsi:type="dcterms:W3CDTF">2024-12-06T07:39:40Z</dcterms:created>
  <dcterms:modified xsi:type="dcterms:W3CDTF">2025-01-17T02:11:36Z</dcterms:modified>
</cp:coreProperties>
</file>