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 smtClean="0"/>
              <a:t>Qt</a:t>
            </a:r>
            <a:r>
              <a:rPr lang="zh-CN" altLang="en-US" dirty="0" smtClean="0"/>
              <a:t>实现</a:t>
            </a:r>
            <a:r>
              <a:rPr lang="zh-CN" altLang="en-US" dirty="0"/>
              <a:t>白板</a:t>
            </a:r>
            <a:r>
              <a:rPr lang="zh-CN" altLang="en-US" dirty="0" smtClean="0"/>
              <a:t>软件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介绍</a:t>
            </a:r>
            <a:r>
              <a:rPr lang="en-US" altLang="zh-CN" b="1" dirty="0" err="1">
                <a:latin typeface="华文楷体" pitchFamily="2" charset="-122"/>
                <a:ea typeface="华文楷体" pitchFamily="2" charset="-122"/>
              </a:rPr>
              <a:t>Qt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Graphics View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Qt</a:t>
            </a:r>
            <a:r>
              <a:rPr lang="en-US" altLang="zh-CN" dirty="0"/>
              <a:t> Graphics View</a:t>
            </a:r>
            <a:r>
              <a:rPr lang="zh-CN" altLang="en-US" dirty="0"/>
              <a:t>框架的概述</a:t>
            </a:r>
          </a:p>
          <a:p>
            <a:r>
              <a:rPr lang="zh-CN" altLang="en-US" dirty="0"/>
              <a:t>介绍</a:t>
            </a:r>
            <a:r>
              <a:rPr lang="en-US" altLang="zh-CN" dirty="0" err="1"/>
              <a:t>QGraphicsScene</a:t>
            </a:r>
            <a:r>
              <a:rPr lang="zh-CN" altLang="en-US" dirty="0"/>
              <a:t>、</a:t>
            </a:r>
            <a:r>
              <a:rPr lang="en-US" altLang="zh-CN" dirty="0" err="1"/>
              <a:t>QGraphicsView</a:t>
            </a:r>
            <a:r>
              <a:rPr lang="zh-CN" altLang="en-US" dirty="0"/>
              <a:t>和</a:t>
            </a:r>
            <a:r>
              <a:rPr lang="en-US" altLang="zh-CN" dirty="0" err="1"/>
              <a:t>QGraphicsItem</a:t>
            </a:r>
            <a:endParaRPr lang="en-US" altLang="zh-CN" dirty="0"/>
          </a:p>
          <a:p>
            <a:r>
              <a:rPr lang="zh-CN" altLang="en-US" dirty="0"/>
              <a:t>基础示例：绘制一个简单的图形项</a:t>
            </a:r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1.1 Qt Graphics View</a:t>
            </a:r>
            <a:r>
              <a:rPr lang="zh-CN" altLang="fr-FR" dirty="0"/>
              <a:t>框架概述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Qt</a:t>
            </a:r>
            <a:r>
              <a:rPr lang="zh-CN" altLang="en-US" dirty="0"/>
              <a:t>的</a:t>
            </a:r>
            <a:r>
              <a:rPr lang="en-US" altLang="zh-CN" dirty="0"/>
              <a:t>Graphics View</a:t>
            </a:r>
            <a:r>
              <a:rPr lang="zh-CN" altLang="en-US" dirty="0"/>
              <a:t>框架提供了一种基于场景和视图的图形项管理机制，它由三个主要部分组成：</a:t>
            </a:r>
          </a:p>
          <a:p>
            <a:pPr lvl="1"/>
            <a:r>
              <a:rPr lang="en-US" altLang="zh-CN" b="1" dirty="0" err="1"/>
              <a:t>QGraphicsScene</a:t>
            </a:r>
            <a:r>
              <a:rPr lang="zh-CN" altLang="en-US" dirty="0"/>
              <a:t>：负责管理场景中的所有图形项。</a:t>
            </a:r>
          </a:p>
          <a:p>
            <a:pPr lvl="1"/>
            <a:r>
              <a:rPr lang="en-US" altLang="zh-CN" b="1" dirty="0" err="1"/>
              <a:t>QGraphicsView</a:t>
            </a:r>
            <a:r>
              <a:rPr lang="zh-CN" altLang="en-US" dirty="0"/>
              <a:t>：负责显示场景的视图。</a:t>
            </a:r>
          </a:p>
          <a:p>
            <a:pPr lvl="1"/>
            <a:r>
              <a:rPr lang="en-US" altLang="zh-CN" b="1" dirty="0" err="1"/>
              <a:t>QGraphicsItem</a:t>
            </a:r>
            <a:r>
              <a:rPr lang="zh-CN" altLang="en-US" dirty="0"/>
              <a:t>：代表场景中的一个图形项。</a:t>
            </a:r>
          </a:p>
          <a:p>
            <a:r>
              <a:rPr lang="zh-CN" altLang="en-US" dirty="0"/>
              <a:t>这个框架非常适合开发需要高度交互和可扩展的图形应用程序。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31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请添加图片描述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25" y="2560637"/>
            <a:ext cx="8715375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14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基础示例：绘制一个简单的图形项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9637" y="2133600"/>
            <a:ext cx="479455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7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创建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白板基本功能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QGraphicsItem</a:t>
            </a:r>
            <a:r>
              <a:rPr lang="zh-CN" altLang="en-US" dirty="0"/>
              <a:t>绘制自由手写的图形</a:t>
            </a:r>
          </a:p>
          <a:p>
            <a:r>
              <a:rPr lang="zh-CN" altLang="en-US" dirty="0"/>
              <a:t>介绍如何处理鼠标事件</a:t>
            </a:r>
          </a:p>
          <a:p>
            <a:r>
              <a:rPr lang="zh-CN" altLang="en-US" dirty="0"/>
              <a:t>通过</a:t>
            </a:r>
            <a:r>
              <a:rPr lang="en-US" altLang="zh-CN" dirty="0" err="1"/>
              <a:t>QGraphicsView</a:t>
            </a:r>
            <a:r>
              <a:rPr lang="zh-CN" altLang="en-US" dirty="0"/>
              <a:t>和</a:t>
            </a:r>
            <a:r>
              <a:rPr lang="en-US" altLang="zh-CN" dirty="0" err="1"/>
              <a:t>QGraphicsScene</a:t>
            </a:r>
            <a:r>
              <a:rPr lang="zh-CN" altLang="en-US" dirty="0"/>
              <a:t>管理图形项</a:t>
            </a:r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添加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白板的高级功能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支持清空画布和保存图像</a:t>
            </a:r>
          </a:p>
          <a:p>
            <a:r>
              <a:rPr lang="zh-CN" altLang="en-US" dirty="0"/>
              <a:t>添加动态绘制效果</a:t>
            </a:r>
          </a:p>
          <a:p>
            <a:r>
              <a:rPr lang="zh-CN" altLang="en-US" dirty="0"/>
              <a:t>优化性能和代码结构</a:t>
            </a:r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章扩展功能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支持颜色选择和画笔大小设置</a:t>
            </a:r>
          </a:p>
          <a:p>
            <a:r>
              <a:rPr lang="zh-CN" altLang="en-US" dirty="0"/>
              <a:t>撤销和重做功能</a:t>
            </a:r>
          </a:p>
          <a:p>
            <a:r>
              <a:rPr lang="zh-CN" altLang="en-US" dirty="0"/>
              <a:t>实现图形项的移动和缩放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2949</TotalTime>
  <Words>197</Words>
  <Application>Microsoft Office PowerPoint</Application>
  <PresentationFormat>宽屏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华文楷体</vt:lpstr>
      <vt:lpstr>幼圆</vt:lpstr>
      <vt:lpstr>Arial</vt:lpstr>
      <vt:lpstr>Century Gothic</vt:lpstr>
      <vt:lpstr>Wingdings 3</vt:lpstr>
      <vt:lpstr>丝状</vt:lpstr>
      <vt:lpstr>使用Qt实现白板软件</vt:lpstr>
      <vt:lpstr>第1章 介绍Qt Graphics View Framework</vt:lpstr>
      <vt:lpstr>1.1 Qt Graphics View框架概述</vt:lpstr>
      <vt:lpstr>PowerPoint 演示文稿</vt:lpstr>
      <vt:lpstr>1.2 基础示例：绘制一个简单的图形项</vt:lpstr>
      <vt:lpstr>第2章 创建白板基本功能</vt:lpstr>
      <vt:lpstr>第3章 添加白板的高级功能</vt:lpstr>
      <vt:lpstr>第4章扩展功能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436</cp:revision>
  <dcterms:created xsi:type="dcterms:W3CDTF">2024-12-06T07:39:40Z</dcterms:created>
  <dcterms:modified xsi:type="dcterms:W3CDTF">2025-01-17T00:53:54Z</dcterms:modified>
</cp:coreProperties>
</file>