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数据类型与变量：整数、浮点数、字符、布尔类型。</a:t>
            </a:r>
          </a:p>
          <a:p>
            <a:r>
              <a:rPr lang="zh-CN" altLang="en-US" dirty="0"/>
              <a:t>常量与枚举：常量、</a:t>
            </a:r>
            <a:r>
              <a:rPr lang="en-US" altLang="zh-CN" dirty="0"/>
              <a:t>#define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3455</TotalTime>
  <Words>1209</Words>
  <Application>Microsoft Office PowerPoint</Application>
  <PresentationFormat>宽屏</PresentationFormat>
  <Paragraphs>124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C++基础语法</vt:lpstr>
      <vt:lpstr>第3章函数与数组</vt:lpstr>
      <vt:lpstr>第4章面向对象编程（OOP）基础</vt:lpstr>
      <vt:lpstr>第5章 指针与动态内存管理</vt:lpstr>
      <vt:lpstr>第6章  STL（标准模板库）</vt:lpstr>
      <vt:lpstr>第7章异常处理</vt:lpstr>
      <vt:lpstr>第8章文件操作</vt:lpstr>
      <vt:lpstr>第9章  C++11及以后特性</vt:lpstr>
      <vt:lpstr>第10章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492</cp:revision>
  <dcterms:created xsi:type="dcterms:W3CDTF">2024-12-06T07:39:40Z</dcterms:created>
  <dcterms:modified xsi:type="dcterms:W3CDTF">2025-02-25T02:54:53Z</dcterms:modified>
</cp:coreProperties>
</file>