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284" r:id="rId30"/>
    <p:sldId id="285" r:id="rId31"/>
    <p:sldId id="286" r:id="rId32"/>
    <p:sldId id="287" r:id="rId33"/>
    <p:sldId id="259" r:id="rId34"/>
    <p:sldId id="260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4005</TotalTime>
  <Words>2772</Words>
  <Application>Microsoft Office PowerPoint</Application>
  <PresentationFormat>宽屏</PresentationFormat>
  <Paragraphs>350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644</cp:revision>
  <dcterms:created xsi:type="dcterms:W3CDTF">2024-12-06T07:39:40Z</dcterms:created>
  <dcterms:modified xsi:type="dcterms:W3CDTF">2025-02-28T05:48:53Z</dcterms:modified>
</cp:coreProperties>
</file>