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09" r:id="rId31"/>
    <p:sldId id="310" r:id="rId32"/>
    <p:sldId id="311" r:id="rId33"/>
    <p:sldId id="284" r:id="rId34"/>
    <p:sldId id="285" r:id="rId35"/>
    <p:sldId id="286" r:id="rId36"/>
    <p:sldId id="287" r:id="rId37"/>
    <p:sldId id="259" r:id="rId38"/>
    <p:sldId id="260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61" r:id="rId49"/>
    <p:sldId id="262" r:id="rId50"/>
    <p:sldId id="263" r:id="rId51"/>
    <p:sldId id="264" r:id="rId52"/>
    <p:sldId id="265" r:id="rId53"/>
    <p:sldId id="266" r:id="rId54"/>
    <p:sldId id="267" r:id="rId55"/>
    <p:sldId id="268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类型的元素。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数组）更加灵活和方便，支持许多字符串操作，如拼接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zh-CN" altLang="en-US" dirty="0"/>
              <a:t>的变量聚集在一起，形成一个整体。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同一块内存空间。也就是说，联合体的成员变量占用的内存是最大的成员变量所需要的内存。不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同数据类型的成员共享相同的内存空间，节省内存，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/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/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/>
              <a:t>运算符（</a:t>
            </a:r>
            <a:r>
              <a:rPr lang="en-US" altLang="zh-CN" dirty="0"/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/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关系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逻辑运算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位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赋值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数组：一维数组、二维数组的定义与使用，数组与指针的关系。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4237</TotalTime>
  <Words>3039</Words>
  <Application>Microsoft Office PowerPoint</Application>
  <PresentationFormat>宽屏</PresentationFormat>
  <Paragraphs>382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1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665</cp:revision>
  <dcterms:created xsi:type="dcterms:W3CDTF">2024-12-06T07:39:40Z</dcterms:created>
  <dcterms:modified xsi:type="dcterms:W3CDTF">2025-03-06T05:37:59Z</dcterms:modified>
</cp:coreProperties>
</file>