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283" r:id="rId18"/>
    <p:sldId id="297" r:id="rId19"/>
    <p:sldId id="303" r:id="rId20"/>
    <p:sldId id="304" r:id="rId21"/>
    <p:sldId id="298" r:id="rId22"/>
    <p:sldId id="299" r:id="rId23"/>
    <p:sldId id="302" r:id="rId24"/>
    <p:sldId id="300" r:id="rId25"/>
    <p:sldId id="301" r:id="rId26"/>
    <p:sldId id="284" r:id="rId27"/>
    <p:sldId id="285" r:id="rId28"/>
    <p:sldId id="286" r:id="rId29"/>
    <p:sldId id="287" r:id="rId30"/>
    <p:sldId id="259" r:id="rId31"/>
    <p:sldId id="260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  <a:endParaRPr lang="zh-CN" altLang="en-US" dirty="0" smtClean="0"/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</a:t>
            </a:r>
            <a:r>
              <a:rPr lang="zh-CN" altLang="en-US" dirty="0" smtClean="0"/>
              <a:t>所</a:t>
            </a:r>
            <a:r>
              <a:rPr lang="en-US" altLang="zh-CN" dirty="0" smtClean="0"/>
              <a:t>	</a:t>
            </a:r>
            <a:r>
              <a:rPr lang="zh-CN" altLang="en-US" dirty="0" smtClean="0"/>
              <a:t>有</a:t>
            </a:r>
            <a:r>
              <a:rPr lang="zh-CN" altLang="en-US" dirty="0"/>
              <a:t>成员</a:t>
            </a:r>
            <a:r>
              <a:rPr lang="zh-CN" altLang="en-US" dirty="0" smtClean="0"/>
              <a:t>共享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一块内存空间。也就是说，联合体的成员变量占用的内存是最大的成员</a:t>
            </a:r>
            <a:r>
              <a:rPr lang="zh-CN" altLang="en-US" dirty="0" smtClean="0"/>
              <a:t>变</a:t>
            </a:r>
            <a:r>
              <a:rPr lang="en-US" altLang="zh-CN" dirty="0" smtClean="0"/>
              <a:t>	</a:t>
            </a:r>
            <a:r>
              <a:rPr lang="zh-CN" altLang="en-US" dirty="0" smtClean="0"/>
              <a:t>量</a:t>
            </a:r>
            <a:r>
              <a:rPr lang="zh-CN" altLang="en-US" dirty="0"/>
              <a:t>所需要的内存。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需要使用标准库函数（如 </a:t>
                      </a:r>
                      <a:r>
                        <a:rPr lang="en-US" sz="1200"/>
                        <a:t>strlen, strcpy, strcmp </a:t>
                      </a:r>
                      <a:r>
                        <a:rPr lang="zh-CN" altLang="en-US" sz="120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存储在程序的数据段中，程序运行期间一直存在。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存储在栈区，每次调用函数时分配内存，函数结束时销毁。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dirty="0"/>
              <a:t>static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存储在数据段，程序运行期间一直存在，但只在函数第一次调用时初始化。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存储在堆区，程序可以手动分配和释放内存。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内存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3698</TotalTime>
  <Words>2692</Words>
  <Application>Microsoft Office PowerPoint</Application>
  <PresentationFormat>宽屏</PresentationFormat>
  <Paragraphs>301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2.2 常量与枚举 </vt:lpstr>
      <vt:lpstr>2.3 复合类型</vt:lpstr>
      <vt:lpstr>C++ 字符串和 C 字符数组的区别</vt:lpstr>
      <vt:lpstr>C++ 字符串和 C 字符数组的区别</vt:lpstr>
      <vt:lpstr>2.4 变量的作用域与存储类型</vt:lpstr>
      <vt:lpstr>2.5 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610</cp:revision>
  <dcterms:created xsi:type="dcterms:W3CDTF">2024-12-06T07:39:40Z</dcterms:created>
  <dcterms:modified xsi:type="dcterms:W3CDTF">2025-02-27T03:02:07Z</dcterms:modified>
</cp:coreProperties>
</file>