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284" r:id="rId31"/>
    <p:sldId id="285" r:id="rId32"/>
    <p:sldId id="286" r:id="rId33"/>
    <p:sldId id="287" r:id="rId34"/>
    <p:sldId id="259" r:id="rId35"/>
    <p:sldId id="260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61" r:id="rId46"/>
    <p:sldId id="262" r:id="rId47"/>
    <p:sldId id="263" r:id="rId48"/>
    <p:sldId id="264" r:id="rId49"/>
    <p:sldId id="265" r:id="rId50"/>
    <p:sldId id="266" r:id="rId51"/>
    <p:sldId id="267" r:id="rId52"/>
    <p:sldId id="26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4114</TotalTime>
  <Words>2784</Words>
  <Application>Microsoft Office PowerPoint</Application>
  <PresentationFormat>宽屏</PresentationFormat>
  <Paragraphs>352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3.2 运算符 </vt:lpstr>
      <vt:lpstr>3.3 控制语句 </vt:lpstr>
      <vt:lpstr>3.4 输入与输出 </vt:lpstr>
      <vt:lpstr>3.5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650</cp:revision>
  <dcterms:created xsi:type="dcterms:W3CDTF">2024-12-06T07:39:40Z</dcterms:created>
  <dcterms:modified xsi:type="dcterms:W3CDTF">2025-03-06T01:46:57Z</dcterms:modified>
</cp:coreProperties>
</file>