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69" r:id="rId7"/>
    <p:sldId id="279" r:id="rId8"/>
    <p:sldId id="270" r:id="rId9"/>
    <p:sldId id="271" r:id="rId10"/>
    <p:sldId id="278" r:id="rId11"/>
    <p:sldId id="272" r:id="rId12"/>
    <p:sldId id="27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smtClean="0"/>
              <a:t>	Welcome </a:t>
            </a:r>
            <a:r>
              <a:rPr lang="en-US" altLang="zh-CN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数据类型与变量：整数、浮点数、字符、布尔类型。</a:t>
            </a:r>
          </a:p>
          <a:p>
            <a:r>
              <a:rPr lang="zh-CN" altLang="en-US" dirty="0"/>
              <a:t>常量与枚举：常量、</a:t>
            </a:r>
            <a:r>
              <a:rPr lang="en-US" altLang="zh-CN" dirty="0"/>
              <a:t>#define</a:t>
            </a:r>
            <a:r>
              <a:rPr lang="zh-CN" altLang="en-US" dirty="0"/>
              <a:t>、</a:t>
            </a:r>
            <a:r>
              <a:rPr lang="en-US" altLang="zh-CN" dirty="0" err="1"/>
              <a:t>enum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章文件操作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策略模式：定义一系列算法，将每一个算法封装起来。</a:t>
            </a:r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</a:t>
            </a:r>
            <a:r>
              <a:rPr lang="zh-CN" altLang="en-US" dirty="0"/>
              <a:t>（</a:t>
            </a:r>
            <a:r>
              <a:rPr lang="en-US" altLang="zh-CN" dirty="0"/>
              <a:t>Procedural Programming</a:t>
            </a:r>
            <a:r>
              <a:rPr lang="zh-CN" altLang="en-US" dirty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简单、易于理解，适用于小型或功能相对简单的程序。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输出 </a:t>
            </a:r>
            <a:r>
              <a:rPr lang="en-US" altLang="zh-CN" dirty="0"/>
              <a:t>"Hello, World!" </a:t>
            </a:r>
            <a:r>
              <a:rPr lang="zh-CN" altLang="en-US" dirty="0"/>
              <a:t>到控制台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 smtClean="0"/>
              <a:t>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  <a:r>
              <a:rPr lang="zh-CN" altLang="en-US" dirty="0"/>
              <a:t>：引入</a:t>
            </a:r>
            <a:r>
              <a:rPr lang="en-US" altLang="zh-CN" dirty="0"/>
              <a:t>C++</a:t>
            </a:r>
            <a:r>
              <a:rPr lang="zh-CN" altLang="en-US" dirty="0"/>
              <a:t>标准库中的输入输出流库，允许程序使用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zh-CN" altLang="en-US" dirty="0"/>
              <a:t>来输出文本。</a:t>
            </a:r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r>
              <a:rPr lang="zh-CN" altLang="en-US" dirty="0"/>
              <a:t>：</a:t>
            </a:r>
            <a:r>
              <a:rPr lang="en-US" altLang="zh-CN" dirty="0"/>
              <a:t>C++</a:t>
            </a:r>
            <a:r>
              <a:rPr lang="zh-CN" altLang="en-US" dirty="0"/>
              <a:t>程序的入口点，所有的</a:t>
            </a:r>
            <a:r>
              <a:rPr lang="en-US" altLang="zh-CN" dirty="0"/>
              <a:t>C++</a:t>
            </a:r>
            <a:r>
              <a:rPr lang="zh-CN" altLang="en-US" dirty="0"/>
              <a:t>程序都从</a:t>
            </a:r>
            <a:r>
              <a:rPr lang="en-US" altLang="zh-CN" dirty="0"/>
              <a:t>main</a:t>
            </a:r>
            <a:r>
              <a:rPr lang="zh-CN" altLang="en-US" dirty="0"/>
              <a:t>函数开始执行。</a:t>
            </a:r>
          </a:p>
          <a:p>
            <a:pPr marL="0" indent="0">
              <a:buNone/>
            </a:pP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zh-CN" altLang="en-US" dirty="0"/>
              <a:t>：用于输出数据到控制台的对象。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zh-CN" altLang="en-US" dirty="0"/>
              <a:t>用于输出换行符。</a:t>
            </a:r>
          </a:p>
          <a:p>
            <a:pPr marL="0" indent="0">
              <a:buNone/>
            </a:pPr>
            <a:r>
              <a:rPr lang="en-US" altLang="zh-CN" dirty="0"/>
              <a:t>return 0;</a:t>
            </a:r>
            <a:r>
              <a:rPr lang="zh-CN" altLang="en-US" dirty="0"/>
              <a:t>：返回</a:t>
            </a:r>
            <a:r>
              <a:rPr lang="en-US" altLang="zh-CN" dirty="0"/>
              <a:t>0</a:t>
            </a:r>
            <a:r>
              <a:rPr lang="zh-CN" altLang="en-US" dirty="0"/>
              <a:t>表示程序成功运行。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3288</TotalTime>
  <Words>1236</Words>
  <Application>Microsoft Office PowerPoint</Application>
  <PresentationFormat>宽屏</PresentationFormat>
  <Paragraphs>120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C++基础语法</vt:lpstr>
      <vt:lpstr>第3章函数与数组</vt:lpstr>
      <vt:lpstr>第4章面向对象编程（OOP）基础</vt:lpstr>
      <vt:lpstr>第5章 指针与动态内存管理</vt:lpstr>
      <vt:lpstr>第6章  STL（标准模板库）</vt:lpstr>
      <vt:lpstr>第7章异常处理</vt:lpstr>
      <vt:lpstr>第8章文件操作</vt:lpstr>
      <vt:lpstr>第9章  C++11及以后特性</vt:lpstr>
      <vt:lpstr>第10章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473</cp:revision>
  <dcterms:created xsi:type="dcterms:W3CDTF">2024-12-06T07:39:40Z</dcterms:created>
  <dcterms:modified xsi:type="dcterms:W3CDTF">2025-02-24T07:41:39Z</dcterms:modified>
</cp:coreProperties>
</file>