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2" r:id="rId49"/>
    <p:sldId id="331" r:id="rId50"/>
    <p:sldId id="327" r:id="rId51"/>
    <p:sldId id="329" r:id="rId52"/>
    <p:sldId id="317" r:id="rId53"/>
    <p:sldId id="318" r:id="rId54"/>
    <p:sldId id="313" r:id="rId55"/>
    <p:sldId id="330" r:id="rId56"/>
    <p:sldId id="333" r:id="rId57"/>
    <p:sldId id="315" r:id="rId58"/>
    <p:sldId id="260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函数重载规则、递归函数的使用与优化。</a:t>
            </a:r>
          </a:p>
          <a:p>
            <a:r>
              <a:rPr lang="zh-CN" altLang="en-US" dirty="0" smtClean="0"/>
              <a:t>函数指针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 smtClean="0"/>
              <a:t>数组存储结构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>
                <a:solidFill>
                  <a:srgbClr val="FF0000"/>
                </a:solidFill>
              </a:rPr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</a:t>
            </a:r>
            <a:r>
              <a:rPr lang="zh-CN" altLang="en-US" b="1" dirty="0">
                <a:solidFill>
                  <a:srgbClr val="FF0000"/>
                </a:solidFill>
              </a:rPr>
              <a:t>指针</a:t>
            </a:r>
            <a:r>
              <a:rPr lang="zh-CN" altLang="en-US" dirty="0"/>
              <a:t>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基本函数指针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/>
              <a:t>函数指针作为函数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/>
              <a:t>函数指针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简化函数</a:t>
            </a:r>
            <a:r>
              <a:rPr lang="zh-CN" altLang="en-US" dirty="0" smtClean="0"/>
              <a:t>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5784</TotalTime>
  <Words>3748</Words>
  <Application>Microsoft Office PowerPoint</Application>
  <PresentationFormat>宽屏</PresentationFormat>
  <Paragraphs>622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什么是数组</vt:lpstr>
      <vt:lpstr>为什么使用数组</vt:lpstr>
      <vt:lpstr>数组存储结构</vt:lpstr>
      <vt:lpstr>C99 标准 - 取值范围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864</cp:revision>
  <dcterms:created xsi:type="dcterms:W3CDTF">2024-12-06T07:39:40Z</dcterms:created>
  <dcterms:modified xsi:type="dcterms:W3CDTF">2025-03-17T01:59:13Z</dcterms:modified>
</cp:coreProperties>
</file>