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29" r:id="rId49"/>
    <p:sldId id="327" r:id="rId50"/>
    <p:sldId id="317" r:id="rId51"/>
    <p:sldId id="318" r:id="rId52"/>
    <p:sldId id="313" r:id="rId53"/>
    <p:sldId id="315" r:id="rId54"/>
    <p:sldId id="260" r:id="rId55"/>
    <p:sldId id="288" r:id="rId56"/>
    <p:sldId id="289" r:id="rId57"/>
    <p:sldId id="290" r:id="rId58"/>
    <p:sldId id="291" r:id="rId59"/>
    <p:sldId id="292" r:id="rId60"/>
    <p:sldId id="293" r:id="rId61"/>
    <p:sldId id="294" r:id="rId62"/>
    <p:sldId id="295" r:id="rId63"/>
    <p:sldId id="296" r:id="rId64"/>
    <p:sldId id="261" r:id="rId65"/>
    <p:sldId id="262" r:id="rId66"/>
    <p:sldId id="263" r:id="rId67"/>
    <p:sldId id="264" r:id="rId68"/>
    <p:sldId id="265" r:id="rId69"/>
    <p:sldId id="266" r:id="rId70"/>
    <p:sldId id="267" r:id="rId71"/>
    <p:sldId id="268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C99 </a:t>
            </a:r>
            <a:r>
              <a:rPr lang="zh-CN" altLang="en-US" dirty="0" smtClean="0"/>
              <a:t>标准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取值</a:t>
            </a:r>
            <a:r>
              <a:rPr lang="zh-CN" altLang="en-US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2422010"/>
            <a:ext cx="82677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编写一个函数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定义一个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编写一个函数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5361</TotalTime>
  <Words>3524</Words>
  <Application>Microsoft Office PowerPoint</Application>
  <PresentationFormat>宽屏</PresentationFormat>
  <Paragraphs>562</Paragraphs>
  <Slides>71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7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C99 标准 - 取值范围</vt:lpstr>
      <vt:lpstr>数组存储结构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809</cp:revision>
  <dcterms:created xsi:type="dcterms:W3CDTF">2024-12-06T07:39:40Z</dcterms:created>
  <dcterms:modified xsi:type="dcterms:W3CDTF">2025-03-14T02:12:03Z</dcterms:modified>
</cp:coreProperties>
</file>