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3996</TotalTime>
  <Words>2772</Words>
  <Application>Microsoft Office PowerPoint</Application>
  <PresentationFormat>宽屏</PresentationFormat>
  <Paragraphs>350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643</cp:revision>
  <dcterms:created xsi:type="dcterms:W3CDTF">2024-12-06T07:39:40Z</dcterms:created>
  <dcterms:modified xsi:type="dcterms:W3CDTF">2025-02-28T05:39:24Z</dcterms:modified>
</cp:coreProperties>
</file>