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29" r:id="rId49"/>
    <p:sldId id="327" r:id="rId50"/>
    <p:sldId id="317" r:id="rId51"/>
    <p:sldId id="318" r:id="rId52"/>
    <p:sldId id="313" r:id="rId53"/>
    <p:sldId id="330" r:id="rId54"/>
    <p:sldId id="315" r:id="rId55"/>
    <p:sldId id="260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结构体数组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结构体</a:t>
            </a:r>
            <a:r>
              <a:rPr lang="zh-CN" altLang="en-US" dirty="0"/>
              <a:t>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取值</a:t>
            </a:r>
            <a:r>
              <a:rPr lang="zh-CN" altLang="en-US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22010"/>
            <a:ext cx="8267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/>
              <a:t>参数的函数的指针。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5695</TotalTime>
  <Words>3587</Words>
  <Application>Microsoft Office PowerPoint</Application>
  <PresentationFormat>宽屏</PresentationFormat>
  <Paragraphs>576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8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C99 标准 - 取值范围</vt:lpstr>
      <vt:lpstr>数组存储结构</vt:lpstr>
      <vt:lpstr>4.4 参数类型 - 数组</vt:lpstr>
      <vt:lpstr>参数类型 - 数组 - 示例</vt:lpstr>
      <vt:lpstr>4.5 函数重载与递归</vt:lpstr>
      <vt:lpstr>4.6 函数指针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827</cp:revision>
  <dcterms:created xsi:type="dcterms:W3CDTF">2024-12-06T07:39:40Z</dcterms:created>
  <dcterms:modified xsi:type="dcterms:W3CDTF">2025-03-14T07:45:21Z</dcterms:modified>
</cp:coreProperties>
</file>