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09" r:id="rId31"/>
    <p:sldId id="310" r:id="rId32"/>
    <p:sldId id="311" r:id="rId33"/>
    <p:sldId id="284" r:id="rId34"/>
    <p:sldId id="285" r:id="rId35"/>
    <p:sldId id="286" r:id="rId36"/>
    <p:sldId id="287" r:id="rId37"/>
    <p:sldId id="259" r:id="rId38"/>
    <p:sldId id="26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smtClean="0"/>
              <a:t>- </a:t>
            </a:r>
            <a:r>
              <a:rPr lang="zh-CN" altLang="en-US" b="1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/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/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/>
              <a:t>运算符（</a:t>
            </a:r>
            <a:r>
              <a:rPr lang="en-US" altLang="zh-CN" dirty="0"/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/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4128</TotalTime>
  <Words>3030</Words>
  <Application>Microsoft Office PowerPoint</Application>
  <PresentationFormat>宽屏</PresentationFormat>
  <Paragraphs>380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663</cp:revision>
  <dcterms:created xsi:type="dcterms:W3CDTF">2024-12-06T07:39:40Z</dcterms:created>
  <dcterms:modified xsi:type="dcterms:W3CDTF">2025-03-06T03:49:22Z</dcterms:modified>
</cp:coreProperties>
</file>