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设计模式讲解</a:t>
            </a:r>
            <a:r>
              <a:rPr lang="en-US" altLang="zh-CN" dirty="0"/>
              <a:t>-</a:t>
            </a:r>
            <a:r>
              <a:rPr lang="en-US" altLang="zh-CN"/>
              <a:t>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网络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套接字</a:t>
            </a:r>
            <a:r>
              <a:rPr lang="zh-CN" altLang="en-US" dirty="0" smtClean="0"/>
              <a:t>基础</a:t>
            </a:r>
            <a:endParaRPr lang="zh-CN" altLang="en-US" dirty="0"/>
          </a:p>
          <a:p>
            <a:r>
              <a:rPr lang="en-US" altLang="zh-CN" dirty="0"/>
              <a:t>TCP</a:t>
            </a:r>
            <a:r>
              <a:rPr lang="zh-CN" altLang="en-US" dirty="0"/>
              <a:t>网络</a:t>
            </a:r>
            <a:r>
              <a:rPr lang="zh-CN" altLang="en-US" dirty="0" smtClean="0"/>
              <a:t>编程</a:t>
            </a:r>
            <a:endParaRPr lang="zh-CN" altLang="en-US" dirty="0"/>
          </a:p>
          <a:p>
            <a:r>
              <a:rPr lang="en-US" altLang="zh-CN" dirty="0"/>
              <a:t>UDP</a:t>
            </a:r>
            <a:r>
              <a:rPr lang="zh-CN" altLang="en-US" dirty="0"/>
              <a:t>网络</a:t>
            </a:r>
            <a:r>
              <a:rPr lang="zh-CN" altLang="en-US" dirty="0" smtClean="0"/>
              <a:t>编程</a:t>
            </a:r>
            <a:endParaRPr lang="zh-CN" altLang="en-US" dirty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环境下的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语言开发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r>
              <a:rPr lang="zh-CN" altLang="en-US" dirty="0"/>
              <a:t>编译器和调试工具（如</a:t>
            </a:r>
            <a:r>
              <a:rPr lang="en-US" altLang="zh-CN" dirty="0" err="1"/>
              <a:t>gdb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设置开发环境（如使用</a:t>
            </a:r>
            <a:r>
              <a:rPr lang="en-US" altLang="zh-CN" dirty="0"/>
              <a:t>Vim</a:t>
            </a:r>
            <a:r>
              <a:rPr lang="zh-CN" altLang="en-US" dirty="0"/>
              <a:t>、</a:t>
            </a:r>
            <a:r>
              <a:rPr lang="en-US" altLang="zh-CN" dirty="0" err="1"/>
              <a:t>Emacs</a:t>
            </a:r>
            <a:r>
              <a:rPr lang="zh-CN" altLang="en-US" dirty="0"/>
              <a:t>、</a:t>
            </a:r>
            <a:r>
              <a:rPr lang="en-US" altLang="zh-CN" dirty="0" err="1"/>
              <a:t>VSCode</a:t>
            </a:r>
            <a:r>
              <a:rPr lang="zh-CN" altLang="en-US" dirty="0"/>
              <a:t>等编辑器，或者使用</a:t>
            </a:r>
            <a:r>
              <a:rPr lang="en-US" altLang="zh-CN" dirty="0"/>
              <a:t>IDE</a:t>
            </a:r>
            <a:r>
              <a:rPr lang="zh-CN" altLang="en-US" dirty="0"/>
              <a:t>如</a:t>
            </a:r>
            <a:r>
              <a:rPr lang="en-US" altLang="zh-CN" dirty="0" err="1"/>
              <a:t>CLion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tmux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vim 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vim </a:t>
            </a:r>
            <a:r>
              <a:rPr lang="zh-CN" altLang="en-US" dirty="0"/>
              <a:t>的</a:t>
            </a:r>
            <a:r>
              <a:rPr lang="zh-CN" altLang="en-US" dirty="0" smtClean="0"/>
              <a:t>基本模式</a:t>
            </a:r>
            <a:endParaRPr lang="en-US" altLang="zh-CN" dirty="0" smtClean="0"/>
          </a:p>
          <a:p>
            <a:pPr lvl="1"/>
            <a:r>
              <a:rPr lang="en-US" altLang="zh-CN" dirty="0"/>
              <a:t>vim </a:t>
            </a:r>
            <a:r>
              <a:rPr lang="zh-CN" altLang="en-US" dirty="0"/>
              <a:t>的常用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/>
              <a:t>vim 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en-US" altLang="zh-CN" dirty="0"/>
              <a:t>vim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/>
              <a:t>vim </a:t>
            </a:r>
            <a:r>
              <a:rPr lang="zh-CN" altLang="en-US" dirty="0"/>
              <a:t>高级</a:t>
            </a:r>
            <a:r>
              <a:rPr lang="zh-CN" altLang="en-US" dirty="0" smtClean="0"/>
              <a:t>技巧</a:t>
            </a:r>
            <a:endParaRPr lang="en-US" altLang="zh-CN" dirty="0" smtClean="0"/>
          </a:p>
          <a:p>
            <a:pPr lvl="1"/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编写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Makefile</a:t>
            </a:r>
            <a:r>
              <a:rPr lang="zh-CN" altLang="en-US" dirty="0"/>
              <a:t>自动化编译过程。</a:t>
            </a:r>
          </a:p>
          <a:p>
            <a:r>
              <a:rPr lang="zh-CN" altLang="en-US" dirty="0"/>
              <a:t>理解目标文件、库文件、依赖关系。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使用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安装</a:t>
            </a:r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r>
              <a:rPr lang="zh-CN" altLang="en-US" dirty="0"/>
              <a:t>基本的</a:t>
            </a:r>
            <a:r>
              <a:rPr lang="en-US" altLang="zh-CN" dirty="0" err="1"/>
              <a:t>CMake</a:t>
            </a:r>
            <a:r>
              <a:rPr lang="zh-CN" altLang="en-US" dirty="0"/>
              <a:t>项目</a:t>
            </a:r>
            <a:r>
              <a:rPr lang="zh-CN" altLang="en-US" dirty="0" smtClean="0"/>
              <a:t>结构</a:t>
            </a:r>
            <a:endParaRPr lang="zh-CN" altLang="en-US" dirty="0"/>
          </a:p>
          <a:p>
            <a:r>
              <a:rPr lang="zh-CN" altLang="en-US" dirty="0"/>
              <a:t>创建</a:t>
            </a:r>
            <a:r>
              <a:rPr lang="en-US" altLang="zh-CN" dirty="0"/>
              <a:t>CMakeLists.txt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配置和生成构建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编译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的其他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构建安装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生成其他构建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altLang="zh-CN" dirty="0" err="1"/>
              <a:t>CMake</a:t>
            </a:r>
            <a:r>
              <a:rPr lang="zh-CN" altLang="en-US" dirty="0"/>
              <a:t>的高级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/>
              <a:t>示例：创建一个更复杂的项目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语言语法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变量声明与数据类型</a:t>
            </a:r>
          </a:p>
          <a:p>
            <a:r>
              <a:rPr lang="zh-CN" altLang="en-US" dirty="0"/>
              <a:t>控制结构（</a:t>
            </a:r>
            <a:r>
              <a:rPr lang="en-US" altLang="zh-CN" dirty="0"/>
              <a:t>if, for, while</a:t>
            </a:r>
            <a:r>
              <a:rPr lang="zh-CN" altLang="en-US" dirty="0"/>
              <a:t>等）</a:t>
            </a:r>
          </a:p>
          <a:p>
            <a:r>
              <a:rPr lang="zh-CN" altLang="en-US" dirty="0"/>
              <a:t>函数与递归</a:t>
            </a:r>
          </a:p>
          <a:p>
            <a:r>
              <a:rPr lang="zh-CN" altLang="en-US" dirty="0"/>
              <a:t>指针和内存管理（</a:t>
            </a:r>
            <a:r>
              <a:rPr lang="en-US" altLang="zh-CN" dirty="0" err="1"/>
              <a:t>malloc</a:t>
            </a:r>
            <a:r>
              <a:rPr lang="en-US" altLang="zh-CN" dirty="0"/>
              <a:t>, free, </a:t>
            </a:r>
            <a:r>
              <a:rPr lang="zh-CN" altLang="en-US" dirty="0"/>
              <a:t>指针运算等）</a:t>
            </a:r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系统调用与库函数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open(), read(), write(), close()</a:t>
            </a:r>
            <a:r>
              <a:rPr lang="zh-CN" altLang="en-US" dirty="0"/>
              <a:t>等系统调用进行文件操作。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fork(), exec(), wait()</a:t>
            </a:r>
            <a:r>
              <a:rPr lang="zh-CN" altLang="en-US" dirty="0"/>
              <a:t>等进行进程管理。</a:t>
            </a:r>
          </a:p>
          <a:p>
            <a:r>
              <a:rPr lang="zh-CN" altLang="en-US" dirty="0"/>
              <a:t>信号处理（使用</a:t>
            </a:r>
            <a:r>
              <a:rPr lang="en-US" altLang="zh-CN" dirty="0"/>
              <a:t>signal()</a:t>
            </a:r>
            <a:r>
              <a:rPr lang="zh-CN" altLang="en-US" dirty="0"/>
              <a:t>函数捕捉信号）。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pthread</a:t>
            </a:r>
            <a:r>
              <a:rPr lang="zh-CN" altLang="en-US" dirty="0"/>
              <a:t>库进行线程编程。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文件和目录操作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C</a:t>
            </a:r>
            <a:r>
              <a:rPr lang="zh-CN" altLang="en-US" dirty="0"/>
              <a:t>语言处理文件（</a:t>
            </a:r>
            <a:r>
              <a:rPr lang="en-US" altLang="zh-CN" dirty="0" err="1"/>
              <a:t>fopen</a:t>
            </a:r>
            <a:r>
              <a:rPr lang="en-US" altLang="zh-CN" dirty="0"/>
              <a:t>(), </a:t>
            </a:r>
            <a:r>
              <a:rPr lang="en-US" altLang="zh-CN" dirty="0" err="1"/>
              <a:t>fread</a:t>
            </a:r>
            <a:r>
              <a:rPr lang="en-US" altLang="zh-CN" dirty="0"/>
              <a:t>(), </a:t>
            </a:r>
            <a:r>
              <a:rPr lang="en-US" altLang="zh-CN" dirty="0" err="1"/>
              <a:t>fwrite</a:t>
            </a:r>
            <a:r>
              <a:rPr lang="en-US" altLang="zh-CN" dirty="0"/>
              <a:t>(), </a:t>
            </a:r>
            <a:r>
              <a:rPr lang="en-US" altLang="zh-CN" dirty="0" err="1"/>
              <a:t>fclose</a:t>
            </a:r>
            <a:r>
              <a:rPr lang="en-US" altLang="zh-CN" dirty="0"/>
              <a:t>()</a:t>
            </a:r>
            <a:r>
              <a:rPr lang="zh-CN" altLang="en-US" dirty="0"/>
              <a:t>等）。</a:t>
            </a:r>
          </a:p>
          <a:p>
            <a:r>
              <a:rPr lang="zh-CN" altLang="en-US" dirty="0"/>
              <a:t>如何遍历目录，创建、删除文件和目录。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进程间通信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IPC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管道（</a:t>
            </a:r>
            <a:r>
              <a:rPr lang="en-US" altLang="zh-CN" dirty="0"/>
              <a:t>pipes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消息队列（</a:t>
            </a:r>
            <a:r>
              <a:rPr lang="en-US" altLang="zh-CN" dirty="0"/>
              <a:t>message queues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共享内存（</a:t>
            </a:r>
            <a:r>
              <a:rPr lang="en-US" altLang="zh-CN" dirty="0"/>
              <a:t>shared memory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信号量（</a:t>
            </a:r>
            <a:r>
              <a:rPr lang="en-US" altLang="zh-CN" dirty="0"/>
              <a:t>semaphores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下的调试与优化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gdb</a:t>
            </a:r>
            <a:r>
              <a:rPr lang="zh-CN" altLang="en-US" dirty="0"/>
              <a:t>进行调试。</a:t>
            </a:r>
          </a:p>
          <a:p>
            <a:r>
              <a:rPr lang="zh-CN" altLang="en-US" dirty="0"/>
              <a:t>性能分析工具如</a:t>
            </a:r>
            <a:r>
              <a:rPr lang="en-US" altLang="zh-CN" dirty="0" err="1"/>
              <a:t>valgrind</a:t>
            </a:r>
            <a:r>
              <a:rPr lang="zh-CN" altLang="en-US" dirty="0"/>
              <a:t>，</a:t>
            </a:r>
            <a:r>
              <a:rPr lang="en-US" altLang="zh-CN" dirty="0" err="1"/>
              <a:t>strace</a:t>
            </a:r>
            <a:r>
              <a:rPr lang="zh-CN" altLang="en-US" dirty="0"/>
              <a:t>，</a:t>
            </a:r>
            <a:r>
              <a:rPr lang="en-US" altLang="zh-CN" dirty="0"/>
              <a:t>perf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3110</TotalTime>
  <Words>340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华文楷体</vt:lpstr>
      <vt:lpstr>幼圆</vt:lpstr>
      <vt:lpstr>Arial</vt:lpstr>
      <vt:lpstr>Century Gothic</vt:lpstr>
      <vt:lpstr>Wingdings 3</vt:lpstr>
      <vt:lpstr>丝状</vt:lpstr>
      <vt:lpstr>设计模式讲解-c++</vt:lpstr>
      <vt:lpstr>第1章  Linux环境下的C语言开发</vt:lpstr>
      <vt:lpstr>第2章编写Makefile</vt:lpstr>
      <vt:lpstr>第3章使用CMake</vt:lpstr>
      <vt:lpstr>第4章基础C语言语法</vt:lpstr>
      <vt:lpstr>第5章 Linux系统调用与库函数</vt:lpstr>
      <vt:lpstr>第6章文件和目录操作</vt:lpstr>
      <vt:lpstr>第7章 进程间通信（IPC）</vt:lpstr>
      <vt:lpstr>第8章  Linux下的调试与优化</vt:lpstr>
      <vt:lpstr>第9章 网络编程</vt:lpstr>
      <vt:lpstr>第10章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tianyu</cp:lastModifiedBy>
  <cp:revision>458</cp:revision>
  <dcterms:created xsi:type="dcterms:W3CDTF">2024-12-06T07:39:40Z</dcterms:created>
  <dcterms:modified xsi:type="dcterms:W3CDTF">2025-01-08T08:57:12Z</dcterms:modified>
</cp:coreProperties>
</file>