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9" r:id="rId5"/>
    <p:sldId id="270" r:id="rId6"/>
    <p:sldId id="264" r:id="rId7"/>
    <p:sldId id="271" r:id="rId8"/>
    <p:sldId id="272" r:id="rId9"/>
    <p:sldId id="273" r:id="rId10"/>
    <p:sldId id="258" r:id="rId11"/>
    <p:sldId id="274" r:id="rId12"/>
    <p:sldId id="275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/>
              <a:t>跨平台多线程开发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线程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同步与数据共享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变量声明与数据类型</a:t>
            </a:r>
          </a:p>
          <a:p>
            <a:r>
              <a:rPr lang="zh-CN" altLang="en-US" dirty="0"/>
              <a:t>控制结构（</a:t>
            </a:r>
            <a:r>
              <a:rPr lang="en-US" altLang="zh-CN" dirty="0"/>
              <a:t>if, for, while</a:t>
            </a:r>
            <a:r>
              <a:rPr lang="zh-CN" altLang="en-US" dirty="0"/>
              <a:t>等）</a:t>
            </a:r>
          </a:p>
          <a:p>
            <a:r>
              <a:rPr lang="zh-CN" altLang="en-US" dirty="0"/>
              <a:t>函数与递归</a:t>
            </a:r>
          </a:p>
          <a:p>
            <a:r>
              <a:rPr lang="zh-CN" altLang="en-US" dirty="0"/>
              <a:t>指针和内存管理（</a:t>
            </a:r>
            <a:r>
              <a:rPr lang="en-US" altLang="zh-CN" dirty="0" err="1"/>
              <a:t>malloc</a:t>
            </a:r>
            <a:r>
              <a:rPr lang="en-US" altLang="zh-CN" dirty="0"/>
              <a:t>, free, </a:t>
            </a:r>
            <a:r>
              <a:rPr lang="zh-CN" altLang="en-US" dirty="0"/>
              <a:t>指针运算等）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互斥锁（</a:t>
            </a:r>
            <a:r>
              <a:rPr lang="en-US" altLang="zh-CN" dirty="0" err="1"/>
              <a:t>Mutex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多线程访问共享资源时可能会引发数据竞争（</a:t>
            </a:r>
            <a:r>
              <a:rPr lang="en-US" altLang="zh-CN" dirty="0"/>
              <a:t>Race Condition</a:t>
            </a:r>
            <a:r>
              <a:rPr lang="zh-CN" altLang="en-US" dirty="0"/>
              <a:t>）。使用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en-US" altLang="zh-CN" dirty="0"/>
              <a:t> </a:t>
            </a:r>
            <a:r>
              <a:rPr lang="zh-CN" altLang="en-US" dirty="0"/>
              <a:t>可以确保线程安全。</a:t>
            </a:r>
          </a:p>
        </p:txBody>
      </p:sp>
    </p:spTree>
    <p:extLst>
      <p:ext uri="{BB962C8B-B14F-4D97-AF65-F5344CB8AC3E}">
        <p14:creationId xmlns:p14="http://schemas.microsoft.com/office/powerpoint/2010/main" val="225089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4.2 </a:t>
            </a:r>
            <a:r>
              <a:rPr lang="zh-CN" altLang="en-US" dirty="0"/>
              <a:t>条件变量（</a:t>
            </a:r>
            <a:r>
              <a:rPr lang="en-US" altLang="zh-CN" dirty="0"/>
              <a:t>Condition Variable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条件变量用于线程之间的同步。</a:t>
            </a:r>
          </a:p>
        </p:txBody>
      </p:sp>
    </p:spTree>
    <p:extLst>
      <p:ext uri="{BB962C8B-B14F-4D97-AF65-F5344CB8AC3E}">
        <p14:creationId xmlns:p14="http://schemas.microsoft.com/office/powerpoint/2010/main" val="397069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线程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池的实现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线程池是一种管理多个线程的机制，避免频繁创建和销毁线程，提高性能。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本教程介绍了跨平台多线程开发的基础知识，并通过代码示例展示了如何在不同平台上实现线程、同步机制及线程池。希望对你有所帮助！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现代软件开发中，多线程编程是一项至关重要的技能。无论是桌面应用、服务器端开发，还是嵌入式系统，多线程都可以提升程序的性能和响应速度。本教程将由浅入深，讲解跨平台多线程开发，并配备示例代码，逐步优化和演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线程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的基本概念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Makefile</a:t>
            </a:r>
            <a:r>
              <a:rPr lang="zh-CN" altLang="en-US" dirty="0"/>
              <a:t>自动化编译过程。</a:t>
            </a:r>
          </a:p>
          <a:p>
            <a:r>
              <a:rPr lang="zh-CN" altLang="en-US" dirty="0"/>
              <a:t>理解目标文件、库文件、依赖关系。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2.1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什么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是线程？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线程（</a:t>
            </a:r>
            <a:r>
              <a:rPr lang="en-US" altLang="zh-CN" dirty="0"/>
              <a:t>Thread</a:t>
            </a:r>
            <a:r>
              <a:rPr lang="zh-CN" altLang="en-US" dirty="0"/>
              <a:t>）是操作系统调度的最小单位，它是进程（</a:t>
            </a:r>
            <a:r>
              <a:rPr lang="en-US" altLang="zh-CN" dirty="0"/>
              <a:t>Process</a:t>
            </a:r>
            <a:r>
              <a:rPr lang="zh-CN" altLang="en-US" dirty="0"/>
              <a:t>）内的执行单元。一个进程可以包含多个线程，它们共享进程的资源。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93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2.2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多线程的优缺点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</a:p>
          <a:p>
            <a:pPr lvl="1"/>
            <a:r>
              <a:rPr lang="zh-CN" altLang="en-US" dirty="0"/>
              <a:t>提高程序的响应速度（如 </a:t>
            </a:r>
            <a:r>
              <a:rPr lang="en-US" altLang="zh-CN" dirty="0"/>
              <a:t>GUI </a:t>
            </a:r>
            <a:r>
              <a:rPr lang="zh-CN" altLang="en-US" dirty="0"/>
              <a:t>应用）</a:t>
            </a:r>
          </a:p>
          <a:p>
            <a:pPr lvl="1"/>
            <a:r>
              <a:rPr lang="zh-CN" altLang="en-US" dirty="0"/>
              <a:t>提高计算效率（如多核 </a:t>
            </a:r>
            <a:r>
              <a:rPr lang="en-US" altLang="zh-CN" dirty="0"/>
              <a:t>CPU </a:t>
            </a:r>
            <a:r>
              <a:rPr lang="zh-CN" altLang="en-US" dirty="0"/>
              <a:t>下的并行计算）</a:t>
            </a:r>
          </a:p>
          <a:p>
            <a:pPr lvl="1"/>
            <a:r>
              <a:rPr lang="zh-CN" altLang="en-US" dirty="0"/>
              <a:t>适用于 </a:t>
            </a:r>
            <a:r>
              <a:rPr lang="en-US" altLang="zh-CN" dirty="0"/>
              <a:t>I/O </a:t>
            </a:r>
            <a:r>
              <a:rPr lang="zh-CN" altLang="en-US" dirty="0"/>
              <a:t>密集型任务（如网络通信）</a:t>
            </a:r>
          </a:p>
          <a:p>
            <a:endParaRPr lang="zh-CN" altLang="en-US" dirty="0"/>
          </a:p>
          <a:p>
            <a:r>
              <a:rPr lang="zh-CN" altLang="en-US" dirty="0"/>
              <a:t>缺点：</a:t>
            </a:r>
          </a:p>
          <a:p>
            <a:pPr lvl="1"/>
            <a:r>
              <a:rPr lang="zh-CN" altLang="en-US" dirty="0"/>
              <a:t>线程管理增加了复杂性</a:t>
            </a:r>
          </a:p>
          <a:p>
            <a:pPr lvl="1"/>
            <a:r>
              <a:rPr lang="zh-CN" altLang="en-US" dirty="0"/>
              <a:t>可能导致数据竞争和死锁问题</a:t>
            </a:r>
          </a:p>
          <a:p>
            <a:pPr lvl="1"/>
            <a:r>
              <a:rPr lang="zh-CN" altLang="en-US" dirty="0"/>
              <a:t>需要额外的同步机制</a:t>
            </a:r>
          </a:p>
        </p:txBody>
      </p:sp>
    </p:spTree>
    <p:extLst>
      <p:ext uri="{BB962C8B-B14F-4D97-AF65-F5344CB8AC3E}">
        <p14:creationId xmlns:p14="http://schemas.microsoft.com/office/powerpoint/2010/main" val="261219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平台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无关的多线程库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C++11 </a:t>
            </a:r>
            <a:r>
              <a:rPr lang="zh-CN" altLang="en-US" dirty="0"/>
              <a:t>标准线程库（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C++11 </a:t>
            </a:r>
            <a:r>
              <a:rPr lang="zh-CN" altLang="en-US" dirty="0"/>
              <a:t>之前，不同平台的线程 </a:t>
            </a:r>
            <a:r>
              <a:rPr lang="en-US" altLang="zh-CN" dirty="0"/>
              <a:t>API </a:t>
            </a:r>
            <a:r>
              <a:rPr lang="zh-CN" altLang="en-US" dirty="0"/>
              <a:t>各不相同，如 </a:t>
            </a:r>
            <a:r>
              <a:rPr lang="en-US" altLang="zh-CN" dirty="0"/>
              <a:t>Windows </a:t>
            </a:r>
            <a:r>
              <a:rPr lang="zh-CN" altLang="en-US" dirty="0"/>
              <a:t>的 </a:t>
            </a:r>
            <a:r>
              <a:rPr lang="en-US" altLang="zh-CN" dirty="0" err="1"/>
              <a:t>CreateThread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POSIX </a:t>
            </a:r>
            <a:r>
              <a:rPr lang="zh-CN" altLang="en-US" dirty="0"/>
              <a:t>线程（</a:t>
            </a:r>
            <a:r>
              <a:rPr lang="en-US" altLang="zh-CN" dirty="0" err="1"/>
              <a:t>pthread</a:t>
            </a:r>
            <a:r>
              <a:rPr lang="zh-CN" altLang="en-US" dirty="0"/>
              <a:t>）。</a:t>
            </a:r>
            <a:r>
              <a:rPr lang="en-US" altLang="zh-CN" dirty="0"/>
              <a:t>C++11 </a:t>
            </a:r>
            <a:r>
              <a:rPr lang="zh-CN" altLang="en-US" dirty="0"/>
              <a:t>标准引入了 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，提供了跨平台的线程支持。</a:t>
            </a:r>
          </a:p>
        </p:txBody>
      </p:sp>
    </p:spTree>
    <p:extLst>
      <p:ext uri="{BB962C8B-B14F-4D97-AF65-F5344CB8AC3E}">
        <p14:creationId xmlns:p14="http://schemas.microsoft.com/office/powerpoint/2010/main" val="32154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POSIX </a:t>
            </a:r>
            <a:r>
              <a:rPr lang="zh-CN" altLang="en-US" dirty="0"/>
              <a:t>线程（</a:t>
            </a:r>
            <a:r>
              <a:rPr lang="en-US" altLang="zh-CN" dirty="0" err="1"/>
              <a:t>pthread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在类 </a:t>
            </a:r>
            <a:r>
              <a:rPr lang="en-US" altLang="zh-CN" dirty="0"/>
              <a:t>Unix </a:t>
            </a:r>
            <a:r>
              <a:rPr lang="zh-CN" altLang="en-US" dirty="0"/>
              <a:t>系统（如 </a:t>
            </a:r>
            <a:r>
              <a:rPr lang="en-US" altLang="zh-CN" dirty="0"/>
              <a:t>Linux</a:t>
            </a:r>
            <a:r>
              <a:rPr lang="zh-CN" altLang="en-US" dirty="0"/>
              <a:t>、</a:t>
            </a:r>
            <a:r>
              <a:rPr lang="en-US" altLang="zh-CN" dirty="0" err="1"/>
              <a:t>macOS</a:t>
            </a:r>
            <a:r>
              <a:rPr lang="zh-CN" altLang="en-US" dirty="0"/>
              <a:t>）上，</a:t>
            </a:r>
            <a:r>
              <a:rPr lang="en-US" altLang="zh-CN" dirty="0"/>
              <a:t>POSIX </a:t>
            </a:r>
            <a:r>
              <a:rPr lang="zh-CN" altLang="en-US" dirty="0"/>
              <a:t>线程（</a:t>
            </a:r>
            <a:r>
              <a:rPr lang="en-US" altLang="zh-CN" dirty="0" err="1"/>
              <a:t>pthread</a:t>
            </a:r>
            <a:r>
              <a:rPr lang="zh-CN" altLang="en-US" dirty="0"/>
              <a:t>）是一个流行的线程库。</a:t>
            </a:r>
          </a:p>
        </p:txBody>
      </p:sp>
    </p:spTree>
    <p:extLst>
      <p:ext uri="{BB962C8B-B14F-4D97-AF65-F5344CB8AC3E}">
        <p14:creationId xmlns:p14="http://schemas.microsoft.com/office/powerpoint/2010/main" val="3575111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Windows </a:t>
            </a:r>
            <a:r>
              <a:rPr lang="zh-CN" altLang="en-US" dirty="0"/>
              <a:t>线程（</a:t>
            </a:r>
            <a:r>
              <a:rPr lang="en-US" altLang="zh-CN" dirty="0"/>
              <a:t>Win32 API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平台上，可以使用 </a:t>
            </a:r>
            <a:r>
              <a:rPr lang="en-US" altLang="zh-CN" dirty="0" err="1"/>
              <a:t>CreateThread</a:t>
            </a:r>
            <a:r>
              <a:rPr lang="en-US" altLang="zh-CN" dirty="0"/>
              <a:t> </a:t>
            </a:r>
            <a:r>
              <a:rPr lang="zh-CN" altLang="en-US" dirty="0"/>
              <a:t>来创建线程。</a:t>
            </a:r>
          </a:p>
        </p:txBody>
      </p:sp>
    </p:spTree>
    <p:extLst>
      <p:ext uri="{BB962C8B-B14F-4D97-AF65-F5344CB8AC3E}">
        <p14:creationId xmlns:p14="http://schemas.microsoft.com/office/powerpoint/2010/main" val="30611283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3128</TotalTime>
  <Words>463</Words>
  <Application>Microsoft Office PowerPoint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华文楷体</vt:lpstr>
      <vt:lpstr>幼圆</vt:lpstr>
      <vt:lpstr>Arial</vt:lpstr>
      <vt:lpstr>Century Gothic</vt:lpstr>
      <vt:lpstr>Wingdings 3</vt:lpstr>
      <vt:lpstr>丝状</vt:lpstr>
      <vt:lpstr>C++跨平台多线程开发</vt:lpstr>
      <vt:lpstr>第1章 引言</vt:lpstr>
      <vt:lpstr>第2章 线程的基本概念</vt:lpstr>
      <vt:lpstr>2.1 什么是线程？</vt:lpstr>
      <vt:lpstr>2.2多线程的优缺点</vt:lpstr>
      <vt:lpstr>第3章 平台无关的多线程库</vt:lpstr>
      <vt:lpstr>3.1 C++11 标准线程库（std::thread）</vt:lpstr>
      <vt:lpstr>3.2 POSIX 线程（pthread）</vt:lpstr>
      <vt:lpstr>3.3 Windows 线程（Win32 API）</vt:lpstr>
      <vt:lpstr>第4章 线程同步与数据共享</vt:lpstr>
      <vt:lpstr>4.1 互斥锁（Mutex）</vt:lpstr>
      <vt:lpstr>4.2 条件变量（Condition Variable）</vt:lpstr>
      <vt:lpstr>第5章 线程池的实现</vt:lpstr>
      <vt:lpstr>第6章结论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tianyu</cp:lastModifiedBy>
  <cp:revision>485</cp:revision>
  <dcterms:created xsi:type="dcterms:W3CDTF">2024-12-06T07:39:40Z</dcterms:created>
  <dcterms:modified xsi:type="dcterms:W3CDTF">2025-01-30T09:51:08Z</dcterms:modified>
</cp:coreProperties>
</file>