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283" r:id="rId18"/>
    <p:sldId id="297" r:id="rId19"/>
    <p:sldId id="303" r:id="rId20"/>
    <p:sldId id="304" r:id="rId21"/>
    <p:sldId id="298" r:id="rId22"/>
    <p:sldId id="299" r:id="rId23"/>
    <p:sldId id="302" r:id="rId24"/>
    <p:sldId id="300" r:id="rId25"/>
    <p:sldId id="301" r:id="rId26"/>
    <p:sldId id="284" r:id="rId27"/>
    <p:sldId id="285" r:id="rId28"/>
    <p:sldId id="286" r:id="rId29"/>
    <p:sldId id="287" r:id="rId30"/>
    <p:sldId id="259" r:id="rId31"/>
    <p:sldId id="260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  <a:endParaRPr lang="zh-CN" altLang="en-US" dirty="0" smtClean="0"/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存储在程序的数据段中，程序运行期间一直存在。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存储在栈区，每次调用函数时分配内存，函数结束时销毁。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dirty="0"/>
              <a:t>static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存储在数据段，程序运行期间一直存在，但只在函数第一次调用时初始化。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存储在堆区，程序可以手动分配和释放内存。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赋值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策略模式：定义一系列算法，将每一个算法封装起来。</a:t>
            </a:r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3726</TotalTime>
  <Words>2696</Words>
  <Application>Microsoft Office PowerPoint</Application>
  <PresentationFormat>宽屏</PresentationFormat>
  <Paragraphs>305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2.2 常量与枚举 </vt:lpstr>
      <vt:lpstr>2.3 复合类型</vt:lpstr>
      <vt:lpstr>C++ 字符串和 C 字符数组的区别</vt:lpstr>
      <vt:lpstr>C++ 字符串和 C 字符数组的区别</vt:lpstr>
      <vt:lpstr>2.4 变量的作用域与存储类型</vt:lpstr>
      <vt:lpstr>2.5 变量内存分布</vt:lpstr>
      <vt:lpstr>内存分布</vt:lpstr>
      <vt:lpstr>2.6 课后练习</vt:lpstr>
      <vt:lpstr>第3章 运算符、控制语句与输入输出</vt:lpstr>
      <vt:lpstr>3.1 运算符 </vt:lpstr>
      <vt:lpstr>3.2 控制语句 </vt:lpstr>
      <vt:lpstr>3.3 输入与输出 </vt:lpstr>
      <vt:lpstr>3.4 课后练习</vt:lpstr>
      <vt:lpstr>第4章函数与数组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620</cp:revision>
  <dcterms:created xsi:type="dcterms:W3CDTF">2024-12-06T07:39:40Z</dcterms:created>
  <dcterms:modified xsi:type="dcterms:W3CDTF">2025-02-27T03:29:51Z</dcterms:modified>
</cp:coreProperties>
</file>