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6" r:id="rId41"/>
    <p:sldId id="324" r:id="rId42"/>
    <p:sldId id="321" r:id="rId43"/>
    <p:sldId id="319" r:id="rId44"/>
    <p:sldId id="325" r:id="rId45"/>
    <p:sldId id="323" r:id="rId46"/>
    <p:sldId id="320" r:id="rId47"/>
    <p:sldId id="314" r:id="rId48"/>
    <p:sldId id="317" r:id="rId49"/>
    <p:sldId id="318" r:id="rId50"/>
    <p:sldId id="313" r:id="rId51"/>
    <p:sldId id="315" r:id="rId52"/>
    <p:sldId id="260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重载规则、递归函数的使用与优化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/>
              <a:t>函数调用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形参与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dirty="0"/>
              <a:t>参数类型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参数类型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</a:t>
            </a:r>
            <a:r>
              <a:rPr lang="zh-CN" altLang="en-US" dirty="0" smtClean="0"/>
              <a:t>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参数传递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是否可修改变量的指向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 </a:t>
            </a:r>
            <a:endParaRPr lang="en-US" altLang="zh-CN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风格比较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二</a:t>
            </a:r>
            <a:r>
              <a:rPr lang="zh-CN" altLang="en-US" dirty="0"/>
              <a:t>维数组是数组的数组。可以通过指定两个索引访问元素。</a:t>
            </a:r>
          </a:p>
          <a:p>
            <a:r>
              <a:rPr lang="zh-CN" altLang="en-US" b="1" dirty="0"/>
              <a:t>数组与指针的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数组</a:t>
            </a:r>
            <a:r>
              <a:rPr lang="zh-CN" altLang="en-US" dirty="0"/>
              <a:t>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），否则无法正确遍历数组。</a:t>
            </a:r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编写一个函数 </a:t>
            </a:r>
            <a:r>
              <a:rPr lang="en-US" altLang="zh-CN" dirty="0" err="1"/>
              <a:t>maxValue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  <a:r>
              <a:rPr lang="zh-CN" altLang="en-US" dirty="0"/>
              <a:t>，返回两个整数中的较大值，并在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编写一个函数 </a:t>
            </a:r>
            <a:r>
              <a:rPr lang="en-US" altLang="zh-CN" dirty="0"/>
              <a:t>swap(</a:t>
            </a:r>
            <a:r>
              <a:rPr lang="en-US" altLang="zh-CN" dirty="0" err="1"/>
              <a:t>int</a:t>
            </a:r>
            <a:r>
              <a:rPr lang="en-US" altLang="zh-CN" dirty="0"/>
              <a:t>&amp; a, </a:t>
            </a:r>
            <a:r>
              <a:rPr lang="en-US" altLang="zh-CN" dirty="0" err="1"/>
              <a:t>int</a:t>
            </a:r>
            <a:r>
              <a:rPr lang="en-US" altLang="zh-CN" dirty="0"/>
              <a:t>&amp; b)</a:t>
            </a:r>
            <a:r>
              <a:rPr lang="zh-CN" altLang="en-US" dirty="0"/>
              <a:t>，交换两个整数的值，并在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定义一个 </a:t>
            </a:r>
            <a:r>
              <a:rPr lang="en-US" altLang="zh-CN" dirty="0"/>
              <a:t>3×3 </a:t>
            </a:r>
            <a:r>
              <a:rPr lang="zh-CN" altLang="en-US" dirty="0"/>
              <a:t>的二维数组，并使用嵌套 </a:t>
            </a:r>
            <a:r>
              <a:rPr lang="en-US" altLang="zh-CN" dirty="0"/>
              <a:t>for </a:t>
            </a:r>
            <a:r>
              <a:rPr lang="zh-CN" altLang="en-US" dirty="0"/>
              <a:t>循环输出所有元素。</a:t>
            </a:r>
          </a:p>
          <a:p>
            <a:r>
              <a:rPr lang="zh-CN" altLang="en-US" dirty="0"/>
              <a:t>编写一个函数 </a:t>
            </a:r>
            <a:r>
              <a:rPr lang="en-US" altLang="zh-CN" dirty="0"/>
              <a:t>void </a:t>
            </a:r>
            <a:r>
              <a:rPr lang="en-US" altLang="zh-CN" dirty="0" err="1"/>
              <a:t>printArray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，使用指针遍历并输出数组中的所有元素。</a:t>
            </a:r>
          </a:p>
          <a:p>
            <a:r>
              <a:rPr lang="zh-CN" altLang="en-US" dirty="0"/>
              <a:t>编写一个函数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findElement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key)</a:t>
            </a:r>
            <a:r>
              <a:rPr lang="zh-CN" altLang="en-US" dirty="0"/>
              <a:t>，如果 </a:t>
            </a:r>
            <a:r>
              <a:rPr lang="en-US" altLang="zh-CN" dirty="0"/>
              <a:t>key </a:t>
            </a:r>
            <a:r>
              <a:rPr lang="zh-CN" altLang="en-US" dirty="0"/>
              <a:t>存在于数组中，则返回索引，否则返回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5267</TotalTime>
  <Words>3482</Words>
  <Application>Microsoft Office PowerPoint</Application>
  <PresentationFormat>宽屏</PresentationFormat>
  <Paragraphs>533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5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函数定义</vt:lpstr>
      <vt:lpstr>函数调用过程</vt:lpstr>
      <vt:lpstr>参数 - 形参与实参 </vt:lpstr>
      <vt:lpstr>参数传递 </vt:lpstr>
      <vt:lpstr>参数传递 -比较</vt:lpstr>
      <vt:lpstr>参数传递 - 使用场景 </vt:lpstr>
      <vt:lpstr>参数类型</vt:lpstr>
      <vt:lpstr>4.3 数组</vt:lpstr>
      <vt:lpstr>4.4 参数类型 - 数组</vt:lpstr>
      <vt:lpstr>参数类型 - 数组 - 示例</vt:lpstr>
      <vt:lpstr>4.5 函数重载与递归</vt:lpstr>
      <vt:lpstr>4.6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801</cp:revision>
  <dcterms:created xsi:type="dcterms:W3CDTF">2024-12-06T07:39:40Z</dcterms:created>
  <dcterms:modified xsi:type="dcterms:W3CDTF">2025-03-12T05:35:09Z</dcterms:modified>
</cp:coreProperties>
</file>