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4" r:id="rId41"/>
    <p:sldId id="321" r:id="rId42"/>
    <p:sldId id="319" r:id="rId43"/>
    <p:sldId id="322" r:id="rId44"/>
    <p:sldId id="323" r:id="rId45"/>
    <p:sldId id="320" r:id="rId46"/>
    <p:sldId id="314" r:id="rId47"/>
    <p:sldId id="317" r:id="rId48"/>
    <p:sldId id="318" r:id="rId49"/>
    <p:sldId id="313" r:id="rId50"/>
    <p:sldId id="315" r:id="rId51"/>
    <p:sldId id="260" r:id="rId52"/>
    <p:sldId id="288" r:id="rId53"/>
    <p:sldId id="289" r:id="rId54"/>
    <p:sldId id="290" r:id="rId55"/>
    <p:sldId id="291" r:id="rId56"/>
    <p:sldId id="292" r:id="rId57"/>
    <p:sldId id="293" r:id="rId58"/>
    <p:sldId id="294" r:id="rId59"/>
    <p:sldId id="295" r:id="rId60"/>
    <p:sldId id="296" r:id="rId61"/>
    <p:sldId id="261" r:id="rId62"/>
    <p:sldId id="262" r:id="rId63"/>
    <p:sldId id="263" r:id="rId64"/>
    <p:sldId id="264" r:id="rId65"/>
    <p:sldId id="265" r:id="rId66"/>
    <p:sldId id="266" r:id="rId67"/>
    <p:sldId id="267" r:id="rId68"/>
    <p:sldId id="268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 smtClean="0"/>
              <a:t>数组</a:t>
            </a:r>
            <a:r>
              <a:rPr lang="zh-CN" altLang="en-US" dirty="0"/>
              <a:t>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参数使用数组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形参和实参的内存关系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值</a:t>
            </a:r>
            <a:r>
              <a:rPr lang="zh-CN" altLang="en-US" b="1" dirty="0"/>
              <a:t>传递情况下（占用不同内存空间）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b="1" dirty="0"/>
              <a:t>值传递</a:t>
            </a:r>
            <a:r>
              <a:rPr lang="zh-CN" altLang="en-US" dirty="0"/>
              <a:t>模式下，形参是</a:t>
            </a:r>
            <a:r>
              <a:rPr lang="zh-CN" altLang="en-US" b="1" dirty="0"/>
              <a:t>实参的拷贝</a:t>
            </a:r>
            <a:r>
              <a:rPr lang="zh-CN" altLang="en-US" dirty="0"/>
              <a:t>，它们存储在不同的内存空间中，互不影响。</a:t>
            </a:r>
            <a:endParaRPr lang="en-US" altLang="zh-CN" dirty="0"/>
          </a:p>
          <a:p>
            <a:r>
              <a:rPr lang="zh-CN" altLang="en-US" b="1" dirty="0"/>
              <a:t>引用传递情况下（占用相同内存空间）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如果</a:t>
            </a:r>
            <a:r>
              <a:rPr lang="zh-CN" altLang="en-US" dirty="0"/>
              <a:t>采用</a:t>
            </a:r>
            <a:r>
              <a:rPr lang="zh-CN" altLang="en-US" b="1" dirty="0"/>
              <a:t>引用传递</a:t>
            </a:r>
            <a:r>
              <a:rPr lang="zh-CN" altLang="en-US" dirty="0"/>
              <a:t>，形参和实参会</a:t>
            </a:r>
            <a:r>
              <a:rPr lang="zh-CN" altLang="en-US" b="1" dirty="0"/>
              <a:t>共享相同的内存地址</a:t>
            </a:r>
            <a:r>
              <a:rPr lang="zh-CN" altLang="en-US" dirty="0"/>
              <a:t>，修改形参的值会影响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97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/>
              <a:t>对象</a:t>
            </a:r>
            <a:endParaRPr lang="en-US" altLang="zh-CN" dirty="0" smtClean="0"/>
          </a:p>
          <a:p>
            <a:r>
              <a:rPr lang="zh-CN" altLang="en-US" dirty="0"/>
              <a:t>数组</a:t>
            </a:r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5049</TotalTime>
  <Words>3254</Words>
  <Application>Microsoft Office PowerPoint</Application>
  <PresentationFormat>宽屏</PresentationFormat>
  <Paragraphs>499</Paragraphs>
  <Slides>68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4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函数调用过程</vt:lpstr>
      <vt:lpstr>参数 - 形参与实参 </vt:lpstr>
      <vt:lpstr>参数传递 </vt:lpstr>
      <vt:lpstr>形参和实参的内存关系 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775</cp:revision>
  <dcterms:created xsi:type="dcterms:W3CDTF">2024-12-06T07:39:40Z</dcterms:created>
  <dcterms:modified xsi:type="dcterms:W3CDTF">2025-03-12T01:57:38Z</dcterms:modified>
</cp:coreProperties>
</file>