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4" r:id="rId41"/>
    <p:sldId id="321" r:id="rId42"/>
    <p:sldId id="319" r:id="rId43"/>
    <p:sldId id="325" r:id="rId44"/>
    <p:sldId id="322" r:id="rId45"/>
    <p:sldId id="323" r:id="rId46"/>
    <p:sldId id="320" r:id="rId47"/>
    <p:sldId id="314" r:id="rId48"/>
    <p:sldId id="317" r:id="rId49"/>
    <p:sldId id="318" r:id="rId50"/>
    <p:sldId id="313" r:id="rId51"/>
    <p:sldId id="315" r:id="rId52"/>
    <p:sldId id="260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重载规则、递归函数的使用与优化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</a:t>
            </a:r>
            <a:r>
              <a:rPr lang="zh-CN" altLang="en-US" dirty="0" smtClean="0"/>
              <a:t>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比较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参数传递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是否可修改变量的指向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形参和实参的内存关系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值</a:t>
            </a:r>
            <a:r>
              <a:rPr lang="zh-CN" altLang="en-US" b="1" dirty="0"/>
              <a:t>传递情况下（占用不同内存空间）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b="1" dirty="0"/>
              <a:t>值传递</a:t>
            </a:r>
            <a:r>
              <a:rPr lang="zh-CN" altLang="en-US" dirty="0"/>
              <a:t>模式下，形参是</a:t>
            </a:r>
            <a:r>
              <a:rPr lang="zh-CN" altLang="en-US" b="1" dirty="0"/>
              <a:t>实参的拷贝</a:t>
            </a:r>
            <a:r>
              <a:rPr lang="zh-CN" altLang="en-US" dirty="0"/>
              <a:t>，它们存储在不同的内存空间中，互不影响。</a:t>
            </a:r>
            <a:endParaRPr lang="en-US" altLang="zh-CN" dirty="0"/>
          </a:p>
          <a:p>
            <a:r>
              <a:rPr lang="zh-CN" altLang="en-US" b="1" dirty="0"/>
              <a:t>引用传递情况下（占用相同内存空间）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zh-CN" altLang="en-US" dirty="0" smtClean="0"/>
              <a:t>如果</a:t>
            </a:r>
            <a:r>
              <a:rPr lang="zh-CN" altLang="en-US" dirty="0"/>
              <a:t>采用</a:t>
            </a:r>
            <a:r>
              <a:rPr lang="zh-CN" altLang="en-US" b="1" dirty="0"/>
              <a:t>引用传递</a:t>
            </a:r>
            <a:r>
              <a:rPr lang="zh-CN" altLang="en-US" dirty="0"/>
              <a:t>，形参和实参会</a:t>
            </a:r>
            <a:r>
              <a:rPr lang="zh-CN" altLang="en-US" b="1" dirty="0"/>
              <a:t>共享相同的内存地址</a:t>
            </a:r>
            <a:r>
              <a:rPr lang="zh-CN" altLang="en-US" dirty="0"/>
              <a:t>，修改形参的值会影响</a:t>
            </a:r>
            <a:r>
              <a:rPr lang="zh-CN" altLang="en-US" dirty="0" smtClean="0"/>
              <a:t>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197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基本函数调用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值传递与引用传递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一个递归函数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，计算并返回斐波那契数列的第 </a:t>
            </a:r>
            <a:r>
              <a:rPr lang="en-US" altLang="zh-CN" dirty="0"/>
              <a:t>n </a:t>
            </a:r>
            <a:r>
              <a:rPr lang="zh-CN" altLang="en-US" dirty="0"/>
              <a:t>项。（</a:t>
            </a:r>
            <a:r>
              <a:rPr lang="en-US" altLang="zh-CN" dirty="0"/>
              <a:t>F(0) = 0, F(1) = 1, F(n) = F(n-1) + F(n-2)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，计算并返回数组元素的总和。在 </a:t>
            </a:r>
            <a:r>
              <a:rPr lang="en-US" altLang="zh-CN" dirty="0"/>
              <a:t>main </a:t>
            </a:r>
            <a:r>
              <a:rPr lang="zh-CN" altLang="en-US" dirty="0"/>
              <a:t>函数中测试该函数。</a:t>
            </a:r>
          </a:p>
          <a:p>
            <a:r>
              <a:rPr lang="zh-CN" altLang="en-US" dirty="0"/>
              <a:t>数组最大值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maxInArray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，返回数组中的最大值，并在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二维数组遍历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数组与指针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数组元素查找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5108</TotalTime>
  <Words>3353</Words>
  <Application>Microsoft Office PowerPoint</Application>
  <PresentationFormat>宽屏</PresentationFormat>
  <Paragraphs>539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函数调用过程</vt:lpstr>
      <vt:lpstr>参数 - 形参与实参 </vt:lpstr>
      <vt:lpstr>参数传递 </vt:lpstr>
      <vt:lpstr>比较 - 参数传递</vt:lpstr>
      <vt:lpstr>形参和实参的内存关系 </vt:lpstr>
      <vt:lpstr>参数传递 - 使用场景 </vt:lpstr>
      <vt:lpstr>参数类型</vt:lpstr>
      <vt:lpstr>4.3 数组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785</cp:revision>
  <dcterms:created xsi:type="dcterms:W3CDTF">2024-12-06T07:39:40Z</dcterms:created>
  <dcterms:modified xsi:type="dcterms:W3CDTF">2025-03-12T02:56:06Z</dcterms:modified>
</cp:coreProperties>
</file>