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0" r:id="rId27"/>
    <p:sldId id="301" r:id="rId28"/>
    <p:sldId id="284" r:id="rId29"/>
    <p:sldId id="285" r:id="rId30"/>
    <p:sldId id="286" r:id="rId31"/>
    <p:sldId id="287" r:id="rId32"/>
    <p:sldId id="259" r:id="rId33"/>
    <p:sldId id="260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61" r:id="rId44"/>
    <p:sldId id="262" r:id="rId45"/>
    <p:sldId id="263" r:id="rId46"/>
    <p:sldId id="264" r:id="rId47"/>
    <p:sldId id="265" r:id="rId48"/>
    <p:sldId id="266" r:id="rId49"/>
    <p:sldId id="267" r:id="rId50"/>
    <p:sldId id="268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取值范围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类型的元素。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数组）更加灵活和方便，支持许多字符串操作，如拼接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zh-CN" altLang="en-US" dirty="0"/>
              <a:t>的变量聚集在一起，形成一个整体。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同一块内存空间。也就是说，联合体的成员变量占用的内存是最大的成员变量所需要的内存。不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同数据类型的成员共享相同的内存空间，节省内存，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/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smtClean="0"/>
              <a:t>	</a:t>
            </a:r>
            <a:r>
              <a:rPr lang="zh-CN" altLang="en-US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有一个成员有效，而类和结构体的每个成员都有自己的内存空间。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存储在程序的数据段中，程序运行期间一直存在。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存储在栈区，每次调用函数时分配内存，函数结束时销毁。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dirty="0"/>
              <a:t>static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存储在数据段，程序运行期间一直存在，但只在函数第一次调用时初始化。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存储在堆区，程序可以手动分配和释放内存。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关系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逻辑运算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位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赋值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函数定义与调用：参数传递（值传递、引用传递）、返回值。</a:t>
            </a:r>
          </a:p>
          <a:p>
            <a:r>
              <a:rPr lang="zh-CN" altLang="en-US" dirty="0"/>
              <a:t>函数重载与递归：函数重载规则、递归函数的使用与优化。</a:t>
            </a:r>
          </a:p>
          <a:p>
            <a:r>
              <a:rPr lang="zh-CN" altLang="en-US" dirty="0"/>
              <a:t>数组：一维数组、二维数组的定义与使用，数组与指针的关系。</a:t>
            </a:r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策略模式：定义一系列算法，将每一个算法封装起来。</a:t>
            </a:r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3792</TotalTime>
  <Words>2755</Words>
  <Application>Microsoft Office PowerPoint</Application>
  <PresentationFormat>宽屏</PresentationFormat>
  <Paragraphs>337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2.6 课后练习</vt:lpstr>
      <vt:lpstr>第3章 运算符、控制语句与输入输出</vt:lpstr>
      <vt:lpstr>3.1 运算符 </vt:lpstr>
      <vt:lpstr>3.2 控制语句 </vt:lpstr>
      <vt:lpstr>3.3 输入与输出 </vt:lpstr>
      <vt:lpstr>3.4 课后练习</vt:lpstr>
      <vt:lpstr>第4章函数与数组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630</cp:revision>
  <dcterms:created xsi:type="dcterms:W3CDTF">2024-12-06T07:39:40Z</dcterms:created>
  <dcterms:modified xsi:type="dcterms:W3CDTF">2025-02-28T01:24:58Z</dcterms:modified>
</cp:coreProperties>
</file>