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19" r:id="rId41"/>
    <p:sldId id="320" r:id="rId42"/>
    <p:sldId id="313" r:id="rId43"/>
    <p:sldId id="314" r:id="rId44"/>
    <p:sldId id="317" r:id="rId45"/>
    <p:sldId id="318" r:id="rId46"/>
    <p:sldId id="315" r:id="rId47"/>
    <p:sldId id="260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61" r:id="rId58"/>
    <p:sldId id="262" r:id="rId59"/>
    <p:sldId id="263" r:id="rId60"/>
    <p:sldId id="264" r:id="rId61"/>
    <p:sldId id="265" r:id="rId62"/>
    <p:sldId id="266" r:id="rId63"/>
    <p:sldId id="267" r:id="rId64"/>
    <p:sldId id="268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提高代码的可读性：通过函数将逻辑分块，使代码更加清晰易懂。</a:t>
            </a:r>
          </a:p>
          <a:p>
            <a:r>
              <a:rPr lang="zh-CN" altLang="en-US" dirty="0"/>
              <a:t>增强代码的复用性：相同的功能可以封装为一个函数，在不同的地方重复调用，而不需要复制代码。</a:t>
            </a:r>
          </a:p>
          <a:p>
            <a:r>
              <a:rPr lang="zh-CN" altLang="en-US" dirty="0"/>
              <a:t>简化代码的维护：如果程序需要修改，只需修改函数内部的实现，而不影响整个程序。</a:t>
            </a:r>
          </a:p>
          <a:p>
            <a:r>
              <a:rPr lang="zh-CN" altLang="en-US" dirty="0"/>
              <a:t>模块化编程：将大程序拆分成多个小的、可管理的单元，提高开发效率。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参数的值复制给函数的参数变量。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传递</a:t>
            </a:r>
            <a:r>
              <a:rPr lang="zh-CN" altLang="en-US" dirty="0"/>
              <a:t>参数的引用，函数内对参数的修改会影响原变量。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使用数组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基本函数调用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值传递与引用传递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一个递归函数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，计算并返回斐波那契数列的第 </a:t>
            </a:r>
            <a:r>
              <a:rPr lang="en-US" altLang="zh-CN" dirty="0"/>
              <a:t>n </a:t>
            </a:r>
            <a:r>
              <a:rPr lang="zh-CN" altLang="en-US" dirty="0"/>
              <a:t>项。（</a:t>
            </a:r>
            <a:r>
              <a:rPr lang="en-US" altLang="zh-CN" dirty="0"/>
              <a:t>F(0) = 0, F(1) = 1, F(n) = F(n-1) + F(n-2)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，计算并返回数组元素的总和。在 </a:t>
            </a:r>
            <a:r>
              <a:rPr lang="en-US" altLang="zh-CN" dirty="0"/>
              <a:t>main </a:t>
            </a:r>
            <a:r>
              <a:rPr lang="zh-CN" altLang="en-US" dirty="0"/>
              <a:t>函数中测试该函数。</a:t>
            </a:r>
          </a:p>
          <a:p>
            <a:r>
              <a:rPr lang="zh-CN" altLang="en-US" dirty="0"/>
              <a:t>数组最大值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maxInArray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，返回数组中的最大值，并在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二维数组遍历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数组与指针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数组元素查找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4738</TotalTime>
  <Words>3262</Words>
  <Application>Microsoft Office PowerPoint</Application>
  <PresentationFormat>宽屏</PresentationFormat>
  <Paragraphs>464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参数传递 </vt:lpstr>
      <vt:lpstr>参数类型</vt:lpstr>
      <vt:lpstr>4.3 函数重载与递归</vt:lpstr>
      <vt:lpstr>4.4 数组</vt:lpstr>
      <vt:lpstr>4.5 函数参数使用数组</vt:lpstr>
      <vt:lpstr>示例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728</cp:revision>
  <dcterms:created xsi:type="dcterms:W3CDTF">2024-12-06T07:39:40Z</dcterms:created>
  <dcterms:modified xsi:type="dcterms:W3CDTF">2025-03-11T03:46:40Z</dcterms:modified>
</cp:coreProperties>
</file>