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2" r:id="rId49"/>
    <p:sldId id="331" r:id="rId50"/>
    <p:sldId id="327" r:id="rId51"/>
    <p:sldId id="329" r:id="rId52"/>
    <p:sldId id="317" r:id="rId53"/>
    <p:sldId id="318" r:id="rId54"/>
    <p:sldId id="313" r:id="rId55"/>
    <p:sldId id="330" r:id="rId56"/>
    <p:sldId id="333" r:id="rId57"/>
    <p:sldId id="334" r:id="rId58"/>
    <p:sldId id="315" r:id="rId59"/>
    <p:sldId id="260" r:id="rId60"/>
    <p:sldId id="288" r:id="rId61"/>
    <p:sldId id="289" r:id="rId62"/>
    <p:sldId id="290" r:id="rId63"/>
    <p:sldId id="291" r:id="rId64"/>
    <p:sldId id="292" r:id="rId65"/>
    <p:sldId id="335" r:id="rId66"/>
    <p:sldId id="339" r:id="rId67"/>
    <p:sldId id="341" r:id="rId68"/>
    <p:sldId id="340" r:id="rId69"/>
    <p:sldId id="293" r:id="rId70"/>
    <p:sldId id="343" r:id="rId71"/>
    <p:sldId id="336" r:id="rId72"/>
    <p:sldId id="294" r:id="rId73"/>
    <p:sldId id="342" r:id="rId74"/>
    <p:sldId id="337" r:id="rId75"/>
    <p:sldId id="295" r:id="rId76"/>
    <p:sldId id="338" r:id="rId77"/>
    <p:sldId id="296" r:id="rId78"/>
    <p:sldId id="261" r:id="rId79"/>
    <p:sldId id="262" r:id="rId80"/>
    <p:sldId id="263" r:id="rId81"/>
    <p:sldId id="264" r:id="rId82"/>
    <p:sldId id="265" r:id="rId83"/>
    <p:sldId id="266" r:id="rId84"/>
    <p:sldId id="267" r:id="rId85"/>
    <p:sldId id="268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函数重载规则、递归函数的使用与优化。</a:t>
            </a:r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数组存储结构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，传递数组参数时，实际上传递的是</a:t>
            </a:r>
            <a:r>
              <a:rPr lang="zh-CN" altLang="en-US" b="1" dirty="0">
                <a:solidFill>
                  <a:srgbClr val="FF0000"/>
                </a:solidFill>
              </a:rPr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r>
              <a:rPr lang="zh-CN" altLang="en-US" dirty="0"/>
              <a:t>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</a:t>
            </a:r>
            <a:r>
              <a:rPr lang="zh-CN" altLang="en-US" dirty="0" smtClean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endParaRPr lang="zh-CN" altLang="en-US" dirty="0"/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</a:t>
            </a:r>
            <a:r>
              <a:rPr lang="zh-CN" altLang="en-US" b="1" dirty="0">
                <a:solidFill>
                  <a:srgbClr val="FF0000"/>
                </a:solidFill>
              </a:rPr>
              <a:t>调用自身</a:t>
            </a:r>
            <a:r>
              <a:rPr lang="zh-CN" altLang="en-US" dirty="0"/>
              <a:t>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基本函数指针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zh-CN" altLang="en-US" b="1" dirty="0"/>
              <a:t>函数指针作为函数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计算函数，接受一个函数指针作为参数</a:t>
            </a:r>
            <a:endParaRPr lang="en-US" altLang="zh-CN" dirty="0" smtClean="0"/>
          </a:p>
          <a:p>
            <a:r>
              <a:rPr lang="zh-CN" altLang="en-US" b="1" dirty="0"/>
              <a:t>函数指针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使用函数指针</a:t>
            </a:r>
            <a:r>
              <a:rPr lang="zh-CN" altLang="en-US" dirty="0" smtClean="0"/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多态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op </a:t>
            </a:r>
            <a:r>
              <a:rPr lang="zh-CN" altLang="en-US" dirty="0"/>
              <a:t>是一个函数指针，它存储不同函数的地址（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subtract</a:t>
            </a:r>
            <a:r>
              <a:rPr lang="zh-CN" altLang="en-US" dirty="0"/>
              <a:t>、</a:t>
            </a:r>
            <a:r>
              <a:rPr lang="en-US" altLang="zh-CN" dirty="0"/>
              <a:t>multiply</a:t>
            </a:r>
            <a:r>
              <a:rPr lang="zh-CN" altLang="en-US" dirty="0"/>
              <a:t>）。</a:t>
            </a:r>
          </a:p>
          <a:p>
            <a:pPr marL="400050" lvl="1" indent="0">
              <a:buNone/>
            </a:pPr>
            <a:r>
              <a:rPr lang="zh-CN" altLang="en-US" dirty="0"/>
              <a:t>通过改变 </a:t>
            </a:r>
            <a:r>
              <a:rPr lang="en-US" altLang="zh-CN" dirty="0"/>
              <a:t>op </a:t>
            </a:r>
            <a:r>
              <a:rPr lang="zh-CN" altLang="en-US" dirty="0"/>
              <a:t>指向的地址，我们可以在运行时动态选择要执行的函数。</a:t>
            </a:r>
          </a:p>
          <a:p>
            <a:pPr marL="400050" lvl="1" indent="0">
              <a:buNone/>
            </a:pPr>
            <a:r>
              <a:rPr lang="zh-CN" altLang="en-US" dirty="0"/>
              <a:t>这类似于</a:t>
            </a:r>
            <a:r>
              <a:rPr lang="zh-CN" altLang="en-US" b="1" dirty="0">
                <a:solidFill>
                  <a:srgbClr val="FF0000"/>
                </a:solidFill>
              </a:rPr>
              <a:t>虚函数的动态绑定</a:t>
            </a:r>
            <a:r>
              <a:rPr lang="zh-CN" altLang="en-US" dirty="0"/>
              <a:t>，但不需要继承。</a:t>
            </a:r>
          </a:p>
          <a:p>
            <a:r>
              <a:rPr lang="zh-CN" altLang="en-US" b="1" dirty="0" smtClean="0"/>
              <a:t>使用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简化函数</a:t>
            </a:r>
            <a:r>
              <a:rPr lang="zh-CN" altLang="en-US" b="1" dirty="0" smtClean="0"/>
              <a:t>指针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函数指针数组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 descr="C语言指针-从底层原理到花式技巧，用图文和代码帮你讲解透彻- IOT物联网小镇- 博客园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2" y="2041757"/>
            <a:ext cx="3780952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3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为什么使用面向对象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</a:t>
            </a:r>
            <a:r>
              <a:rPr lang="zh-CN" altLang="en-US" dirty="0" smtClean="0"/>
              <a:t>参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传递的变量。虽然可以通过结构体组织数据，但没有像类那样的封装性和继承性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语言中，我们通常使用结构体来模拟对象的功能，但结构体只是数据的集合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不能</a:t>
            </a:r>
            <a:r>
              <a:rPr lang="zh-CN" altLang="en-US" dirty="0"/>
              <a:t>直接包含操作数据的方法。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中的类与对象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中，类不仅包含数据（成员变量），还可以包含操作数据的方法（成员</a:t>
            </a:r>
            <a:r>
              <a:rPr lang="zh-CN" altLang="en-US" dirty="0" smtClean="0"/>
              <a:t>函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）。数据和操作数据的功能被封装在同一个地方，增强了代码的结构性和可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	</a:t>
            </a:r>
            <a:r>
              <a:rPr lang="zh-CN" altLang="en-US" dirty="0" smtClean="0"/>
              <a:t>性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019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4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类与对象的关系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类是模板，</a:t>
            </a:r>
            <a:r>
              <a:rPr lang="zh-CN" altLang="en-US" dirty="0" smtClean="0"/>
              <a:t>实例是</a:t>
            </a:r>
            <a:r>
              <a:rPr lang="zh-CN" altLang="en-US" dirty="0"/>
              <a:t>根据模板创建出来的具体对象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类是蓝图，实例</a:t>
            </a:r>
            <a:r>
              <a:rPr lang="zh-CN" altLang="en-US" dirty="0" smtClean="0"/>
              <a:t>是具体房子</a:t>
            </a:r>
            <a:endParaRPr lang="en-US" altLang="zh-CN" dirty="0" smtClean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 看作是“设计图”或“蓝图”，它描述了一类对象应具备的属性和行为。</a:t>
            </a:r>
          </a:p>
          <a:p>
            <a:pPr lvl="1"/>
            <a:r>
              <a:rPr lang="zh-CN" altLang="en-US" dirty="0" smtClean="0"/>
              <a:t>实例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/>
              <a:t>） 是根据这个类创建出来的“实际的东西”。</a:t>
            </a:r>
          </a:p>
        </p:txBody>
      </p:sp>
    </p:spTree>
    <p:extLst>
      <p:ext uri="{BB962C8B-B14F-4D97-AF65-F5344CB8AC3E}">
        <p14:creationId xmlns:p14="http://schemas.microsoft.com/office/powerpoint/2010/main" val="2032324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类与对象的</a:t>
            </a:r>
            <a:r>
              <a:rPr lang="zh-CN" altLang="en-US" dirty="0" smtClean="0"/>
              <a:t>关系图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179" y="2034746"/>
            <a:ext cx="3202754" cy="377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37" y="2034746"/>
            <a:ext cx="4867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0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70701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92"/>
                <a:gridCol w="3179806"/>
                <a:gridCol w="39258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类（</a:t>
                      </a:r>
                      <a:r>
                        <a:rPr lang="en-US"/>
                        <a:t>Class）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实例 </a:t>
                      </a:r>
                      <a:r>
                        <a:rPr lang="en-US" altLang="zh-CN"/>
                        <a:t>/ </a:t>
                      </a:r>
                      <a:r>
                        <a:rPr lang="zh-CN" altLang="en-US"/>
                        <a:t>对象（</a:t>
                      </a:r>
                      <a:r>
                        <a:rPr lang="en-US"/>
                        <a:t>Instance/Object）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作用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定义结构与行为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使用类来创建实际变量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只需定义一次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可以创建无数个实例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是否占内存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不直接占用数据内存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占用内存，有具体数据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示例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 Car { ... };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car1; Car car2;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43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80565"/>
            <a:ext cx="5581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18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0649"/>
            <a:ext cx="463588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29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图示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25040"/>
            <a:ext cx="427519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6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887" y="3774988"/>
            <a:ext cx="4772025" cy="1400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87" y="1905000"/>
            <a:ext cx="4810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94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42592"/>
            <a:ext cx="4343400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268745"/>
            <a:ext cx="42672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30" y="4268745"/>
            <a:ext cx="4162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6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6044</TotalTime>
  <Words>3851</Words>
  <Application>Microsoft Office PowerPoint</Application>
  <PresentationFormat>宽屏</PresentationFormat>
  <Paragraphs>663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什么是数组</vt:lpstr>
      <vt:lpstr>为什么使用数组</vt:lpstr>
      <vt:lpstr>数组存储结构</vt:lpstr>
      <vt:lpstr>C99 标准 - 取值范围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函数指针数组 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类 - 示例</vt:lpstr>
      <vt:lpstr>类与对象的关系</vt:lpstr>
      <vt:lpstr>类与对象的关系图</vt:lpstr>
      <vt:lpstr>类与对象的对比</vt:lpstr>
      <vt:lpstr>5.3 封装</vt:lpstr>
      <vt:lpstr>封装 – 示例</vt:lpstr>
      <vt:lpstr>封装 – 示例</vt:lpstr>
      <vt:lpstr>5.4 继承</vt:lpstr>
      <vt:lpstr>继承 – 图示</vt:lpstr>
      <vt:lpstr>继承 – 示例</vt:lpstr>
      <vt:lpstr>5.5 多态</vt:lpstr>
      <vt:lpstr>多态 – 示例</vt:lpstr>
      <vt:lpstr>5.6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930</cp:revision>
  <dcterms:created xsi:type="dcterms:W3CDTF">2024-12-06T07:39:40Z</dcterms:created>
  <dcterms:modified xsi:type="dcterms:W3CDTF">2025-04-22T02:47:49Z</dcterms:modified>
</cp:coreProperties>
</file>