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284" r:id="rId30"/>
    <p:sldId id="285" r:id="rId31"/>
    <p:sldId id="286" r:id="rId32"/>
    <p:sldId id="287" r:id="rId33"/>
    <p:sldId id="259" r:id="rId34"/>
    <p:sldId id="260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/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smtClean="0"/>
              <a:t>	</a:t>
            </a:r>
            <a:r>
              <a:rPr lang="zh-CN" altLang="en-US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有一个成员有效，而类和结构体的每个成员都有自己的内存空间。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中，程序运行期间一直存在。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区，每次调用函数时分配内存，函数结束时销毁。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，程序运行期间一直存在，但只在函数第一次调用时初始化。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区，程序可以手动分配和释放内存。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3994</TotalTime>
  <Words>2772</Words>
  <Application>Microsoft Office PowerPoint</Application>
  <PresentationFormat>宽屏</PresentationFormat>
  <Paragraphs>350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运算符 </vt:lpstr>
      <vt:lpstr>3.2 控制语句 </vt:lpstr>
      <vt:lpstr>3.3 输入与输出 </vt:lpstr>
      <vt:lpstr>3.4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641</cp:revision>
  <dcterms:created xsi:type="dcterms:W3CDTF">2024-12-06T07:39:40Z</dcterms:created>
  <dcterms:modified xsi:type="dcterms:W3CDTF">2025-02-28T05:37:37Z</dcterms:modified>
</cp:coreProperties>
</file>