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19" r:id="rId41"/>
    <p:sldId id="313" r:id="rId42"/>
    <p:sldId id="314" r:id="rId43"/>
    <p:sldId id="317" r:id="rId44"/>
    <p:sldId id="318" r:id="rId45"/>
    <p:sldId id="315" r:id="rId46"/>
    <p:sldId id="260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6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提高代码的可读性：通过函数将逻辑分块，使代码更加清晰易懂。</a:t>
            </a:r>
          </a:p>
          <a:p>
            <a:r>
              <a:rPr lang="zh-CN" altLang="en-US" dirty="0"/>
              <a:t>增强代码的复用性：相同的功能可以封装为一个函数，在不同的地方重复调用，而不需要复制代码。</a:t>
            </a:r>
          </a:p>
          <a:p>
            <a:r>
              <a:rPr lang="zh-CN" altLang="en-US" dirty="0"/>
              <a:t>简化代码的维护：如果程序需要修改，只需修改函数内部的实现，而不影响整个程序。</a:t>
            </a:r>
          </a:p>
          <a:p>
            <a:r>
              <a:rPr lang="zh-CN" altLang="en-US" dirty="0"/>
              <a:t>模块化编程：将大程序拆分成多个小的、可管理的单元，提高开发效率。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参数的值复制给函数的参数变量。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传递</a:t>
            </a:r>
            <a:r>
              <a:rPr lang="zh-CN" altLang="en-US" dirty="0"/>
              <a:t>参数的引用，函数内对参数的修改会影响原变量。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4680</TotalTime>
  <Words>3252</Words>
  <Application>Microsoft Office PowerPoint</Application>
  <PresentationFormat>宽屏</PresentationFormat>
  <Paragraphs>459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参数传递 </vt:lpstr>
      <vt:lpstr>4.3 函数重载与递归</vt:lpstr>
      <vt:lpstr>4.4 数组</vt:lpstr>
      <vt:lpstr>4.5 函数参数使用数组</vt:lpstr>
      <vt:lpstr>示例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726</cp:revision>
  <dcterms:created xsi:type="dcterms:W3CDTF">2024-12-06T07:39:40Z</dcterms:created>
  <dcterms:modified xsi:type="dcterms:W3CDTF">2025-03-11T02:49:23Z</dcterms:modified>
</cp:coreProperties>
</file>