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62" r:id="rId5"/>
    <p:sldId id="258" r:id="rId6"/>
    <p:sldId id="260" r:id="rId7"/>
    <p:sldId id="261" r:id="rId8"/>
    <p:sldId id="259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DAFF"/>
    <a:srgbClr val="0066FF"/>
    <a:srgbClr val="FDA007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1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643144" y="1621034"/>
            <a:ext cx="4567000" cy="1054072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altLang="zh-CN" sz="6000" b="1" smtClean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Web</a:t>
            </a:r>
            <a:r>
              <a:rPr lang="zh-CN" altLang="en-US" sz="6000" b="1" smtClean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技术概览</a:t>
            </a:r>
            <a:endParaRPr lang="zh-CN" altLang="zh-CN" sz="6000" b="1" dirty="0" smtClean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986153" y="4517569"/>
            <a:ext cx="52237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AF9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讲师：张春胜   </a:t>
            </a:r>
            <a:endParaRPr lang="zh-CN" altLang="en-US" sz="2000" b="1" dirty="0">
              <a:solidFill>
                <a:srgbClr val="00AF9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1210994" y="1166137"/>
            <a:ext cx="1656184" cy="7920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客户端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210994" y="2966337"/>
            <a:ext cx="1656184" cy="7920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浏览器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467578" y="1556637"/>
            <a:ext cx="1368152" cy="1800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服务器端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18" idx="3"/>
            <a:endCxn id="22" idx="1"/>
          </p:cNvCxnSpPr>
          <p:nvPr/>
        </p:nvCxnSpPr>
        <p:spPr>
          <a:xfrm>
            <a:off x="2867178" y="1562181"/>
            <a:ext cx="3600400" cy="89455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3"/>
            <a:endCxn id="22" idx="1"/>
          </p:cNvCxnSpPr>
          <p:nvPr/>
        </p:nvCxnSpPr>
        <p:spPr>
          <a:xfrm flipV="1">
            <a:off x="2867178" y="2456737"/>
            <a:ext cx="3600400" cy="905644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011194" y="1438939"/>
            <a:ext cx="977776" cy="2464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/>
          <p:cNvSpPr txBox="1"/>
          <p:nvPr/>
        </p:nvSpPr>
        <p:spPr>
          <a:xfrm>
            <a:off x="3268890" y="119284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5387458" y="2030233"/>
            <a:ext cx="864096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6"/>
          <p:cNvSpPr txBox="1"/>
          <p:nvPr/>
        </p:nvSpPr>
        <p:spPr>
          <a:xfrm>
            <a:off x="5459466" y="175283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响应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3104038" y="3233595"/>
            <a:ext cx="792088" cy="2575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0"/>
          <p:cNvSpPr txBox="1"/>
          <p:nvPr/>
        </p:nvSpPr>
        <p:spPr>
          <a:xfrm>
            <a:off x="3176046" y="336238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5387458" y="2678305"/>
            <a:ext cx="864096" cy="231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3"/>
          <p:cNvSpPr txBox="1"/>
          <p:nvPr/>
        </p:nvSpPr>
        <p:spPr>
          <a:xfrm>
            <a:off x="5603482" y="281302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响应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12444" y="1533320"/>
            <a:ext cx="792088" cy="2650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HTML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771109" y="1980423"/>
            <a:ext cx="874757" cy="79208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浏览器端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7935447" y="1718452"/>
            <a:ext cx="792088" cy="7920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服务器端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3" idx="0"/>
            <a:endCxn id="6" idx="2"/>
          </p:cNvCxnSpPr>
          <p:nvPr/>
        </p:nvCxnSpPr>
        <p:spPr>
          <a:xfrm flipV="1">
            <a:off x="1208488" y="1798410"/>
            <a:ext cx="0" cy="1820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89482" y="930663"/>
            <a:ext cx="728476" cy="2640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CSS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42964" y="930663"/>
            <a:ext cx="1240816" cy="275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JavaScript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肘形连接符 9"/>
          <p:cNvCxnSpPr>
            <a:stCxn id="6" idx="0"/>
            <a:endCxn id="8" idx="2"/>
          </p:cNvCxnSpPr>
          <p:nvPr/>
        </p:nvCxnSpPr>
        <p:spPr>
          <a:xfrm rot="16200000" flipV="1">
            <a:off x="761800" y="1086632"/>
            <a:ext cx="338608" cy="55476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0"/>
            <a:endCxn id="9" idx="2"/>
          </p:cNvCxnSpPr>
          <p:nvPr/>
        </p:nvCxnSpPr>
        <p:spPr>
          <a:xfrm rot="5400000" flipH="1" flipV="1">
            <a:off x="1372211" y="1042159"/>
            <a:ext cx="327439" cy="65488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42964" y="479043"/>
            <a:ext cx="1240816" cy="2296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jQuery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9" idx="0"/>
            <a:endCxn id="12" idx="2"/>
          </p:cNvCxnSpPr>
          <p:nvPr/>
        </p:nvCxnSpPr>
        <p:spPr>
          <a:xfrm flipV="1">
            <a:off x="1863372" y="708722"/>
            <a:ext cx="0" cy="2219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337820" y="1934476"/>
            <a:ext cx="936104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Tomcat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05396" y="2030715"/>
            <a:ext cx="792088" cy="360040"/>
          </a:xfrm>
          <a:prstGeom prst="rect">
            <a:avLst/>
          </a:prstGeom>
          <a:solidFill>
            <a:srgbClr val="0066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HTTP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stCxn id="3" idx="6"/>
            <a:endCxn id="15" idx="1"/>
          </p:cNvCxnSpPr>
          <p:nvPr/>
        </p:nvCxnSpPr>
        <p:spPr>
          <a:xfrm flipV="1">
            <a:off x="1645866" y="2210735"/>
            <a:ext cx="2159530" cy="165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1"/>
            <a:endCxn id="15" idx="3"/>
          </p:cNvCxnSpPr>
          <p:nvPr/>
        </p:nvCxnSpPr>
        <p:spPr>
          <a:xfrm flipH="1">
            <a:off x="4597484" y="2114496"/>
            <a:ext cx="1740336" cy="962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2"/>
            <a:endCxn id="14" idx="3"/>
          </p:cNvCxnSpPr>
          <p:nvPr/>
        </p:nvCxnSpPr>
        <p:spPr>
          <a:xfrm flipH="1">
            <a:off x="7273924" y="2114496"/>
            <a:ext cx="66152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227786" y="1359419"/>
            <a:ext cx="1125206" cy="298153"/>
          </a:xfrm>
          <a:prstGeom prst="rect">
            <a:avLst/>
          </a:prstGeom>
          <a:solidFill>
            <a:srgbClr val="71DA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XML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27785" y="971287"/>
            <a:ext cx="1125207" cy="264049"/>
          </a:xfrm>
          <a:prstGeom prst="rect">
            <a:avLst/>
          </a:prstGeom>
          <a:solidFill>
            <a:srgbClr val="71DA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JSON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983093" y="562487"/>
            <a:ext cx="1645558" cy="120871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数据交换格式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4" idx="0"/>
            <a:endCxn id="19" idx="2"/>
          </p:cNvCxnSpPr>
          <p:nvPr/>
        </p:nvCxnSpPr>
        <p:spPr>
          <a:xfrm flipH="1" flipV="1">
            <a:off x="6790389" y="1657572"/>
            <a:ext cx="15483" cy="2769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437537" y="943894"/>
            <a:ext cx="792088" cy="2724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Ajax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直接箭头连接符 23"/>
          <p:cNvCxnSpPr>
            <a:stCxn id="20" idx="1"/>
            <a:endCxn id="23" idx="3"/>
          </p:cNvCxnSpPr>
          <p:nvPr/>
        </p:nvCxnSpPr>
        <p:spPr>
          <a:xfrm flipH="1" flipV="1">
            <a:off x="4229625" y="1080143"/>
            <a:ext cx="1998160" cy="231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3"/>
            <a:endCxn id="23" idx="1"/>
          </p:cNvCxnSpPr>
          <p:nvPr/>
        </p:nvCxnSpPr>
        <p:spPr>
          <a:xfrm>
            <a:off x="2483780" y="1068272"/>
            <a:ext cx="953757" cy="118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9" idx="1"/>
            <a:endCxn id="23" idx="2"/>
          </p:cNvCxnSpPr>
          <p:nvPr/>
        </p:nvCxnSpPr>
        <p:spPr>
          <a:xfrm rot="10800000">
            <a:off x="3833582" y="1216392"/>
            <a:ext cx="2394205" cy="29210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2" idx="3"/>
            <a:endCxn id="23" idx="0"/>
          </p:cNvCxnSpPr>
          <p:nvPr/>
        </p:nvCxnSpPr>
        <p:spPr>
          <a:xfrm>
            <a:off x="2483780" y="593883"/>
            <a:ext cx="1349801" cy="35001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344498" y="2644095"/>
            <a:ext cx="936104" cy="2741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Servlet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49332" y="3058473"/>
            <a:ext cx="936104" cy="235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Filter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37820" y="3418246"/>
            <a:ext cx="936104" cy="2474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Listener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14" idx="2"/>
            <a:endCxn id="28" idx="0"/>
          </p:cNvCxnSpPr>
          <p:nvPr/>
        </p:nvCxnSpPr>
        <p:spPr>
          <a:xfrm>
            <a:off x="6805872" y="2294516"/>
            <a:ext cx="6678" cy="3495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167561" y="2560312"/>
            <a:ext cx="1331316" cy="139523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488165" y="2592491"/>
            <a:ext cx="72008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JSP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62139" y="3278957"/>
            <a:ext cx="504056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EL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55636" y="3273032"/>
            <a:ext cx="651885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JSTL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肘形连接符 35"/>
          <p:cNvCxnSpPr>
            <a:stCxn id="33" idx="2"/>
            <a:endCxn id="34" idx="0"/>
          </p:cNvCxnSpPr>
          <p:nvPr/>
        </p:nvCxnSpPr>
        <p:spPr>
          <a:xfrm rot="5400000">
            <a:off x="4467973" y="2898725"/>
            <a:ext cx="326426" cy="43403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33" idx="2"/>
            <a:endCxn id="35" idx="0"/>
          </p:cNvCxnSpPr>
          <p:nvPr/>
        </p:nvCxnSpPr>
        <p:spPr>
          <a:xfrm rot="16200000" flipH="1">
            <a:off x="5004642" y="2796094"/>
            <a:ext cx="320501" cy="63337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8" idx="1"/>
            <a:endCxn id="33" idx="3"/>
          </p:cNvCxnSpPr>
          <p:nvPr/>
        </p:nvCxnSpPr>
        <p:spPr>
          <a:xfrm flipH="1" flipV="1">
            <a:off x="5208245" y="2772511"/>
            <a:ext cx="1136253" cy="86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" idx="5"/>
            <a:endCxn id="33" idx="1"/>
          </p:cNvCxnSpPr>
          <p:nvPr/>
        </p:nvCxnSpPr>
        <p:spPr>
          <a:xfrm>
            <a:off x="1517761" y="2656512"/>
            <a:ext cx="2970404" cy="1159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22435" y="4563363"/>
            <a:ext cx="97210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Cookie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845437" y="4613875"/>
            <a:ext cx="972108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Session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42" idx="3"/>
            <a:endCxn id="43" idx="1"/>
          </p:cNvCxnSpPr>
          <p:nvPr/>
        </p:nvCxnSpPr>
        <p:spPr>
          <a:xfrm>
            <a:off x="1694543" y="4743383"/>
            <a:ext cx="6150894" cy="505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41541" y="4461425"/>
            <a:ext cx="8598178" cy="664941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会话控制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" idx="4"/>
            <a:endCxn id="42" idx="0"/>
          </p:cNvCxnSpPr>
          <p:nvPr/>
        </p:nvCxnSpPr>
        <p:spPr>
          <a:xfrm>
            <a:off x="1208488" y="2772511"/>
            <a:ext cx="1" cy="17908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" idx="4"/>
            <a:endCxn id="43" idx="0"/>
          </p:cNvCxnSpPr>
          <p:nvPr/>
        </p:nvCxnSpPr>
        <p:spPr>
          <a:xfrm>
            <a:off x="8331491" y="2510540"/>
            <a:ext cx="0" cy="2103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标题 1"/>
          <p:cNvSpPr txBox="1"/>
          <p:nvPr/>
        </p:nvSpPr>
        <p:spPr>
          <a:xfrm>
            <a:off x="628519" y="-40453"/>
            <a:ext cx="1517515" cy="412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技术体系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216601" y="3677238"/>
            <a:ext cx="12822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/>
              <a:t>服务器端组件</a:t>
            </a:r>
            <a:endParaRPr lang="zh-CN" altLang="en-US" sz="1400" dirty="0"/>
          </a:p>
        </p:txBody>
      </p:sp>
      <p:sp>
        <p:nvSpPr>
          <p:cNvPr id="145" name="圆角矩形 144"/>
          <p:cNvSpPr/>
          <p:nvPr/>
        </p:nvSpPr>
        <p:spPr>
          <a:xfrm>
            <a:off x="2130323" y="2819025"/>
            <a:ext cx="1703258" cy="15543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专题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2174860" y="3421599"/>
            <a:ext cx="1630536" cy="1898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分页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7" name="圆角矩形 146"/>
          <p:cNvSpPr/>
          <p:nvPr/>
        </p:nvSpPr>
        <p:spPr>
          <a:xfrm>
            <a:off x="2174860" y="3665744"/>
            <a:ext cx="1630536" cy="1898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图书的增删改查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8" name="圆角矩形 147"/>
          <p:cNvSpPr/>
          <p:nvPr/>
        </p:nvSpPr>
        <p:spPr>
          <a:xfrm>
            <a:off x="2174860" y="3163551"/>
            <a:ext cx="1630536" cy="1898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登录注册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2166684" y="4110821"/>
            <a:ext cx="1630536" cy="1898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ThreadLocal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2166684" y="3894023"/>
            <a:ext cx="1630536" cy="1898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购物车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500"/>
                            </p:stCondLst>
                            <p:childTnLst>
                              <p:par>
                                <p:cTn id="2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000"/>
                            </p:stCondLst>
                            <p:childTnLst>
                              <p:par>
                                <p:cTn id="2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4" grpId="0" animBg="1"/>
      <p:bldP spid="8" grpId="0" animBg="1"/>
      <p:bldP spid="9" grpId="0" animBg="1"/>
      <p:bldP spid="12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3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42" grpId="0" animBg="1"/>
      <p:bldP spid="43" grpId="0" animBg="1"/>
      <p:bldP spid="45" grpId="0" animBg="1"/>
      <p:bldP spid="87" grpId="0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4748" y="0"/>
            <a:ext cx="3968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BookStore</a:t>
            </a:r>
            <a:r>
              <a:rPr lang="zh-CN" altLang="en-US" sz="2400" smtClean="0"/>
              <a:t>主要功能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3832698" y="817124"/>
            <a:ext cx="865761" cy="865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主要功能</a:t>
            </a:r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1050584" y="955542"/>
            <a:ext cx="1478604" cy="573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 </a:t>
            </a:r>
            <a:r>
              <a:rPr lang="zh-CN" altLang="en-US" smtClean="0"/>
              <a:t>端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75896" y="955542"/>
            <a:ext cx="1478604" cy="573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manager </a:t>
            </a:r>
            <a:r>
              <a:rPr lang="zh-CN" altLang="en-US" smtClean="0"/>
              <a:t>端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4748" y="2081720"/>
            <a:ext cx="787941" cy="39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用 户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4747" y="2908571"/>
            <a:ext cx="787941" cy="39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登 录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44746" y="3735423"/>
            <a:ext cx="787941" cy="39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注 册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35219" y="2081720"/>
            <a:ext cx="787941" cy="39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图 书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135219" y="2889115"/>
            <a:ext cx="787941" cy="496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分页显示</a:t>
            </a:r>
            <a:endParaRPr lang="zh-CN" altLang="en-US" sz="1600"/>
          </a:p>
        </p:txBody>
      </p:sp>
      <p:sp>
        <p:nvSpPr>
          <p:cNvPr id="13" name="矩形 12"/>
          <p:cNvSpPr/>
          <p:nvPr/>
        </p:nvSpPr>
        <p:spPr>
          <a:xfrm>
            <a:off x="2096307" y="3686785"/>
            <a:ext cx="870628" cy="39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购物车</a:t>
            </a:r>
            <a:endParaRPr lang="zh-CN" altLang="en-US" sz="1600"/>
          </a:p>
        </p:txBody>
      </p:sp>
      <p:sp>
        <p:nvSpPr>
          <p:cNvPr id="14" name="矩形 13"/>
          <p:cNvSpPr/>
          <p:nvPr/>
        </p:nvSpPr>
        <p:spPr>
          <a:xfrm>
            <a:off x="2135218" y="4479991"/>
            <a:ext cx="787941" cy="39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订 单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91262" y="2074224"/>
            <a:ext cx="787941" cy="39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分 类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21228" y="2081720"/>
            <a:ext cx="787941" cy="39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图 书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166369" y="2081720"/>
            <a:ext cx="787941" cy="39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订 单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166368" y="2986392"/>
            <a:ext cx="787941" cy="39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发 货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921228" y="2986392"/>
            <a:ext cx="787941" cy="50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增删改查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5491261" y="2986392"/>
            <a:ext cx="787941" cy="50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增删改查</a:t>
            </a:r>
            <a:endParaRPr lang="zh-CN" altLang="en-US" sz="1600"/>
          </a:p>
        </p:txBody>
      </p:sp>
      <p:cxnSp>
        <p:nvCxnSpPr>
          <p:cNvPr id="22" name="直接箭头连接符 21"/>
          <p:cNvCxnSpPr>
            <a:stCxn id="5" idx="2"/>
            <a:endCxn id="6" idx="3"/>
          </p:cNvCxnSpPr>
          <p:nvPr/>
        </p:nvCxnSpPr>
        <p:spPr>
          <a:xfrm flipH="1" flipV="1">
            <a:off x="2529188" y="1242508"/>
            <a:ext cx="1303510" cy="7497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6"/>
            <a:endCxn id="7" idx="1"/>
          </p:cNvCxnSpPr>
          <p:nvPr/>
        </p:nvCxnSpPr>
        <p:spPr>
          <a:xfrm flipV="1">
            <a:off x="4698459" y="1242508"/>
            <a:ext cx="1877437" cy="749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6" idx="2"/>
            <a:endCxn id="8" idx="0"/>
          </p:cNvCxnSpPr>
          <p:nvPr/>
        </p:nvCxnSpPr>
        <p:spPr>
          <a:xfrm rot="5400000">
            <a:off x="1088180" y="1380014"/>
            <a:ext cx="552246" cy="851167"/>
          </a:xfrm>
          <a:prstGeom prst="bentConnector3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6" idx="2"/>
            <a:endCxn id="11" idx="0"/>
          </p:cNvCxnSpPr>
          <p:nvPr/>
        </p:nvCxnSpPr>
        <p:spPr>
          <a:xfrm rot="16200000" flipH="1">
            <a:off x="1883415" y="1435945"/>
            <a:ext cx="552246" cy="739304"/>
          </a:xfrm>
          <a:prstGeom prst="bentConnector3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8" idx="2"/>
            <a:endCxn id="9" idx="0"/>
          </p:cNvCxnSpPr>
          <p:nvPr/>
        </p:nvCxnSpPr>
        <p:spPr>
          <a:xfrm flipH="1">
            <a:off x="938718" y="2480554"/>
            <a:ext cx="1" cy="42801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9" idx="2"/>
            <a:endCxn id="10" idx="0"/>
          </p:cNvCxnSpPr>
          <p:nvPr/>
        </p:nvCxnSpPr>
        <p:spPr>
          <a:xfrm flipH="1">
            <a:off x="938717" y="3307405"/>
            <a:ext cx="1" cy="42801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1" idx="2"/>
            <a:endCxn id="12" idx="0"/>
          </p:cNvCxnSpPr>
          <p:nvPr/>
        </p:nvCxnSpPr>
        <p:spPr>
          <a:xfrm>
            <a:off x="2529190" y="2480554"/>
            <a:ext cx="0" cy="40856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2" idx="2"/>
            <a:endCxn id="13" idx="0"/>
          </p:cNvCxnSpPr>
          <p:nvPr/>
        </p:nvCxnSpPr>
        <p:spPr>
          <a:xfrm>
            <a:off x="2529190" y="3385226"/>
            <a:ext cx="2431" cy="30155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3" idx="2"/>
            <a:endCxn id="14" idx="0"/>
          </p:cNvCxnSpPr>
          <p:nvPr/>
        </p:nvCxnSpPr>
        <p:spPr>
          <a:xfrm flipH="1">
            <a:off x="2529189" y="4085619"/>
            <a:ext cx="2432" cy="39437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7" idx="2"/>
            <a:endCxn id="15" idx="0"/>
          </p:cNvCxnSpPr>
          <p:nvPr/>
        </p:nvCxnSpPr>
        <p:spPr>
          <a:xfrm rot="5400000">
            <a:off x="6327841" y="1086867"/>
            <a:ext cx="544750" cy="1429965"/>
          </a:xfrm>
          <a:prstGeom prst="bentConnector3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7" idx="2"/>
            <a:endCxn id="16" idx="0"/>
          </p:cNvCxnSpPr>
          <p:nvPr/>
        </p:nvCxnSpPr>
        <p:spPr>
          <a:xfrm rot="16200000" flipH="1">
            <a:off x="7039075" y="1805596"/>
            <a:ext cx="552246" cy="1"/>
          </a:xfrm>
          <a:prstGeom prst="bentConnector3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7" idx="2"/>
            <a:endCxn id="17" idx="0"/>
          </p:cNvCxnSpPr>
          <p:nvPr/>
        </p:nvCxnSpPr>
        <p:spPr>
          <a:xfrm rot="16200000" flipH="1">
            <a:off x="7661646" y="1183026"/>
            <a:ext cx="552246" cy="1245142"/>
          </a:xfrm>
          <a:prstGeom prst="bentConnector3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5" idx="2"/>
            <a:endCxn id="20" idx="0"/>
          </p:cNvCxnSpPr>
          <p:nvPr/>
        </p:nvCxnSpPr>
        <p:spPr>
          <a:xfrm flipH="1">
            <a:off x="5885232" y="2473058"/>
            <a:ext cx="1" cy="51333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6" idx="2"/>
            <a:endCxn id="19" idx="0"/>
          </p:cNvCxnSpPr>
          <p:nvPr/>
        </p:nvCxnSpPr>
        <p:spPr>
          <a:xfrm>
            <a:off x="7315199" y="2480554"/>
            <a:ext cx="0" cy="50583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7" idx="2"/>
            <a:endCxn id="18" idx="0"/>
          </p:cNvCxnSpPr>
          <p:nvPr/>
        </p:nvCxnSpPr>
        <p:spPr>
          <a:xfrm flipH="1">
            <a:off x="8560339" y="2480554"/>
            <a:ext cx="1" cy="50583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57" y="463449"/>
            <a:ext cx="6571429" cy="43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5690" y="1955800"/>
            <a:ext cx="48533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rgbClr val="FF0000"/>
                </a:solidFill>
              </a:rPr>
              <a:t>谢      谢</a:t>
            </a:r>
            <a:endParaRPr lang="zh-CN" altLang="en-US" sz="6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  <p:tag name="KSO_WM_SLIDE_MODEL_TYPE" val="cover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2225">
          <a:solidFill>
            <a:srgbClr val="FF0000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WPS 演示</Application>
  <PresentationFormat>全屏显示(16:9)</PresentationFormat>
  <Paragraphs>112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楷体</vt:lpstr>
      <vt:lpstr>Calibri</vt:lpstr>
      <vt:lpstr>微软雅黑</vt:lpstr>
      <vt:lpstr>Arial Unicode MS</vt:lpstr>
      <vt:lpstr>Office 主题</vt:lpstr>
      <vt:lpstr>Web技术概览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dasheng</cp:lastModifiedBy>
  <cp:revision>16</cp:revision>
  <dcterms:created xsi:type="dcterms:W3CDTF">2018-03-01T02:03:00Z</dcterms:created>
  <dcterms:modified xsi:type="dcterms:W3CDTF">2019-08-30T13:52:26Z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2052-11.1.0.8986</vt:lpwstr>
  </property>
</Properties>
</file>