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1"/>
  </p:notesMasterIdLst>
  <p:sldIdLst>
    <p:sldId id="256" r:id="rId2"/>
    <p:sldId id="257" r:id="rId3"/>
    <p:sldId id="309" r:id="rId4"/>
    <p:sldId id="313" r:id="rId5"/>
    <p:sldId id="394" r:id="rId6"/>
    <p:sldId id="384" r:id="rId7"/>
    <p:sldId id="393" r:id="rId8"/>
    <p:sldId id="383" r:id="rId9"/>
    <p:sldId id="261" r:id="rId10"/>
    <p:sldId id="314" r:id="rId11"/>
    <p:sldId id="396" r:id="rId12"/>
    <p:sldId id="385" r:id="rId13"/>
    <p:sldId id="395" r:id="rId14"/>
    <p:sldId id="386" r:id="rId15"/>
    <p:sldId id="264" r:id="rId16"/>
    <p:sldId id="392" r:id="rId17"/>
    <p:sldId id="387" r:id="rId18"/>
    <p:sldId id="391" r:id="rId19"/>
    <p:sldId id="388" r:id="rId20"/>
    <p:sldId id="318" r:id="rId21"/>
    <p:sldId id="389" r:id="rId22"/>
    <p:sldId id="398" r:id="rId23"/>
    <p:sldId id="390" r:id="rId24"/>
    <p:sldId id="397" r:id="rId25"/>
    <p:sldId id="403" r:id="rId26"/>
    <p:sldId id="320" r:id="rId27"/>
    <p:sldId id="400" r:id="rId28"/>
    <p:sldId id="401" r:id="rId29"/>
    <p:sldId id="402" r:id="rId30"/>
    <p:sldId id="407" r:id="rId31"/>
    <p:sldId id="399" r:id="rId32"/>
    <p:sldId id="408" r:id="rId33"/>
    <p:sldId id="404" r:id="rId34"/>
    <p:sldId id="405" r:id="rId35"/>
    <p:sldId id="409" r:id="rId36"/>
    <p:sldId id="410" r:id="rId37"/>
    <p:sldId id="406" r:id="rId38"/>
    <p:sldId id="411" r:id="rId39"/>
    <p:sldId id="412" r:id="rId40"/>
    <p:sldId id="416" r:id="rId41"/>
    <p:sldId id="413" r:id="rId42"/>
    <p:sldId id="417" r:id="rId43"/>
    <p:sldId id="414" r:id="rId44"/>
    <p:sldId id="418" r:id="rId45"/>
    <p:sldId id="415" r:id="rId46"/>
    <p:sldId id="419" r:id="rId47"/>
    <p:sldId id="420" r:id="rId48"/>
    <p:sldId id="421" r:id="rId49"/>
    <p:sldId id="422" r:id="rId50"/>
    <p:sldId id="423" r:id="rId51"/>
    <p:sldId id="424" r:id="rId52"/>
    <p:sldId id="425" r:id="rId53"/>
    <p:sldId id="426" r:id="rId54"/>
    <p:sldId id="273" r:id="rId55"/>
    <p:sldId id="427" r:id="rId56"/>
    <p:sldId id="430" r:id="rId57"/>
    <p:sldId id="278" r:id="rId58"/>
    <p:sldId id="431" r:id="rId59"/>
    <p:sldId id="435" r:id="rId60"/>
    <p:sldId id="436" r:id="rId61"/>
    <p:sldId id="437" r:id="rId62"/>
    <p:sldId id="444" r:id="rId63"/>
    <p:sldId id="439" r:id="rId64"/>
    <p:sldId id="445" r:id="rId65"/>
    <p:sldId id="446" r:id="rId66"/>
    <p:sldId id="441" r:id="rId67"/>
    <p:sldId id="447" r:id="rId68"/>
    <p:sldId id="448" r:id="rId69"/>
    <p:sldId id="443" r:id="rId70"/>
    <p:sldId id="438" r:id="rId71"/>
    <p:sldId id="332" r:id="rId72"/>
    <p:sldId id="449" r:id="rId73"/>
    <p:sldId id="338" r:id="rId74"/>
    <p:sldId id="453" r:id="rId75"/>
    <p:sldId id="454" r:id="rId76"/>
    <p:sldId id="450" r:id="rId77"/>
    <p:sldId id="455" r:id="rId78"/>
    <p:sldId id="458" r:id="rId79"/>
    <p:sldId id="459" r:id="rId80"/>
    <p:sldId id="457" r:id="rId81"/>
    <p:sldId id="460" r:id="rId82"/>
    <p:sldId id="461" r:id="rId83"/>
    <p:sldId id="462" r:id="rId84"/>
    <p:sldId id="451" r:id="rId85"/>
    <p:sldId id="285" r:id="rId86"/>
    <p:sldId id="286" r:id="rId87"/>
    <p:sldId id="349" r:id="rId88"/>
    <p:sldId id="348" r:id="rId89"/>
    <p:sldId id="347" r:id="rId90"/>
    <p:sldId id="350" r:id="rId91"/>
    <p:sldId id="351" r:id="rId92"/>
    <p:sldId id="353" r:id="rId93"/>
    <p:sldId id="342" r:id="rId94"/>
    <p:sldId id="354" r:id="rId95"/>
    <p:sldId id="355" r:id="rId96"/>
    <p:sldId id="357" r:id="rId97"/>
    <p:sldId id="377" r:id="rId98"/>
    <p:sldId id="376" r:id="rId99"/>
    <p:sldId id="291" r:id="rId100"/>
    <p:sldId id="362" r:id="rId101"/>
    <p:sldId id="360" r:id="rId102"/>
    <p:sldId id="361" r:id="rId103"/>
    <p:sldId id="363" r:id="rId104"/>
    <p:sldId id="364" r:id="rId105"/>
    <p:sldId id="299" r:id="rId106"/>
    <p:sldId id="300" r:id="rId107"/>
    <p:sldId id="301" r:id="rId108"/>
    <p:sldId id="302" r:id="rId109"/>
    <p:sldId id="303" r:id="rId110"/>
    <p:sldId id="381" r:id="rId111"/>
    <p:sldId id="378" r:id="rId112"/>
    <p:sldId id="380" r:id="rId113"/>
    <p:sldId id="379" r:id="rId114"/>
    <p:sldId id="305" r:id="rId115"/>
    <p:sldId id="365" r:id="rId116"/>
    <p:sldId id="306" r:id="rId117"/>
    <p:sldId id="366" r:id="rId118"/>
    <p:sldId id="307" r:id="rId119"/>
    <p:sldId id="308" r:id="rId120"/>
  </p:sldIdLst>
  <p:sldSz cx="12192000" cy="6858000"/>
  <p:notesSz cx="6858000" cy="9144000"/>
  <p:embeddedFontLst>
    <p:embeddedFont>
      <p:font typeface="Century" panose="02040604050505020304" pitchFamily="18" charset="0"/>
      <p:regular r:id="rId122"/>
    </p:embeddedFont>
    <p:embeddedFont>
      <p:font typeface="Century Gothic" panose="020B0502020202020204" pitchFamily="34" charset="0"/>
      <p:regular r:id="rId123"/>
      <p:bold r:id="rId124"/>
      <p:italic r:id="rId125"/>
      <p:boldItalic r:id="rId126"/>
    </p:embeddedFont>
    <p:embeddedFont>
      <p:font typeface="Consolas" panose="020B0609020204030204" pitchFamily="49" charset="0"/>
      <p:regular r:id="rId127"/>
      <p:bold r:id="rId128"/>
      <p:italic r:id="rId129"/>
      <p:boldItalic r:id="rId130"/>
    </p:embeddedFont>
    <p:embeddedFont>
      <p:font typeface="Microsoft JhengHei" panose="020B0604030504040204" pitchFamily="34" charset="-120"/>
      <p:regular r:id="rId131"/>
      <p:bold r:id="rId1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3" roundtripDataSignature="AMtx7mi0FkxP3gdao23DPZRJG84Tkhwb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554829"/>
    <a:srgbClr val="9A0000"/>
    <a:srgbClr val="FF8585"/>
    <a:srgbClr val="FF5D5D"/>
    <a:srgbClr val="FF7C80"/>
    <a:srgbClr val="505050"/>
    <a:srgbClr val="3C50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9DD5E4-D9ED-4002-9ADC-9177AED7DAAB}">
  <a:tblStyle styleId="{6B9DD5E4-D9ED-4002-9ADC-9177AED7DAA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660"/>
  </p:normalViewPr>
  <p:slideViewPr>
    <p:cSldViewPr snapToGrid="0">
      <p:cViewPr varScale="1">
        <p:scale>
          <a:sx n="70" d="100"/>
          <a:sy n="70" d="100"/>
        </p:scale>
        <p:origin x="5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2.fntdata"/><Relationship Id="rId128" Type="http://schemas.openxmlformats.org/officeDocument/2006/relationships/font" Target="fonts/font7.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font" Target="fonts/font3.fntdata"/><Relationship Id="rId129" Type="http://schemas.openxmlformats.org/officeDocument/2006/relationships/font" Target="fonts/font8.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font" Target="fonts/font9.fntdata"/><Relationship Id="rId135"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font" Target="fonts/font4.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font" Target="fonts/font10.fntdata"/><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font" Target="fonts/font11.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 name="Google Shape;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161750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831605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4345581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0986694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152642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4872746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1" name="Google Shape;461;p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7" name="Google Shape;467;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74" name="Google Shape;474;p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1" name="Google Shape;481;p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8" name="Google Shape;488;p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9230400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8" name="Google Shape;488;p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5877731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8" name="Google Shape;488;p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7020640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8" name="Google Shape;488;p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5961047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8" name="Google Shape;488;p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3726893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1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0" name="Google Shape;500;p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1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0" name="Google Shape;500;p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7485046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7" name="Google Shape;507;p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7" name="Google Shape;507;p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9866142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20" name="Google Shape;520;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6" name="Google Shape;526;p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2042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31133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1752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70354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09000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9664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1891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 name="Google Shape;3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3490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17085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458858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102082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117159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08835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139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374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37938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73332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9107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779320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54233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896221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156737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88478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52668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603308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824738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603758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78135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46171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169175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854638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10809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80281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45757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931704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75431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935823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151077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97351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343639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245620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30872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32004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230503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922979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665615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073259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99891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5557934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072896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174253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332068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618862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205751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1726958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693815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024462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6092845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35798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4631498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4410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484076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709598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519590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1567492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9666408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494076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396948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9795340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02617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4155013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360093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3087433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8775785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8200441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361943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5" name="Google Shape;285;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6992005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121094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6994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4735973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4" name="Google Shape;314;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6636659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4" name="Google Shape;314;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3786714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03952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762202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207914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625865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70837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389220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1"/>
        <p:cNvGrpSpPr/>
        <p:nvPr/>
      </p:nvGrpSpPr>
      <p:grpSpPr>
        <a:xfrm>
          <a:off x="0" y="0"/>
          <a:ext cx="0" cy="0"/>
          <a:chOff x="0" y="0"/>
          <a:chExt cx="0" cy="0"/>
        </a:xfrm>
      </p:grpSpPr>
      <p:sp>
        <p:nvSpPr>
          <p:cNvPr id="12" name="Google Shape;12;p6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6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內容" type="obj">
  <p:cSld name="OBJECT">
    <p:spTree>
      <p:nvGrpSpPr>
        <p:cNvPr id="1" name="Shape 17"/>
        <p:cNvGrpSpPr/>
        <p:nvPr/>
      </p:nvGrpSpPr>
      <p:grpSpPr>
        <a:xfrm>
          <a:off x="0" y="0"/>
          <a:ext cx="0" cy="0"/>
          <a:chOff x="0" y="0"/>
          <a:chExt cx="0" cy="0"/>
        </a:xfrm>
      </p:grpSpPr>
      <p:sp>
        <p:nvSpPr>
          <p:cNvPr id="18" name="Google Shape;18;p113"/>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13"/>
          <p:cNvSpPr txBox="1">
            <a:spLocks noGrp="1"/>
          </p:cNvSpPr>
          <p:nvPr>
            <p:ph type="body" idx="1"/>
          </p:nvPr>
        </p:nvSpPr>
        <p:spPr>
          <a:xfrm>
            <a:off x="1141413" y="2666999"/>
            <a:ext cx="9905998" cy="3124201"/>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36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600"/>
              </a:spcAft>
              <a:buSzPts val="1800"/>
              <a:buChar char="•"/>
              <a:defRPr/>
            </a:lvl9pPr>
          </a:lstStyle>
          <a:p>
            <a:endParaRPr/>
          </a:p>
        </p:txBody>
      </p:sp>
      <p:sp>
        <p:nvSpPr>
          <p:cNvPr id="20" name="Google Shape;20;p113"/>
          <p:cNvSpPr txBox="1">
            <a:spLocks noGrp="1"/>
          </p:cNvSpPr>
          <p:nvPr>
            <p:ph type="dt" idx="10"/>
          </p:nvPr>
        </p:nvSpPr>
        <p:spPr>
          <a:xfrm>
            <a:off x="8837612" y="5883275"/>
            <a:ext cx="1600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13"/>
          <p:cNvSpPr txBox="1">
            <a:spLocks noGrp="1"/>
          </p:cNvSpPr>
          <p:nvPr>
            <p:ph type="ftr" idx="11"/>
          </p:nvPr>
        </p:nvSpPr>
        <p:spPr>
          <a:xfrm>
            <a:off x="1141412" y="5883275"/>
            <a:ext cx="7543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13"/>
          <p:cNvSpPr txBox="1">
            <a:spLocks noGrp="1"/>
          </p:cNvSpPr>
          <p:nvPr>
            <p:ph type="sldNum" idx="12"/>
          </p:nvPr>
        </p:nvSpPr>
        <p:spPr>
          <a:xfrm>
            <a:off x="10514012"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lumMod val="75000"/>
                <a:lumOff val="25000"/>
              </a:schemeClr>
            </a:gs>
            <a:gs pos="100000">
              <a:schemeClr val="tx1">
                <a:lumMod val="85000"/>
                <a:lumOff val="15000"/>
              </a:schemeClr>
            </a:gs>
          </a:gsLst>
          <a:lin ang="5400000" scaled="0"/>
          <a:tileRect/>
        </a:gradFill>
        <a:effectLst/>
      </p:bgPr>
    </p:bg>
    <p:spTree>
      <p:nvGrpSpPr>
        <p:cNvPr id="1" name="Shape 5"/>
        <p:cNvGrpSpPr/>
        <p:nvPr/>
      </p:nvGrpSpPr>
      <p:grpSpPr>
        <a:xfrm>
          <a:off x="0" y="0"/>
          <a:ext cx="0" cy="0"/>
          <a:chOff x="0" y="0"/>
          <a:chExt cx="0" cy="0"/>
        </a:xfrm>
      </p:grpSpPr>
      <p:sp>
        <p:nvSpPr>
          <p:cNvPr id="6" name="Google Shape;6;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6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8.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1"/>
          <p:cNvSpPr txBox="1">
            <a:spLocks noGrp="1"/>
          </p:cNvSpPr>
          <p:nvPr>
            <p:ph type="subTitle" idx="1"/>
          </p:nvPr>
        </p:nvSpPr>
        <p:spPr>
          <a:xfrm>
            <a:off x="1523990" y="2893973"/>
            <a:ext cx="9144000" cy="1655762"/>
          </a:xfrm>
          <a:prstGeom prst="rect">
            <a:avLst/>
          </a:prstGeom>
          <a:noFill/>
          <a:ln>
            <a:noFill/>
          </a:ln>
        </p:spPr>
        <p:txBody>
          <a:bodyPr spcFirstLastPara="1" wrap="square" lIns="91425" tIns="45700" rIns="91425" bIns="45700" anchor="t" anchorCtr="0">
            <a:normAutofit fontScale="85000" lnSpcReduction="20000"/>
          </a:bodyPr>
          <a:lstStyle/>
          <a:p>
            <a:pPr marL="0" lvl="0" indent="0" algn="ctr" rtl="0">
              <a:lnSpc>
                <a:spcPct val="90000"/>
              </a:lnSpc>
              <a:spcBef>
                <a:spcPts val="0"/>
              </a:spcBef>
              <a:spcAft>
                <a:spcPts val="0"/>
              </a:spcAft>
              <a:buClr>
                <a:schemeClr val="dk1"/>
              </a:buClr>
              <a:buSzPct val="100000"/>
              <a:buNone/>
            </a:pPr>
            <a:r>
              <a:rPr lang="en-US" sz="10000" b="1" dirty="0">
                <a:solidFill>
                  <a:schemeClr val="bg1"/>
                </a:solidFill>
                <a:latin typeface="Microsoft JhengHei"/>
                <a:ea typeface="Microsoft JhengHei"/>
                <a:cs typeface="Microsoft JhengHei"/>
                <a:sym typeface="Microsoft JhengHei"/>
              </a:rPr>
              <a:t>C programming</a:t>
            </a:r>
            <a:endParaRPr dirty="0">
              <a:solidFill>
                <a:schemeClr val="bg1"/>
              </a:solidFill>
              <a:latin typeface="Microsoft JhengHei"/>
              <a:ea typeface="Microsoft JhengHei"/>
              <a:cs typeface="Microsoft JhengHei"/>
              <a:sym typeface="Microsoft JhengHei"/>
            </a:endParaRPr>
          </a:p>
          <a:p>
            <a:pPr marL="0" lvl="0" indent="0" algn="ctr" rtl="0">
              <a:lnSpc>
                <a:spcPct val="90000"/>
              </a:lnSpc>
              <a:spcBef>
                <a:spcPts val="0"/>
              </a:spcBef>
              <a:spcAft>
                <a:spcPts val="0"/>
              </a:spcAft>
              <a:buClr>
                <a:schemeClr val="dk1"/>
              </a:buClr>
              <a:buSzPct val="100000"/>
              <a:buNone/>
            </a:pPr>
            <a:endParaRPr sz="2900" dirty="0">
              <a:solidFill>
                <a:schemeClr val="bg1"/>
              </a:solidFill>
              <a:latin typeface="Consolas"/>
              <a:ea typeface="Consolas"/>
              <a:cs typeface="Consolas"/>
              <a:sym typeface="Consolas"/>
            </a:endParaRPr>
          </a:p>
          <a:p>
            <a:pPr marL="0" lvl="0" indent="0" algn="ctr" rtl="0">
              <a:lnSpc>
                <a:spcPct val="90000"/>
              </a:lnSpc>
              <a:spcBef>
                <a:spcPts val="0"/>
              </a:spcBef>
              <a:spcAft>
                <a:spcPts val="0"/>
              </a:spcAft>
              <a:buClr>
                <a:schemeClr val="dk1"/>
              </a:buClr>
              <a:buSzPct val="100000"/>
              <a:buNone/>
            </a:pPr>
            <a:r>
              <a:rPr lang="en-US" sz="2900" dirty="0" err="1">
                <a:solidFill>
                  <a:schemeClr val="bg1"/>
                </a:solidFill>
                <a:latin typeface="Microsoft JhengHei"/>
                <a:ea typeface="Microsoft JhengHei"/>
                <a:cs typeface="Microsoft JhengHei"/>
                <a:sym typeface="Microsoft JhengHei"/>
              </a:rPr>
              <a:t>講師</a:t>
            </a:r>
            <a:r>
              <a:rPr lang="zh-TW" altLang="en-US" sz="2900" dirty="0">
                <a:solidFill>
                  <a:schemeClr val="bg1"/>
                </a:solidFill>
                <a:latin typeface="Microsoft JhengHei"/>
                <a:ea typeface="Microsoft JhengHei"/>
                <a:cs typeface="Microsoft JhengHei"/>
                <a:sym typeface="Microsoft JhengHei"/>
              </a:rPr>
              <a:t>：森假上一元</a:t>
            </a:r>
            <a:endParaRPr sz="2900" dirty="0">
              <a:solidFill>
                <a:schemeClr val="bg1"/>
              </a:solidFill>
              <a:latin typeface="Microsoft JhengHei"/>
              <a:ea typeface="Microsoft JhengHei"/>
              <a:cs typeface="Microsoft JhengHei"/>
              <a:sym typeface="Microsoft JhengHei"/>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931905"/>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9" name="Group 8">
            <a:extLst>
              <a:ext uri="{FF2B5EF4-FFF2-40B4-BE49-F238E27FC236}">
                <a16:creationId xmlns:a16="http://schemas.microsoft.com/office/drawing/2014/main" id="{17664304-01CA-64EC-5DB4-4EF1D79141E6}"/>
              </a:ext>
            </a:extLst>
          </p:cNvPr>
          <p:cNvGrpSpPr/>
          <p:nvPr/>
        </p:nvGrpSpPr>
        <p:grpSpPr>
          <a:xfrm>
            <a:off x="6852873" y="1316735"/>
            <a:ext cx="4617720" cy="5394960"/>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7495" y="1609343"/>
              <a:ext cx="4325681" cy="47392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3</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7985505" y="892986"/>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4" name="Group 3">
            <a:extLst>
              <a:ext uri="{FF2B5EF4-FFF2-40B4-BE49-F238E27FC236}">
                <a16:creationId xmlns:a16="http://schemas.microsoft.com/office/drawing/2014/main" id="{2C0D59BE-6E31-824F-5E3D-CB7AB1D62641}"/>
              </a:ext>
            </a:extLst>
          </p:cNvPr>
          <p:cNvGrpSpPr/>
          <p:nvPr/>
        </p:nvGrpSpPr>
        <p:grpSpPr>
          <a:xfrm>
            <a:off x="721407" y="2180750"/>
            <a:ext cx="4937760" cy="3666931"/>
            <a:chOff x="3922776" y="1797463"/>
            <a:chExt cx="4937760" cy="3666931"/>
          </a:xfrm>
        </p:grpSpPr>
        <p:sp>
          <p:nvSpPr>
            <p:cNvPr id="5" name="圓角矩形 2">
              <a:extLst>
                <a:ext uri="{FF2B5EF4-FFF2-40B4-BE49-F238E27FC236}">
                  <a16:creationId xmlns:a16="http://schemas.microsoft.com/office/drawing/2014/main" id="{ED65E885-A3D8-E696-DFE4-027852C581A9}"/>
                </a:ext>
              </a:extLst>
            </p:cNvPr>
            <p:cNvSpPr/>
            <p:nvPr/>
          </p:nvSpPr>
          <p:spPr>
            <a:xfrm>
              <a:off x="3922776" y="1797463"/>
              <a:ext cx="4937760"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Rectangle: Rounded Corners 5">
              <a:extLst>
                <a:ext uri="{FF2B5EF4-FFF2-40B4-BE49-F238E27FC236}">
                  <a16:creationId xmlns:a16="http://schemas.microsoft.com/office/drawing/2014/main" id="{98350963-8D46-D807-1632-706B1CD7D3B8}"/>
                </a:ext>
              </a:extLst>
            </p:cNvPr>
            <p:cNvSpPr/>
            <p:nvPr/>
          </p:nvSpPr>
          <p:spPr>
            <a:xfrm>
              <a:off x="4121254" y="2394865"/>
              <a:ext cx="4521766" cy="284535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altLang="zh-TW" sz="2800" b="0" dirty="0">
                  <a:solidFill>
                    <a:srgbClr val="D4D4D4"/>
                  </a:solidFill>
                  <a:effectLst/>
                  <a:latin typeface="Consolas" panose="020B0609020204030204" pitchFamily="49" charset="0"/>
                </a:rPr>
                <a:t>{</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9B283B14-4F90-B773-4C5B-CDE22CE72CD7}"/>
                </a:ext>
              </a:extLst>
            </p:cNvPr>
            <p:cNvSpPr txBox="1"/>
            <p:nvPr/>
          </p:nvSpPr>
          <p:spPr>
            <a:xfrm>
              <a:off x="5837658" y="179746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sp>
        <p:nvSpPr>
          <p:cNvPr id="14" name="Rectangle 13">
            <a:extLst>
              <a:ext uri="{FF2B5EF4-FFF2-40B4-BE49-F238E27FC236}">
                <a16:creationId xmlns:a16="http://schemas.microsoft.com/office/drawing/2014/main" id="{CCAA1B9B-784E-E7FB-1BDD-26B10932105D}"/>
              </a:ext>
            </a:extLst>
          </p:cNvPr>
          <p:cNvSpPr/>
          <p:nvPr/>
        </p:nvSpPr>
        <p:spPr>
          <a:xfrm>
            <a:off x="7223205" y="3574462"/>
            <a:ext cx="1938528" cy="21771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62953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96"/>
          <p:cNvSpPr txBox="1">
            <a:spLocks noGrp="1"/>
          </p:cNvSpPr>
          <p:nvPr>
            <p:ph type="title"/>
          </p:nvPr>
        </p:nvSpPr>
        <p:spPr>
          <a:xfrm>
            <a:off x="270037" y="67734"/>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cap="none" dirty="0" err="1">
                <a:solidFill>
                  <a:schemeClr val="bg1"/>
                </a:solidFill>
                <a:latin typeface="Arial"/>
                <a:ea typeface="Arial"/>
                <a:cs typeface="Arial"/>
                <a:sym typeface="Arial"/>
              </a:rPr>
              <a:t>迴圈控制</a:t>
            </a:r>
            <a:r>
              <a:rPr lang="en-US" cap="none" dirty="0">
                <a:solidFill>
                  <a:schemeClr val="bg1"/>
                </a:solidFill>
                <a:latin typeface="Consolas"/>
                <a:ea typeface="Consolas"/>
                <a:cs typeface="Consolas"/>
                <a:sym typeface="Consolas"/>
              </a:rPr>
              <a:t> - break</a:t>
            </a:r>
            <a:endParaRPr cap="none" dirty="0">
              <a:solidFill>
                <a:schemeClr val="bg1"/>
              </a:solidFill>
              <a:latin typeface="Consolas"/>
              <a:ea typeface="Consolas"/>
              <a:cs typeface="Consolas"/>
              <a:sym typeface="Consolas"/>
            </a:endParaRPr>
          </a:p>
        </p:txBody>
      </p:sp>
      <p:grpSp>
        <p:nvGrpSpPr>
          <p:cNvPr id="5" name="Group 8">
            <a:extLst>
              <a:ext uri="{FF2B5EF4-FFF2-40B4-BE49-F238E27FC236}">
                <a16:creationId xmlns:a16="http://schemas.microsoft.com/office/drawing/2014/main" id="{17664304-01CA-64EC-5DB4-4EF1D79141E6}"/>
              </a:ext>
            </a:extLst>
          </p:cNvPr>
          <p:cNvGrpSpPr/>
          <p:nvPr/>
        </p:nvGrpSpPr>
        <p:grpSpPr>
          <a:xfrm>
            <a:off x="118768" y="1234593"/>
            <a:ext cx="5740400" cy="2629692"/>
            <a:chOff x="6542780" y="1032923"/>
            <a:chExt cx="3736193" cy="2854651"/>
          </a:xfrm>
        </p:grpSpPr>
        <p:sp>
          <p:nvSpPr>
            <p:cNvPr id="6" name="Rectangle: Rounded Corners 9">
              <a:extLst>
                <a:ext uri="{FF2B5EF4-FFF2-40B4-BE49-F238E27FC236}">
                  <a16:creationId xmlns:a16="http://schemas.microsoft.com/office/drawing/2014/main" id="{3FEBAB6A-5059-1D03-EB5C-DBECD16129A6}"/>
                </a:ext>
              </a:extLst>
            </p:cNvPr>
            <p:cNvSpPr/>
            <p:nvPr/>
          </p:nvSpPr>
          <p:spPr>
            <a:xfrm>
              <a:off x="6542780" y="1032923"/>
              <a:ext cx="3736193"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10">
              <a:extLst>
                <a:ext uri="{FF2B5EF4-FFF2-40B4-BE49-F238E27FC236}">
                  <a16:creationId xmlns:a16="http://schemas.microsoft.com/office/drawing/2014/main" id="{BB9D075E-5698-1B52-47B8-5877A683E36E}"/>
                </a:ext>
              </a:extLst>
            </p:cNvPr>
            <p:cNvSpPr/>
            <p:nvPr/>
          </p:nvSpPr>
          <p:spPr>
            <a:xfrm>
              <a:off x="6659503" y="1210009"/>
              <a:ext cx="3502746" cy="250047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if</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3</a:t>
              </a:r>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break</a:t>
              </a:r>
              <a:r>
                <a:rPr lang="nn-NO" altLang="zh-TW" sz="2400" dirty="0">
                  <a:solidFill>
                    <a:srgbClr val="D4D4D4"/>
                  </a:solidFill>
                  <a:latin typeface="Consolas" panose="020B0609020204030204" pitchFamily="49" charset="0"/>
                </a:rPr>
                <a:t>;</a:t>
              </a:r>
            </a:p>
            <a:p>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a:t>
              </a:r>
            </a:p>
          </p:txBody>
        </p:sp>
      </p:grpSp>
      <p:grpSp>
        <p:nvGrpSpPr>
          <p:cNvPr id="8" name="Group 8">
            <a:extLst>
              <a:ext uri="{FF2B5EF4-FFF2-40B4-BE49-F238E27FC236}">
                <a16:creationId xmlns:a16="http://schemas.microsoft.com/office/drawing/2014/main" id="{17664304-01CA-64EC-5DB4-4EF1D79141E6}"/>
              </a:ext>
            </a:extLst>
          </p:cNvPr>
          <p:cNvGrpSpPr/>
          <p:nvPr/>
        </p:nvGrpSpPr>
        <p:grpSpPr>
          <a:xfrm>
            <a:off x="6129983" y="1234592"/>
            <a:ext cx="5782616" cy="2629692"/>
            <a:chOff x="6465479" y="1030467"/>
            <a:chExt cx="3763670" cy="2854651"/>
          </a:xfrm>
        </p:grpSpPr>
        <p:sp>
          <p:nvSpPr>
            <p:cNvPr id="9" name="Rectangle: Rounded Corners 9">
              <a:extLst>
                <a:ext uri="{FF2B5EF4-FFF2-40B4-BE49-F238E27FC236}">
                  <a16:creationId xmlns:a16="http://schemas.microsoft.com/office/drawing/2014/main" id="{3FEBAB6A-5059-1D03-EB5C-DBECD16129A6}"/>
                </a:ext>
              </a:extLst>
            </p:cNvPr>
            <p:cNvSpPr/>
            <p:nvPr/>
          </p:nvSpPr>
          <p:spPr>
            <a:xfrm>
              <a:off x="6465479" y="1030467"/>
              <a:ext cx="3763670"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10">
              <a:extLst>
                <a:ext uri="{FF2B5EF4-FFF2-40B4-BE49-F238E27FC236}">
                  <a16:creationId xmlns:a16="http://schemas.microsoft.com/office/drawing/2014/main" id="{BB9D075E-5698-1B52-47B8-5877A683E36E}"/>
                </a:ext>
              </a:extLst>
            </p:cNvPr>
            <p:cNvSpPr/>
            <p:nvPr/>
          </p:nvSpPr>
          <p:spPr>
            <a:xfrm>
              <a:off x="6580405" y="1210010"/>
              <a:ext cx="3502746" cy="250047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if</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3</a:t>
              </a:r>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break</a:t>
              </a:r>
              <a:r>
                <a:rPr lang="nn-NO" altLang="zh-TW" sz="2400" dirty="0">
                  <a:solidFill>
                    <a:srgbClr val="D4D4D4"/>
                  </a:solidFill>
                  <a:latin typeface="Consolas" panose="020B0609020204030204" pitchFamily="49" charset="0"/>
                </a:rPr>
                <a:t>;</a:t>
              </a:r>
            </a:p>
            <a:p>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a:t>
              </a:r>
            </a:p>
          </p:txBody>
        </p:sp>
      </p:grpSp>
      <p:grpSp>
        <p:nvGrpSpPr>
          <p:cNvPr id="21" name="Group 19">
            <a:extLst>
              <a:ext uri="{FF2B5EF4-FFF2-40B4-BE49-F238E27FC236}">
                <a16:creationId xmlns:a16="http://schemas.microsoft.com/office/drawing/2014/main" id="{E0D74EA3-49CC-5D92-9A7D-BA5E05F2DBE7}"/>
              </a:ext>
            </a:extLst>
          </p:cNvPr>
          <p:cNvGrpSpPr/>
          <p:nvPr/>
        </p:nvGrpSpPr>
        <p:grpSpPr>
          <a:xfrm>
            <a:off x="1680519" y="4027416"/>
            <a:ext cx="2964445" cy="1581665"/>
            <a:chOff x="1066801" y="3834725"/>
            <a:chExt cx="2471052" cy="2419544"/>
          </a:xfrm>
        </p:grpSpPr>
        <p:sp>
          <p:nvSpPr>
            <p:cNvPr id="22" name="Rectangle: Rounded Corners 14">
              <a:extLst>
                <a:ext uri="{FF2B5EF4-FFF2-40B4-BE49-F238E27FC236}">
                  <a16:creationId xmlns:a16="http://schemas.microsoft.com/office/drawing/2014/main" id="{43CBA7FF-6810-847F-0D7F-E5D0A7620444}"/>
                </a:ext>
              </a:extLst>
            </p:cNvPr>
            <p:cNvSpPr/>
            <p:nvPr/>
          </p:nvSpPr>
          <p:spPr>
            <a:xfrm>
              <a:off x="1066801" y="3834725"/>
              <a:ext cx="2471052"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7">
              <a:extLst>
                <a:ext uri="{FF2B5EF4-FFF2-40B4-BE49-F238E27FC236}">
                  <a16:creationId xmlns:a16="http://schemas.microsoft.com/office/drawing/2014/main" id="{BBF251AB-ACB8-0A9A-F7AC-E1916B9D52BF}"/>
                </a:ext>
              </a:extLst>
            </p:cNvPr>
            <p:cNvGrpSpPr/>
            <p:nvPr/>
          </p:nvGrpSpPr>
          <p:grpSpPr>
            <a:xfrm>
              <a:off x="1664645" y="3932609"/>
              <a:ext cx="1180647" cy="1715418"/>
              <a:chOff x="1664645" y="3748984"/>
              <a:chExt cx="1180647" cy="1715418"/>
            </a:xfrm>
          </p:grpSpPr>
          <p:sp>
            <p:nvSpPr>
              <p:cNvPr id="24" name="Rectangle: Rounded Corners 2">
                <a:extLst>
                  <a:ext uri="{FF2B5EF4-FFF2-40B4-BE49-F238E27FC236}">
                    <a16:creationId xmlns:a16="http://schemas.microsoft.com/office/drawing/2014/main" id="{91740B02-B9AD-474F-8913-2E66ABDD0EC2}"/>
                  </a:ext>
                </a:extLst>
              </p:cNvPr>
              <p:cNvSpPr/>
              <p:nvPr/>
            </p:nvSpPr>
            <p:spPr>
              <a:xfrm>
                <a:off x="1664645" y="4569674"/>
                <a:ext cx="1180647" cy="894728"/>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0 1 2 3 </a:t>
                </a:r>
              </a:p>
            </p:txBody>
          </p:sp>
          <p:sp>
            <p:nvSpPr>
              <p:cNvPr id="25" name="TextBox 4">
                <a:extLst>
                  <a:ext uri="{FF2B5EF4-FFF2-40B4-BE49-F238E27FC236}">
                    <a16:creationId xmlns:a16="http://schemas.microsoft.com/office/drawing/2014/main" id="{E512E27F-46DE-96C4-BC52-E83CB03B1540}"/>
                  </a:ext>
                </a:extLst>
              </p:cNvPr>
              <p:cNvSpPr txBox="1"/>
              <p:nvPr/>
            </p:nvSpPr>
            <p:spPr>
              <a:xfrm>
                <a:off x="1850922" y="3748984"/>
                <a:ext cx="902811" cy="523220"/>
              </a:xfrm>
              <a:prstGeom prst="rect">
                <a:avLst/>
              </a:prstGeom>
              <a:noFill/>
            </p:spPr>
            <p:txBody>
              <a:bodyPr wrap="none" rtlCol="0">
                <a:spAutoFit/>
              </a:bodyPr>
              <a:lstStyle/>
              <a:p>
                <a:r>
                  <a:rPr lang="zh-TW" altLang="en-US" sz="2800" dirty="0">
                    <a:solidFill>
                      <a:schemeClr val="bg1"/>
                    </a:solidFill>
                  </a:rPr>
                  <a:t>結果</a:t>
                </a:r>
                <a:endParaRPr lang="en-US" sz="2800" dirty="0">
                  <a:solidFill>
                    <a:schemeClr val="bg1"/>
                  </a:solidFill>
                </a:endParaRPr>
              </a:p>
            </p:txBody>
          </p:sp>
        </p:grpSp>
      </p:grpSp>
    </p:spTree>
    <p:extLst>
      <p:ext uri="{BB962C8B-B14F-4D97-AF65-F5344CB8AC3E}">
        <p14:creationId xmlns:p14="http://schemas.microsoft.com/office/powerpoint/2010/main" val="33950571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96"/>
          <p:cNvSpPr txBox="1">
            <a:spLocks noGrp="1"/>
          </p:cNvSpPr>
          <p:nvPr>
            <p:ph type="title"/>
          </p:nvPr>
        </p:nvSpPr>
        <p:spPr>
          <a:xfrm>
            <a:off x="270037" y="67734"/>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cap="none" dirty="0" err="1">
                <a:solidFill>
                  <a:schemeClr val="bg1"/>
                </a:solidFill>
                <a:latin typeface="Arial"/>
                <a:ea typeface="Arial"/>
                <a:cs typeface="Arial"/>
                <a:sym typeface="Arial"/>
              </a:rPr>
              <a:t>迴圈控制</a:t>
            </a:r>
            <a:r>
              <a:rPr lang="en-US" cap="none" dirty="0">
                <a:solidFill>
                  <a:schemeClr val="bg1"/>
                </a:solidFill>
                <a:latin typeface="Consolas"/>
                <a:ea typeface="Consolas"/>
                <a:cs typeface="Consolas"/>
                <a:sym typeface="Consolas"/>
              </a:rPr>
              <a:t> - break</a:t>
            </a:r>
            <a:endParaRPr cap="none" dirty="0">
              <a:solidFill>
                <a:schemeClr val="bg1"/>
              </a:solidFill>
              <a:latin typeface="Consolas"/>
              <a:ea typeface="Consolas"/>
              <a:cs typeface="Consolas"/>
              <a:sym typeface="Consolas"/>
            </a:endParaRPr>
          </a:p>
        </p:txBody>
      </p:sp>
      <p:grpSp>
        <p:nvGrpSpPr>
          <p:cNvPr id="5" name="Group 8">
            <a:extLst>
              <a:ext uri="{FF2B5EF4-FFF2-40B4-BE49-F238E27FC236}">
                <a16:creationId xmlns:a16="http://schemas.microsoft.com/office/drawing/2014/main" id="{17664304-01CA-64EC-5DB4-4EF1D79141E6}"/>
              </a:ext>
            </a:extLst>
          </p:cNvPr>
          <p:cNvGrpSpPr/>
          <p:nvPr/>
        </p:nvGrpSpPr>
        <p:grpSpPr>
          <a:xfrm>
            <a:off x="118768" y="1234593"/>
            <a:ext cx="5740400" cy="2629692"/>
            <a:chOff x="6542780" y="1032923"/>
            <a:chExt cx="3736193" cy="2854651"/>
          </a:xfrm>
        </p:grpSpPr>
        <p:sp>
          <p:nvSpPr>
            <p:cNvPr id="6" name="Rectangle: Rounded Corners 9">
              <a:extLst>
                <a:ext uri="{FF2B5EF4-FFF2-40B4-BE49-F238E27FC236}">
                  <a16:creationId xmlns:a16="http://schemas.microsoft.com/office/drawing/2014/main" id="{3FEBAB6A-5059-1D03-EB5C-DBECD16129A6}"/>
                </a:ext>
              </a:extLst>
            </p:cNvPr>
            <p:cNvSpPr/>
            <p:nvPr/>
          </p:nvSpPr>
          <p:spPr>
            <a:xfrm>
              <a:off x="6542780" y="1032923"/>
              <a:ext cx="3736193"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10">
              <a:extLst>
                <a:ext uri="{FF2B5EF4-FFF2-40B4-BE49-F238E27FC236}">
                  <a16:creationId xmlns:a16="http://schemas.microsoft.com/office/drawing/2014/main" id="{BB9D075E-5698-1B52-47B8-5877A683E36E}"/>
                </a:ext>
              </a:extLst>
            </p:cNvPr>
            <p:cNvSpPr/>
            <p:nvPr/>
          </p:nvSpPr>
          <p:spPr>
            <a:xfrm>
              <a:off x="6659503" y="1210009"/>
              <a:ext cx="3502746" cy="250047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if</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3</a:t>
              </a:r>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break</a:t>
              </a:r>
              <a:r>
                <a:rPr lang="nn-NO" altLang="zh-TW" sz="2400" dirty="0">
                  <a:solidFill>
                    <a:srgbClr val="D4D4D4"/>
                  </a:solidFill>
                  <a:latin typeface="Consolas" panose="020B0609020204030204" pitchFamily="49" charset="0"/>
                </a:rPr>
                <a:t>;</a:t>
              </a:r>
            </a:p>
            <a:p>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a:t>
              </a:r>
            </a:p>
          </p:txBody>
        </p:sp>
      </p:grpSp>
      <p:grpSp>
        <p:nvGrpSpPr>
          <p:cNvPr id="8" name="Group 8">
            <a:extLst>
              <a:ext uri="{FF2B5EF4-FFF2-40B4-BE49-F238E27FC236}">
                <a16:creationId xmlns:a16="http://schemas.microsoft.com/office/drawing/2014/main" id="{17664304-01CA-64EC-5DB4-4EF1D79141E6}"/>
              </a:ext>
            </a:extLst>
          </p:cNvPr>
          <p:cNvGrpSpPr/>
          <p:nvPr/>
        </p:nvGrpSpPr>
        <p:grpSpPr>
          <a:xfrm>
            <a:off x="6129983" y="1234592"/>
            <a:ext cx="5782616" cy="2629692"/>
            <a:chOff x="6465479" y="1030467"/>
            <a:chExt cx="3763670" cy="2854651"/>
          </a:xfrm>
        </p:grpSpPr>
        <p:sp>
          <p:nvSpPr>
            <p:cNvPr id="9" name="Rectangle: Rounded Corners 9">
              <a:extLst>
                <a:ext uri="{FF2B5EF4-FFF2-40B4-BE49-F238E27FC236}">
                  <a16:creationId xmlns:a16="http://schemas.microsoft.com/office/drawing/2014/main" id="{3FEBAB6A-5059-1D03-EB5C-DBECD16129A6}"/>
                </a:ext>
              </a:extLst>
            </p:cNvPr>
            <p:cNvSpPr/>
            <p:nvPr/>
          </p:nvSpPr>
          <p:spPr>
            <a:xfrm>
              <a:off x="6465479" y="1030467"/>
              <a:ext cx="3763670"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10">
              <a:extLst>
                <a:ext uri="{FF2B5EF4-FFF2-40B4-BE49-F238E27FC236}">
                  <a16:creationId xmlns:a16="http://schemas.microsoft.com/office/drawing/2014/main" id="{BB9D075E-5698-1B52-47B8-5877A683E36E}"/>
                </a:ext>
              </a:extLst>
            </p:cNvPr>
            <p:cNvSpPr/>
            <p:nvPr/>
          </p:nvSpPr>
          <p:spPr>
            <a:xfrm>
              <a:off x="6580405" y="1210010"/>
              <a:ext cx="3502746" cy="250047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if</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3</a:t>
              </a:r>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break</a:t>
              </a:r>
              <a:r>
                <a:rPr lang="nn-NO" altLang="zh-TW" sz="2400" dirty="0">
                  <a:solidFill>
                    <a:srgbClr val="D4D4D4"/>
                  </a:solidFill>
                  <a:latin typeface="Consolas" panose="020B0609020204030204" pitchFamily="49" charset="0"/>
                </a:rPr>
                <a:t>;</a:t>
              </a:r>
            </a:p>
            <a:p>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a:t>
              </a:r>
            </a:p>
          </p:txBody>
        </p:sp>
      </p:grpSp>
      <p:grpSp>
        <p:nvGrpSpPr>
          <p:cNvPr id="11" name="Group 19">
            <a:extLst>
              <a:ext uri="{FF2B5EF4-FFF2-40B4-BE49-F238E27FC236}">
                <a16:creationId xmlns:a16="http://schemas.microsoft.com/office/drawing/2014/main" id="{E0D74EA3-49CC-5D92-9A7D-BA5E05F2DBE7}"/>
              </a:ext>
            </a:extLst>
          </p:cNvPr>
          <p:cNvGrpSpPr/>
          <p:nvPr/>
        </p:nvGrpSpPr>
        <p:grpSpPr>
          <a:xfrm>
            <a:off x="1680519" y="4027416"/>
            <a:ext cx="2964445" cy="1581665"/>
            <a:chOff x="1066801" y="3834725"/>
            <a:chExt cx="2471052" cy="2419544"/>
          </a:xfrm>
        </p:grpSpPr>
        <p:sp>
          <p:nvSpPr>
            <p:cNvPr id="12" name="Rectangle: Rounded Corners 14">
              <a:extLst>
                <a:ext uri="{FF2B5EF4-FFF2-40B4-BE49-F238E27FC236}">
                  <a16:creationId xmlns:a16="http://schemas.microsoft.com/office/drawing/2014/main" id="{43CBA7FF-6810-847F-0D7F-E5D0A7620444}"/>
                </a:ext>
              </a:extLst>
            </p:cNvPr>
            <p:cNvSpPr/>
            <p:nvPr/>
          </p:nvSpPr>
          <p:spPr>
            <a:xfrm>
              <a:off x="1066801" y="3834725"/>
              <a:ext cx="2471052"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7">
              <a:extLst>
                <a:ext uri="{FF2B5EF4-FFF2-40B4-BE49-F238E27FC236}">
                  <a16:creationId xmlns:a16="http://schemas.microsoft.com/office/drawing/2014/main" id="{BBF251AB-ACB8-0A9A-F7AC-E1916B9D52BF}"/>
                </a:ext>
              </a:extLst>
            </p:cNvPr>
            <p:cNvGrpSpPr/>
            <p:nvPr/>
          </p:nvGrpSpPr>
          <p:grpSpPr>
            <a:xfrm>
              <a:off x="1664645" y="3932609"/>
              <a:ext cx="1180647" cy="1715418"/>
              <a:chOff x="1664645" y="3748984"/>
              <a:chExt cx="1180647" cy="1715418"/>
            </a:xfrm>
          </p:grpSpPr>
          <p:sp>
            <p:nvSpPr>
              <p:cNvPr id="14" name="Rectangle: Rounded Corners 2">
                <a:extLst>
                  <a:ext uri="{FF2B5EF4-FFF2-40B4-BE49-F238E27FC236}">
                    <a16:creationId xmlns:a16="http://schemas.microsoft.com/office/drawing/2014/main" id="{91740B02-B9AD-474F-8913-2E66ABDD0EC2}"/>
                  </a:ext>
                </a:extLst>
              </p:cNvPr>
              <p:cNvSpPr/>
              <p:nvPr/>
            </p:nvSpPr>
            <p:spPr>
              <a:xfrm>
                <a:off x="1664645" y="4569674"/>
                <a:ext cx="1180647" cy="894728"/>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0 1 2 3 </a:t>
                </a:r>
              </a:p>
            </p:txBody>
          </p:sp>
          <p:sp>
            <p:nvSpPr>
              <p:cNvPr id="15" name="TextBox 4">
                <a:extLst>
                  <a:ext uri="{FF2B5EF4-FFF2-40B4-BE49-F238E27FC236}">
                    <a16:creationId xmlns:a16="http://schemas.microsoft.com/office/drawing/2014/main" id="{E512E27F-46DE-96C4-BC52-E83CB03B1540}"/>
                  </a:ext>
                </a:extLst>
              </p:cNvPr>
              <p:cNvSpPr txBox="1"/>
              <p:nvPr/>
            </p:nvSpPr>
            <p:spPr>
              <a:xfrm>
                <a:off x="1850922" y="3748984"/>
                <a:ext cx="902811" cy="523220"/>
              </a:xfrm>
              <a:prstGeom prst="rect">
                <a:avLst/>
              </a:prstGeom>
              <a:noFill/>
            </p:spPr>
            <p:txBody>
              <a:bodyPr wrap="none" rtlCol="0">
                <a:spAutoFit/>
              </a:bodyPr>
              <a:lstStyle/>
              <a:p>
                <a:r>
                  <a:rPr lang="zh-TW" altLang="en-US" sz="2800" dirty="0">
                    <a:solidFill>
                      <a:schemeClr val="bg1"/>
                    </a:solidFill>
                  </a:rPr>
                  <a:t>結果</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0D74EA3-49CC-5D92-9A7D-BA5E05F2DBE7}"/>
              </a:ext>
            </a:extLst>
          </p:cNvPr>
          <p:cNvGrpSpPr/>
          <p:nvPr/>
        </p:nvGrpSpPr>
        <p:grpSpPr>
          <a:xfrm>
            <a:off x="7211590" y="4091403"/>
            <a:ext cx="2964445" cy="1581665"/>
            <a:chOff x="1066801" y="3834725"/>
            <a:chExt cx="2471052" cy="2419544"/>
          </a:xfrm>
        </p:grpSpPr>
        <p:sp>
          <p:nvSpPr>
            <p:cNvPr id="17" name="Rectangle: Rounded Corners 14">
              <a:extLst>
                <a:ext uri="{FF2B5EF4-FFF2-40B4-BE49-F238E27FC236}">
                  <a16:creationId xmlns:a16="http://schemas.microsoft.com/office/drawing/2014/main" id="{43CBA7FF-6810-847F-0D7F-E5D0A7620444}"/>
                </a:ext>
              </a:extLst>
            </p:cNvPr>
            <p:cNvSpPr/>
            <p:nvPr/>
          </p:nvSpPr>
          <p:spPr>
            <a:xfrm>
              <a:off x="1066801" y="3834725"/>
              <a:ext cx="2471052"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BBF251AB-ACB8-0A9A-F7AC-E1916B9D52BF}"/>
                </a:ext>
              </a:extLst>
            </p:cNvPr>
            <p:cNvGrpSpPr/>
            <p:nvPr/>
          </p:nvGrpSpPr>
          <p:grpSpPr>
            <a:xfrm>
              <a:off x="1850922" y="3932609"/>
              <a:ext cx="902812" cy="1681899"/>
              <a:chOff x="1850922" y="3748984"/>
              <a:chExt cx="902812" cy="1681899"/>
            </a:xfrm>
          </p:grpSpPr>
          <p:sp>
            <p:nvSpPr>
              <p:cNvPr id="19" name="Rectangle: Rounded Corners 2">
                <a:extLst>
                  <a:ext uri="{FF2B5EF4-FFF2-40B4-BE49-F238E27FC236}">
                    <a16:creationId xmlns:a16="http://schemas.microsoft.com/office/drawing/2014/main" id="{91740B02-B9AD-474F-8913-2E66ABDD0EC2}"/>
                  </a:ext>
                </a:extLst>
              </p:cNvPr>
              <p:cNvSpPr/>
              <p:nvPr/>
            </p:nvSpPr>
            <p:spPr>
              <a:xfrm>
                <a:off x="1850923" y="4536155"/>
                <a:ext cx="902811" cy="894728"/>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0 1 2  </a:t>
                </a:r>
              </a:p>
            </p:txBody>
          </p:sp>
          <p:sp>
            <p:nvSpPr>
              <p:cNvPr id="20" name="TextBox 4">
                <a:extLst>
                  <a:ext uri="{FF2B5EF4-FFF2-40B4-BE49-F238E27FC236}">
                    <a16:creationId xmlns:a16="http://schemas.microsoft.com/office/drawing/2014/main" id="{E512E27F-46DE-96C4-BC52-E83CB03B1540}"/>
                  </a:ext>
                </a:extLst>
              </p:cNvPr>
              <p:cNvSpPr txBox="1"/>
              <p:nvPr/>
            </p:nvSpPr>
            <p:spPr>
              <a:xfrm>
                <a:off x="1850922" y="3748984"/>
                <a:ext cx="902811" cy="523220"/>
              </a:xfrm>
              <a:prstGeom prst="rect">
                <a:avLst/>
              </a:prstGeom>
              <a:noFill/>
            </p:spPr>
            <p:txBody>
              <a:bodyPr wrap="none" rtlCol="0">
                <a:spAutoFit/>
              </a:bodyPr>
              <a:lstStyle/>
              <a:p>
                <a:r>
                  <a:rPr lang="zh-TW" altLang="en-US" sz="2800" dirty="0">
                    <a:solidFill>
                      <a:schemeClr val="bg1"/>
                    </a:solidFill>
                  </a:rPr>
                  <a:t>結果</a:t>
                </a:r>
                <a:endParaRPr lang="en-US" sz="2800" dirty="0">
                  <a:solidFill>
                    <a:schemeClr val="bg1"/>
                  </a:solidFill>
                </a:endParaRPr>
              </a:p>
            </p:txBody>
          </p:sp>
        </p:grpSp>
      </p:grpSp>
    </p:spTree>
    <p:extLst>
      <p:ext uri="{BB962C8B-B14F-4D97-AF65-F5344CB8AC3E}">
        <p14:creationId xmlns:p14="http://schemas.microsoft.com/office/powerpoint/2010/main" val="351635493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96"/>
          <p:cNvSpPr txBox="1">
            <a:spLocks noGrp="1"/>
          </p:cNvSpPr>
          <p:nvPr>
            <p:ph type="title"/>
          </p:nvPr>
        </p:nvSpPr>
        <p:spPr>
          <a:xfrm>
            <a:off x="270037" y="67734"/>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cap="none" dirty="0" err="1">
                <a:solidFill>
                  <a:schemeClr val="bg1"/>
                </a:solidFill>
                <a:latin typeface="Arial"/>
                <a:ea typeface="Arial"/>
                <a:cs typeface="Arial"/>
                <a:sym typeface="Arial"/>
              </a:rPr>
              <a:t>迴圈控制</a:t>
            </a:r>
            <a:r>
              <a:rPr lang="en-US" cap="none" dirty="0">
                <a:solidFill>
                  <a:schemeClr val="bg1"/>
                </a:solidFill>
                <a:latin typeface="Consolas"/>
                <a:ea typeface="Consolas"/>
                <a:cs typeface="Consolas"/>
                <a:sym typeface="Consolas"/>
              </a:rPr>
              <a:t> - </a:t>
            </a:r>
            <a:r>
              <a:rPr lang="en-US" dirty="0">
                <a:solidFill>
                  <a:schemeClr val="bg1"/>
                </a:solidFill>
                <a:latin typeface="Consolas"/>
                <a:ea typeface="Consolas"/>
                <a:cs typeface="Consolas"/>
                <a:sym typeface="Consolas"/>
              </a:rPr>
              <a:t>continue</a:t>
            </a:r>
            <a:endParaRPr cap="none" dirty="0">
              <a:solidFill>
                <a:schemeClr val="bg1"/>
              </a:solidFill>
              <a:latin typeface="Consolas"/>
              <a:ea typeface="Consolas"/>
              <a:cs typeface="Consolas"/>
              <a:sym typeface="Consolas"/>
            </a:endParaRPr>
          </a:p>
        </p:txBody>
      </p:sp>
      <p:grpSp>
        <p:nvGrpSpPr>
          <p:cNvPr id="5" name="Group 8">
            <a:extLst>
              <a:ext uri="{FF2B5EF4-FFF2-40B4-BE49-F238E27FC236}">
                <a16:creationId xmlns:a16="http://schemas.microsoft.com/office/drawing/2014/main" id="{17664304-01CA-64EC-5DB4-4EF1D79141E6}"/>
              </a:ext>
            </a:extLst>
          </p:cNvPr>
          <p:cNvGrpSpPr/>
          <p:nvPr/>
        </p:nvGrpSpPr>
        <p:grpSpPr>
          <a:xfrm>
            <a:off x="118768" y="1234593"/>
            <a:ext cx="5740400" cy="2629692"/>
            <a:chOff x="6542780" y="1032923"/>
            <a:chExt cx="3736193" cy="2854651"/>
          </a:xfrm>
        </p:grpSpPr>
        <p:sp>
          <p:nvSpPr>
            <p:cNvPr id="6" name="Rectangle: Rounded Corners 9">
              <a:extLst>
                <a:ext uri="{FF2B5EF4-FFF2-40B4-BE49-F238E27FC236}">
                  <a16:creationId xmlns:a16="http://schemas.microsoft.com/office/drawing/2014/main" id="{3FEBAB6A-5059-1D03-EB5C-DBECD16129A6}"/>
                </a:ext>
              </a:extLst>
            </p:cNvPr>
            <p:cNvSpPr/>
            <p:nvPr/>
          </p:nvSpPr>
          <p:spPr>
            <a:xfrm>
              <a:off x="6542780" y="1032923"/>
              <a:ext cx="3736193"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10">
              <a:extLst>
                <a:ext uri="{FF2B5EF4-FFF2-40B4-BE49-F238E27FC236}">
                  <a16:creationId xmlns:a16="http://schemas.microsoft.com/office/drawing/2014/main" id="{BB9D075E-5698-1B52-47B8-5877A683E36E}"/>
                </a:ext>
              </a:extLst>
            </p:cNvPr>
            <p:cNvSpPr/>
            <p:nvPr/>
          </p:nvSpPr>
          <p:spPr>
            <a:xfrm>
              <a:off x="6659503" y="1210009"/>
              <a:ext cx="3502746" cy="250047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if</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3</a:t>
              </a:r>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continue</a:t>
              </a:r>
              <a:r>
                <a:rPr lang="nn-NO" altLang="zh-TW" sz="2400" dirty="0">
                  <a:solidFill>
                    <a:srgbClr val="D4D4D4"/>
                  </a:solidFill>
                  <a:latin typeface="Consolas" panose="020B0609020204030204" pitchFamily="49" charset="0"/>
                </a:rPr>
                <a:t>;</a:t>
              </a:r>
            </a:p>
            <a:p>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a:t>
              </a:r>
            </a:p>
          </p:txBody>
        </p:sp>
      </p:grpSp>
      <p:grpSp>
        <p:nvGrpSpPr>
          <p:cNvPr id="8" name="Group 8">
            <a:extLst>
              <a:ext uri="{FF2B5EF4-FFF2-40B4-BE49-F238E27FC236}">
                <a16:creationId xmlns:a16="http://schemas.microsoft.com/office/drawing/2014/main" id="{17664304-01CA-64EC-5DB4-4EF1D79141E6}"/>
              </a:ext>
            </a:extLst>
          </p:cNvPr>
          <p:cNvGrpSpPr/>
          <p:nvPr/>
        </p:nvGrpSpPr>
        <p:grpSpPr>
          <a:xfrm>
            <a:off x="6129983" y="1234592"/>
            <a:ext cx="5782616" cy="2629692"/>
            <a:chOff x="6465479" y="1030467"/>
            <a:chExt cx="3763670" cy="2854651"/>
          </a:xfrm>
        </p:grpSpPr>
        <p:sp>
          <p:nvSpPr>
            <p:cNvPr id="9" name="Rectangle: Rounded Corners 9">
              <a:extLst>
                <a:ext uri="{FF2B5EF4-FFF2-40B4-BE49-F238E27FC236}">
                  <a16:creationId xmlns:a16="http://schemas.microsoft.com/office/drawing/2014/main" id="{3FEBAB6A-5059-1D03-EB5C-DBECD16129A6}"/>
                </a:ext>
              </a:extLst>
            </p:cNvPr>
            <p:cNvSpPr/>
            <p:nvPr/>
          </p:nvSpPr>
          <p:spPr>
            <a:xfrm>
              <a:off x="6465479" y="1030467"/>
              <a:ext cx="3763670"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10">
              <a:extLst>
                <a:ext uri="{FF2B5EF4-FFF2-40B4-BE49-F238E27FC236}">
                  <a16:creationId xmlns:a16="http://schemas.microsoft.com/office/drawing/2014/main" id="{BB9D075E-5698-1B52-47B8-5877A683E36E}"/>
                </a:ext>
              </a:extLst>
            </p:cNvPr>
            <p:cNvSpPr/>
            <p:nvPr/>
          </p:nvSpPr>
          <p:spPr>
            <a:xfrm>
              <a:off x="6580405" y="1210010"/>
              <a:ext cx="3502746" cy="250047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if</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3</a:t>
              </a:r>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continue</a:t>
              </a:r>
              <a:r>
                <a:rPr lang="nn-NO" altLang="zh-TW" sz="2400" dirty="0">
                  <a:solidFill>
                    <a:srgbClr val="D4D4D4"/>
                  </a:solidFill>
                  <a:latin typeface="Consolas" panose="020B0609020204030204" pitchFamily="49" charset="0"/>
                </a:rPr>
                <a:t>;</a:t>
              </a:r>
            </a:p>
            <a:p>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a:t>
              </a:r>
            </a:p>
          </p:txBody>
        </p:sp>
      </p:grpSp>
    </p:spTree>
    <p:extLst>
      <p:ext uri="{BB962C8B-B14F-4D97-AF65-F5344CB8AC3E}">
        <p14:creationId xmlns:p14="http://schemas.microsoft.com/office/powerpoint/2010/main" val="908302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96"/>
          <p:cNvSpPr txBox="1">
            <a:spLocks noGrp="1"/>
          </p:cNvSpPr>
          <p:nvPr>
            <p:ph type="title"/>
          </p:nvPr>
        </p:nvSpPr>
        <p:spPr>
          <a:xfrm>
            <a:off x="270037" y="67734"/>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cap="none" dirty="0" err="1">
                <a:solidFill>
                  <a:schemeClr val="bg1"/>
                </a:solidFill>
                <a:latin typeface="Arial"/>
                <a:ea typeface="Arial"/>
                <a:cs typeface="Arial"/>
                <a:sym typeface="Arial"/>
              </a:rPr>
              <a:t>迴圈控制</a:t>
            </a:r>
            <a:r>
              <a:rPr lang="en-US" cap="none" dirty="0">
                <a:solidFill>
                  <a:schemeClr val="bg1"/>
                </a:solidFill>
                <a:latin typeface="Consolas"/>
                <a:ea typeface="Consolas"/>
                <a:cs typeface="Consolas"/>
                <a:sym typeface="Consolas"/>
              </a:rPr>
              <a:t> - </a:t>
            </a:r>
            <a:r>
              <a:rPr lang="en-US" dirty="0">
                <a:solidFill>
                  <a:schemeClr val="bg1"/>
                </a:solidFill>
                <a:latin typeface="Consolas"/>
                <a:ea typeface="Consolas"/>
                <a:cs typeface="Consolas"/>
                <a:sym typeface="Consolas"/>
              </a:rPr>
              <a:t>continue</a:t>
            </a:r>
            <a:endParaRPr cap="none" dirty="0">
              <a:solidFill>
                <a:schemeClr val="bg1"/>
              </a:solidFill>
              <a:latin typeface="Consolas"/>
              <a:ea typeface="Consolas"/>
              <a:cs typeface="Consolas"/>
              <a:sym typeface="Consolas"/>
            </a:endParaRPr>
          </a:p>
        </p:txBody>
      </p:sp>
      <p:grpSp>
        <p:nvGrpSpPr>
          <p:cNvPr id="5" name="Group 8">
            <a:extLst>
              <a:ext uri="{FF2B5EF4-FFF2-40B4-BE49-F238E27FC236}">
                <a16:creationId xmlns:a16="http://schemas.microsoft.com/office/drawing/2014/main" id="{17664304-01CA-64EC-5DB4-4EF1D79141E6}"/>
              </a:ext>
            </a:extLst>
          </p:cNvPr>
          <p:cNvGrpSpPr/>
          <p:nvPr/>
        </p:nvGrpSpPr>
        <p:grpSpPr>
          <a:xfrm>
            <a:off x="118768" y="1234593"/>
            <a:ext cx="5740400" cy="2629692"/>
            <a:chOff x="6542780" y="1032923"/>
            <a:chExt cx="3736193" cy="2854651"/>
          </a:xfrm>
        </p:grpSpPr>
        <p:sp>
          <p:nvSpPr>
            <p:cNvPr id="6" name="Rectangle: Rounded Corners 9">
              <a:extLst>
                <a:ext uri="{FF2B5EF4-FFF2-40B4-BE49-F238E27FC236}">
                  <a16:creationId xmlns:a16="http://schemas.microsoft.com/office/drawing/2014/main" id="{3FEBAB6A-5059-1D03-EB5C-DBECD16129A6}"/>
                </a:ext>
              </a:extLst>
            </p:cNvPr>
            <p:cNvSpPr/>
            <p:nvPr/>
          </p:nvSpPr>
          <p:spPr>
            <a:xfrm>
              <a:off x="6542780" y="1032923"/>
              <a:ext cx="3736193"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10">
              <a:extLst>
                <a:ext uri="{FF2B5EF4-FFF2-40B4-BE49-F238E27FC236}">
                  <a16:creationId xmlns:a16="http://schemas.microsoft.com/office/drawing/2014/main" id="{BB9D075E-5698-1B52-47B8-5877A683E36E}"/>
                </a:ext>
              </a:extLst>
            </p:cNvPr>
            <p:cNvSpPr/>
            <p:nvPr/>
          </p:nvSpPr>
          <p:spPr>
            <a:xfrm>
              <a:off x="6659503" y="1210009"/>
              <a:ext cx="3502746" cy="250047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if</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3</a:t>
              </a:r>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continue</a:t>
              </a:r>
              <a:r>
                <a:rPr lang="nn-NO" altLang="zh-TW" sz="2400" dirty="0">
                  <a:solidFill>
                    <a:srgbClr val="D4D4D4"/>
                  </a:solidFill>
                  <a:latin typeface="Consolas" panose="020B0609020204030204" pitchFamily="49" charset="0"/>
                </a:rPr>
                <a:t>;</a:t>
              </a:r>
            </a:p>
            <a:p>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a:t>
              </a:r>
            </a:p>
          </p:txBody>
        </p:sp>
      </p:grpSp>
      <p:grpSp>
        <p:nvGrpSpPr>
          <p:cNvPr id="8" name="Group 8">
            <a:extLst>
              <a:ext uri="{FF2B5EF4-FFF2-40B4-BE49-F238E27FC236}">
                <a16:creationId xmlns:a16="http://schemas.microsoft.com/office/drawing/2014/main" id="{17664304-01CA-64EC-5DB4-4EF1D79141E6}"/>
              </a:ext>
            </a:extLst>
          </p:cNvPr>
          <p:cNvGrpSpPr/>
          <p:nvPr/>
        </p:nvGrpSpPr>
        <p:grpSpPr>
          <a:xfrm>
            <a:off x="6129983" y="1234592"/>
            <a:ext cx="5782616" cy="2629692"/>
            <a:chOff x="6465479" y="1030467"/>
            <a:chExt cx="3763670" cy="2854651"/>
          </a:xfrm>
        </p:grpSpPr>
        <p:sp>
          <p:nvSpPr>
            <p:cNvPr id="9" name="Rectangle: Rounded Corners 9">
              <a:extLst>
                <a:ext uri="{FF2B5EF4-FFF2-40B4-BE49-F238E27FC236}">
                  <a16:creationId xmlns:a16="http://schemas.microsoft.com/office/drawing/2014/main" id="{3FEBAB6A-5059-1D03-EB5C-DBECD16129A6}"/>
                </a:ext>
              </a:extLst>
            </p:cNvPr>
            <p:cNvSpPr/>
            <p:nvPr/>
          </p:nvSpPr>
          <p:spPr>
            <a:xfrm>
              <a:off x="6465479" y="1030467"/>
              <a:ext cx="3763670"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10">
              <a:extLst>
                <a:ext uri="{FF2B5EF4-FFF2-40B4-BE49-F238E27FC236}">
                  <a16:creationId xmlns:a16="http://schemas.microsoft.com/office/drawing/2014/main" id="{BB9D075E-5698-1B52-47B8-5877A683E36E}"/>
                </a:ext>
              </a:extLst>
            </p:cNvPr>
            <p:cNvSpPr/>
            <p:nvPr/>
          </p:nvSpPr>
          <p:spPr>
            <a:xfrm>
              <a:off x="6580405" y="1210010"/>
              <a:ext cx="3502746" cy="250047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if</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3</a:t>
              </a:r>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continue</a:t>
              </a:r>
              <a:r>
                <a:rPr lang="nn-NO" altLang="zh-TW" sz="2400" dirty="0">
                  <a:solidFill>
                    <a:srgbClr val="D4D4D4"/>
                  </a:solidFill>
                  <a:latin typeface="Consolas" panose="020B0609020204030204" pitchFamily="49" charset="0"/>
                </a:rPr>
                <a:t>;</a:t>
              </a:r>
            </a:p>
            <a:p>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a:t>
              </a:r>
            </a:p>
          </p:txBody>
        </p:sp>
      </p:grpSp>
      <p:grpSp>
        <p:nvGrpSpPr>
          <p:cNvPr id="21" name="Group 19">
            <a:extLst>
              <a:ext uri="{FF2B5EF4-FFF2-40B4-BE49-F238E27FC236}">
                <a16:creationId xmlns:a16="http://schemas.microsoft.com/office/drawing/2014/main" id="{E0D74EA3-49CC-5D92-9A7D-BA5E05F2DBE7}"/>
              </a:ext>
            </a:extLst>
          </p:cNvPr>
          <p:cNvGrpSpPr/>
          <p:nvPr/>
        </p:nvGrpSpPr>
        <p:grpSpPr>
          <a:xfrm>
            <a:off x="1680519" y="4027416"/>
            <a:ext cx="2964445" cy="1581665"/>
            <a:chOff x="1066801" y="3834725"/>
            <a:chExt cx="2471052" cy="2419544"/>
          </a:xfrm>
        </p:grpSpPr>
        <p:sp>
          <p:nvSpPr>
            <p:cNvPr id="22" name="Rectangle: Rounded Corners 14">
              <a:extLst>
                <a:ext uri="{FF2B5EF4-FFF2-40B4-BE49-F238E27FC236}">
                  <a16:creationId xmlns:a16="http://schemas.microsoft.com/office/drawing/2014/main" id="{43CBA7FF-6810-847F-0D7F-E5D0A7620444}"/>
                </a:ext>
              </a:extLst>
            </p:cNvPr>
            <p:cNvSpPr/>
            <p:nvPr/>
          </p:nvSpPr>
          <p:spPr>
            <a:xfrm>
              <a:off x="1066801" y="3834725"/>
              <a:ext cx="2471052"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7">
              <a:extLst>
                <a:ext uri="{FF2B5EF4-FFF2-40B4-BE49-F238E27FC236}">
                  <a16:creationId xmlns:a16="http://schemas.microsoft.com/office/drawing/2014/main" id="{BBF251AB-ACB8-0A9A-F7AC-E1916B9D52BF}"/>
                </a:ext>
              </a:extLst>
            </p:cNvPr>
            <p:cNvGrpSpPr/>
            <p:nvPr/>
          </p:nvGrpSpPr>
          <p:grpSpPr>
            <a:xfrm>
              <a:off x="1664645" y="3932609"/>
              <a:ext cx="1180647" cy="1715418"/>
              <a:chOff x="1664645" y="3748984"/>
              <a:chExt cx="1180647" cy="1715418"/>
            </a:xfrm>
          </p:grpSpPr>
          <p:sp>
            <p:nvSpPr>
              <p:cNvPr id="24" name="Rectangle: Rounded Corners 2">
                <a:extLst>
                  <a:ext uri="{FF2B5EF4-FFF2-40B4-BE49-F238E27FC236}">
                    <a16:creationId xmlns:a16="http://schemas.microsoft.com/office/drawing/2014/main" id="{91740B02-B9AD-474F-8913-2E66ABDD0EC2}"/>
                  </a:ext>
                </a:extLst>
              </p:cNvPr>
              <p:cNvSpPr/>
              <p:nvPr/>
            </p:nvSpPr>
            <p:spPr>
              <a:xfrm>
                <a:off x="1664645" y="4569674"/>
                <a:ext cx="1180647" cy="894728"/>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0 1 2 3 </a:t>
                </a:r>
              </a:p>
            </p:txBody>
          </p:sp>
          <p:sp>
            <p:nvSpPr>
              <p:cNvPr id="25" name="TextBox 4">
                <a:extLst>
                  <a:ext uri="{FF2B5EF4-FFF2-40B4-BE49-F238E27FC236}">
                    <a16:creationId xmlns:a16="http://schemas.microsoft.com/office/drawing/2014/main" id="{E512E27F-46DE-96C4-BC52-E83CB03B1540}"/>
                  </a:ext>
                </a:extLst>
              </p:cNvPr>
              <p:cNvSpPr txBox="1"/>
              <p:nvPr/>
            </p:nvSpPr>
            <p:spPr>
              <a:xfrm>
                <a:off x="1850922" y="3748984"/>
                <a:ext cx="902811" cy="523220"/>
              </a:xfrm>
              <a:prstGeom prst="rect">
                <a:avLst/>
              </a:prstGeom>
              <a:noFill/>
            </p:spPr>
            <p:txBody>
              <a:bodyPr wrap="none" rtlCol="0">
                <a:spAutoFit/>
              </a:bodyPr>
              <a:lstStyle/>
              <a:p>
                <a:r>
                  <a:rPr lang="zh-TW" altLang="en-US" sz="2800" dirty="0">
                    <a:solidFill>
                      <a:schemeClr val="bg1"/>
                    </a:solidFill>
                  </a:rPr>
                  <a:t>結果</a:t>
                </a:r>
                <a:endParaRPr lang="en-US" sz="2800" dirty="0">
                  <a:solidFill>
                    <a:schemeClr val="bg1"/>
                  </a:solidFill>
                </a:endParaRPr>
              </a:p>
            </p:txBody>
          </p:sp>
        </p:grpSp>
      </p:grpSp>
    </p:spTree>
    <p:extLst>
      <p:ext uri="{BB962C8B-B14F-4D97-AF65-F5344CB8AC3E}">
        <p14:creationId xmlns:p14="http://schemas.microsoft.com/office/powerpoint/2010/main" val="223018028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96"/>
          <p:cNvSpPr txBox="1">
            <a:spLocks noGrp="1"/>
          </p:cNvSpPr>
          <p:nvPr>
            <p:ph type="title"/>
          </p:nvPr>
        </p:nvSpPr>
        <p:spPr>
          <a:xfrm>
            <a:off x="270037" y="67734"/>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cap="none" dirty="0" err="1">
                <a:solidFill>
                  <a:schemeClr val="bg1"/>
                </a:solidFill>
                <a:latin typeface="Arial"/>
                <a:ea typeface="Arial"/>
                <a:cs typeface="Arial"/>
                <a:sym typeface="Arial"/>
              </a:rPr>
              <a:t>迴圈控制</a:t>
            </a:r>
            <a:r>
              <a:rPr lang="en-US" cap="none" dirty="0">
                <a:solidFill>
                  <a:schemeClr val="bg1"/>
                </a:solidFill>
                <a:latin typeface="Consolas"/>
                <a:ea typeface="Consolas"/>
                <a:cs typeface="Consolas"/>
                <a:sym typeface="Consolas"/>
              </a:rPr>
              <a:t> - </a:t>
            </a:r>
            <a:r>
              <a:rPr lang="en-US" dirty="0">
                <a:solidFill>
                  <a:schemeClr val="bg1"/>
                </a:solidFill>
                <a:latin typeface="Consolas"/>
                <a:ea typeface="Consolas"/>
                <a:cs typeface="Consolas"/>
                <a:sym typeface="Consolas"/>
              </a:rPr>
              <a:t>continue</a:t>
            </a:r>
            <a:endParaRPr cap="none" dirty="0">
              <a:solidFill>
                <a:schemeClr val="bg1"/>
              </a:solidFill>
              <a:latin typeface="Consolas"/>
              <a:ea typeface="Consolas"/>
              <a:cs typeface="Consolas"/>
              <a:sym typeface="Consolas"/>
            </a:endParaRPr>
          </a:p>
        </p:txBody>
      </p:sp>
      <p:grpSp>
        <p:nvGrpSpPr>
          <p:cNvPr id="5" name="Group 8">
            <a:extLst>
              <a:ext uri="{FF2B5EF4-FFF2-40B4-BE49-F238E27FC236}">
                <a16:creationId xmlns:a16="http://schemas.microsoft.com/office/drawing/2014/main" id="{17664304-01CA-64EC-5DB4-4EF1D79141E6}"/>
              </a:ext>
            </a:extLst>
          </p:cNvPr>
          <p:cNvGrpSpPr/>
          <p:nvPr/>
        </p:nvGrpSpPr>
        <p:grpSpPr>
          <a:xfrm>
            <a:off x="118768" y="1234593"/>
            <a:ext cx="5740400" cy="2629692"/>
            <a:chOff x="6542780" y="1032923"/>
            <a:chExt cx="3736193" cy="2854651"/>
          </a:xfrm>
        </p:grpSpPr>
        <p:sp>
          <p:nvSpPr>
            <p:cNvPr id="6" name="Rectangle: Rounded Corners 9">
              <a:extLst>
                <a:ext uri="{FF2B5EF4-FFF2-40B4-BE49-F238E27FC236}">
                  <a16:creationId xmlns:a16="http://schemas.microsoft.com/office/drawing/2014/main" id="{3FEBAB6A-5059-1D03-EB5C-DBECD16129A6}"/>
                </a:ext>
              </a:extLst>
            </p:cNvPr>
            <p:cNvSpPr/>
            <p:nvPr/>
          </p:nvSpPr>
          <p:spPr>
            <a:xfrm>
              <a:off x="6542780" y="1032923"/>
              <a:ext cx="3736193"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10">
              <a:extLst>
                <a:ext uri="{FF2B5EF4-FFF2-40B4-BE49-F238E27FC236}">
                  <a16:creationId xmlns:a16="http://schemas.microsoft.com/office/drawing/2014/main" id="{BB9D075E-5698-1B52-47B8-5877A683E36E}"/>
                </a:ext>
              </a:extLst>
            </p:cNvPr>
            <p:cNvSpPr/>
            <p:nvPr/>
          </p:nvSpPr>
          <p:spPr>
            <a:xfrm>
              <a:off x="6659503" y="1210009"/>
              <a:ext cx="3502746" cy="250047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if</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3</a:t>
              </a:r>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continue</a:t>
              </a:r>
              <a:r>
                <a:rPr lang="nn-NO" altLang="zh-TW" sz="2400" dirty="0">
                  <a:solidFill>
                    <a:srgbClr val="D4D4D4"/>
                  </a:solidFill>
                  <a:latin typeface="Consolas" panose="020B0609020204030204" pitchFamily="49" charset="0"/>
                </a:rPr>
                <a:t>;</a:t>
              </a:r>
            </a:p>
            <a:p>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a:t>
              </a:r>
            </a:p>
          </p:txBody>
        </p:sp>
      </p:grpSp>
      <p:grpSp>
        <p:nvGrpSpPr>
          <p:cNvPr id="8" name="Group 8">
            <a:extLst>
              <a:ext uri="{FF2B5EF4-FFF2-40B4-BE49-F238E27FC236}">
                <a16:creationId xmlns:a16="http://schemas.microsoft.com/office/drawing/2014/main" id="{17664304-01CA-64EC-5DB4-4EF1D79141E6}"/>
              </a:ext>
            </a:extLst>
          </p:cNvPr>
          <p:cNvGrpSpPr/>
          <p:nvPr/>
        </p:nvGrpSpPr>
        <p:grpSpPr>
          <a:xfrm>
            <a:off x="6129983" y="1234592"/>
            <a:ext cx="5782616" cy="2629692"/>
            <a:chOff x="6465479" y="1030467"/>
            <a:chExt cx="3763670" cy="2854651"/>
          </a:xfrm>
        </p:grpSpPr>
        <p:sp>
          <p:nvSpPr>
            <p:cNvPr id="9" name="Rectangle: Rounded Corners 9">
              <a:extLst>
                <a:ext uri="{FF2B5EF4-FFF2-40B4-BE49-F238E27FC236}">
                  <a16:creationId xmlns:a16="http://schemas.microsoft.com/office/drawing/2014/main" id="{3FEBAB6A-5059-1D03-EB5C-DBECD16129A6}"/>
                </a:ext>
              </a:extLst>
            </p:cNvPr>
            <p:cNvSpPr/>
            <p:nvPr/>
          </p:nvSpPr>
          <p:spPr>
            <a:xfrm>
              <a:off x="6465479" y="1030467"/>
              <a:ext cx="3763670"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10">
              <a:extLst>
                <a:ext uri="{FF2B5EF4-FFF2-40B4-BE49-F238E27FC236}">
                  <a16:creationId xmlns:a16="http://schemas.microsoft.com/office/drawing/2014/main" id="{BB9D075E-5698-1B52-47B8-5877A683E36E}"/>
                </a:ext>
              </a:extLst>
            </p:cNvPr>
            <p:cNvSpPr/>
            <p:nvPr/>
          </p:nvSpPr>
          <p:spPr>
            <a:xfrm>
              <a:off x="6580405" y="1210010"/>
              <a:ext cx="3502746" cy="250047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if</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3</a:t>
              </a:r>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continue</a:t>
              </a:r>
              <a:r>
                <a:rPr lang="nn-NO" altLang="zh-TW" sz="2400" dirty="0">
                  <a:solidFill>
                    <a:srgbClr val="D4D4D4"/>
                  </a:solidFill>
                  <a:latin typeface="Consolas" panose="020B0609020204030204" pitchFamily="49" charset="0"/>
                </a:rPr>
                <a:t>;</a:t>
              </a:r>
            </a:p>
            <a:p>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a:t>
              </a:r>
            </a:p>
          </p:txBody>
        </p:sp>
      </p:grpSp>
      <p:grpSp>
        <p:nvGrpSpPr>
          <p:cNvPr id="21" name="Group 19">
            <a:extLst>
              <a:ext uri="{FF2B5EF4-FFF2-40B4-BE49-F238E27FC236}">
                <a16:creationId xmlns:a16="http://schemas.microsoft.com/office/drawing/2014/main" id="{E0D74EA3-49CC-5D92-9A7D-BA5E05F2DBE7}"/>
              </a:ext>
            </a:extLst>
          </p:cNvPr>
          <p:cNvGrpSpPr/>
          <p:nvPr/>
        </p:nvGrpSpPr>
        <p:grpSpPr>
          <a:xfrm>
            <a:off x="1680519" y="4027416"/>
            <a:ext cx="2964445" cy="1581665"/>
            <a:chOff x="1066801" y="3834725"/>
            <a:chExt cx="2471052" cy="2419544"/>
          </a:xfrm>
        </p:grpSpPr>
        <p:sp>
          <p:nvSpPr>
            <p:cNvPr id="22" name="Rectangle: Rounded Corners 14">
              <a:extLst>
                <a:ext uri="{FF2B5EF4-FFF2-40B4-BE49-F238E27FC236}">
                  <a16:creationId xmlns:a16="http://schemas.microsoft.com/office/drawing/2014/main" id="{43CBA7FF-6810-847F-0D7F-E5D0A7620444}"/>
                </a:ext>
              </a:extLst>
            </p:cNvPr>
            <p:cNvSpPr/>
            <p:nvPr/>
          </p:nvSpPr>
          <p:spPr>
            <a:xfrm>
              <a:off x="1066801" y="3834725"/>
              <a:ext cx="2471052"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7">
              <a:extLst>
                <a:ext uri="{FF2B5EF4-FFF2-40B4-BE49-F238E27FC236}">
                  <a16:creationId xmlns:a16="http://schemas.microsoft.com/office/drawing/2014/main" id="{BBF251AB-ACB8-0A9A-F7AC-E1916B9D52BF}"/>
                </a:ext>
              </a:extLst>
            </p:cNvPr>
            <p:cNvGrpSpPr/>
            <p:nvPr/>
          </p:nvGrpSpPr>
          <p:grpSpPr>
            <a:xfrm>
              <a:off x="1664644" y="3932609"/>
              <a:ext cx="1427849" cy="1715418"/>
              <a:chOff x="1664644" y="3748984"/>
              <a:chExt cx="1427849" cy="1715418"/>
            </a:xfrm>
          </p:grpSpPr>
          <p:sp>
            <p:nvSpPr>
              <p:cNvPr id="24" name="Rectangle: Rounded Corners 2">
                <a:extLst>
                  <a:ext uri="{FF2B5EF4-FFF2-40B4-BE49-F238E27FC236}">
                    <a16:creationId xmlns:a16="http://schemas.microsoft.com/office/drawing/2014/main" id="{91740B02-B9AD-474F-8913-2E66ABDD0EC2}"/>
                  </a:ext>
                </a:extLst>
              </p:cNvPr>
              <p:cNvSpPr/>
              <p:nvPr/>
            </p:nvSpPr>
            <p:spPr>
              <a:xfrm>
                <a:off x="1664644" y="4569674"/>
                <a:ext cx="1427849" cy="894728"/>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0 1 2 3</a:t>
                </a:r>
                <a:r>
                  <a:rPr lang="zh-TW" altLang="en-US" sz="2800" dirty="0"/>
                  <a:t> </a:t>
                </a:r>
                <a:r>
                  <a:rPr lang="en-US" altLang="zh-TW" sz="2800" dirty="0"/>
                  <a:t>4 </a:t>
                </a:r>
              </a:p>
            </p:txBody>
          </p:sp>
          <p:sp>
            <p:nvSpPr>
              <p:cNvPr id="25" name="TextBox 4">
                <a:extLst>
                  <a:ext uri="{FF2B5EF4-FFF2-40B4-BE49-F238E27FC236}">
                    <a16:creationId xmlns:a16="http://schemas.microsoft.com/office/drawing/2014/main" id="{E512E27F-46DE-96C4-BC52-E83CB03B1540}"/>
                  </a:ext>
                </a:extLst>
              </p:cNvPr>
              <p:cNvSpPr txBox="1"/>
              <p:nvPr/>
            </p:nvSpPr>
            <p:spPr>
              <a:xfrm>
                <a:off x="1850922" y="3748984"/>
                <a:ext cx="902811" cy="523220"/>
              </a:xfrm>
              <a:prstGeom prst="rect">
                <a:avLst/>
              </a:prstGeom>
              <a:noFill/>
            </p:spPr>
            <p:txBody>
              <a:bodyPr wrap="none" rtlCol="0">
                <a:spAutoFit/>
              </a:bodyPr>
              <a:lstStyle/>
              <a:p>
                <a:r>
                  <a:rPr lang="zh-TW" altLang="en-US" sz="2800" dirty="0">
                    <a:solidFill>
                      <a:schemeClr val="bg1"/>
                    </a:solidFill>
                  </a:rPr>
                  <a:t>結果</a:t>
                </a:r>
                <a:endParaRPr lang="en-US" sz="2800" dirty="0">
                  <a:solidFill>
                    <a:schemeClr val="bg1"/>
                  </a:solidFill>
                </a:endParaRPr>
              </a:p>
            </p:txBody>
          </p:sp>
        </p:grpSp>
      </p:grpSp>
      <p:grpSp>
        <p:nvGrpSpPr>
          <p:cNvPr id="14" name="Group 19">
            <a:extLst>
              <a:ext uri="{FF2B5EF4-FFF2-40B4-BE49-F238E27FC236}">
                <a16:creationId xmlns:a16="http://schemas.microsoft.com/office/drawing/2014/main" id="{E0D74EA3-49CC-5D92-9A7D-BA5E05F2DBE7}"/>
              </a:ext>
            </a:extLst>
          </p:cNvPr>
          <p:cNvGrpSpPr/>
          <p:nvPr/>
        </p:nvGrpSpPr>
        <p:grpSpPr>
          <a:xfrm>
            <a:off x="7426411" y="4091403"/>
            <a:ext cx="2964445" cy="1581665"/>
            <a:chOff x="1066801" y="3834725"/>
            <a:chExt cx="2471052" cy="2419544"/>
          </a:xfrm>
        </p:grpSpPr>
        <p:sp>
          <p:nvSpPr>
            <p:cNvPr id="15" name="Rectangle: Rounded Corners 14">
              <a:extLst>
                <a:ext uri="{FF2B5EF4-FFF2-40B4-BE49-F238E27FC236}">
                  <a16:creationId xmlns:a16="http://schemas.microsoft.com/office/drawing/2014/main" id="{43CBA7FF-6810-847F-0D7F-E5D0A7620444}"/>
                </a:ext>
              </a:extLst>
            </p:cNvPr>
            <p:cNvSpPr/>
            <p:nvPr/>
          </p:nvSpPr>
          <p:spPr>
            <a:xfrm>
              <a:off x="1066801" y="3834725"/>
              <a:ext cx="2471052"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7">
              <a:extLst>
                <a:ext uri="{FF2B5EF4-FFF2-40B4-BE49-F238E27FC236}">
                  <a16:creationId xmlns:a16="http://schemas.microsoft.com/office/drawing/2014/main" id="{BBF251AB-ACB8-0A9A-F7AC-E1916B9D52BF}"/>
                </a:ext>
              </a:extLst>
            </p:cNvPr>
            <p:cNvGrpSpPr/>
            <p:nvPr/>
          </p:nvGrpSpPr>
          <p:grpSpPr>
            <a:xfrm>
              <a:off x="1696990" y="3932609"/>
              <a:ext cx="1210672" cy="1787040"/>
              <a:chOff x="1696990" y="3748984"/>
              <a:chExt cx="1210672" cy="1787040"/>
            </a:xfrm>
          </p:grpSpPr>
          <p:sp>
            <p:nvSpPr>
              <p:cNvPr id="17" name="Rectangle: Rounded Corners 2">
                <a:extLst>
                  <a:ext uri="{FF2B5EF4-FFF2-40B4-BE49-F238E27FC236}">
                    <a16:creationId xmlns:a16="http://schemas.microsoft.com/office/drawing/2014/main" id="{91740B02-B9AD-474F-8913-2E66ABDD0EC2}"/>
                  </a:ext>
                </a:extLst>
              </p:cNvPr>
              <p:cNvSpPr/>
              <p:nvPr/>
            </p:nvSpPr>
            <p:spPr>
              <a:xfrm>
                <a:off x="1696990" y="4641296"/>
                <a:ext cx="1210672" cy="894728"/>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0 1 2</a:t>
                </a:r>
                <a:r>
                  <a:rPr lang="zh-TW" altLang="en-US" sz="2800" dirty="0"/>
                  <a:t> </a:t>
                </a:r>
                <a:r>
                  <a:rPr lang="en-US" altLang="zh-TW" sz="2800" dirty="0"/>
                  <a:t>4 </a:t>
                </a:r>
              </a:p>
            </p:txBody>
          </p:sp>
          <p:sp>
            <p:nvSpPr>
              <p:cNvPr id="18" name="TextBox 4">
                <a:extLst>
                  <a:ext uri="{FF2B5EF4-FFF2-40B4-BE49-F238E27FC236}">
                    <a16:creationId xmlns:a16="http://schemas.microsoft.com/office/drawing/2014/main" id="{E512E27F-46DE-96C4-BC52-E83CB03B1540}"/>
                  </a:ext>
                </a:extLst>
              </p:cNvPr>
              <p:cNvSpPr txBox="1"/>
              <p:nvPr/>
            </p:nvSpPr>
            <p:spPr>
              <a:xfrm>
                <a:off x="1850922" y="3748984"/>
                <a:ext cx="902811" cy="523220"/>
              </a:xfrm>
              <a:prstGeom prst="rect">
                <a:avLst/>
              </a:prstGeom>
              <a:noFill/>
            </p:spPr>
            <p:txBody>
              <a:bodyPr wrap="none" rtlCol="0">
                <a:spAutoFit/>
              </a:bodyPr>
              <a:lstStyle/>
              <a:p>
                <a:r>
                  <a:rPr lang="zh-TW" altLang="en-US" sz="2800" dirty="0">
                    <a:solidFill>
                      <a:schemeClr val="bg1"/>
                    </a:solidFill>
                  </a:rPr>
                  <a:t>結果</a:t>
                </a:r>
                <a:endParaRPr lang="en-US" sz="2800" dirty="0">
                  <a:solidFill>
                    <a:schemeClr val="bg1"/>
                  </a:solidFill>
                </a:endParaRPr>
              </a:p>
            </p:txBody>
          </p:sp>
        </p:grpSp>
      </p:grpSp>
    </p:spTree>
    <p:extLst>
      <p:ext uri="{BB962C8B-B14F-4D97-AF65-F5344CB8AC3E}">
        <p14:creationId xmlns:p14="http://schemas.microsoft.com/office/powerpoint/2010/main" val="20730993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04"/>
          <p:cNvSpPr txBox="1">
            <a:spLocks noGrp="1"/>
          </p:cNvSpPr>
          <p:nvPr>
            <p:ph type="ctrTitle"/>
          </p:nvPr>
        </p:nvSpPr>
        <p:spPr>
          <a:xfrm>
            <a:off x="1524000" y="1155315"/>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4800"/>
              <a:buFont typeface="Arial"/>
              <a:buNone/>
            </a:pPr>
            <a:r>
              <a:rPr lang="en-US" dirty="0" err="1">
                <a:solidFill>
                  <a:schemeClr val="bg1"/>
                </a:solidFill>
                <a:latin typeface="Arial"/>
                <a:ea typeface="Arial"/>
                <a:cs typeface="Arial"/>
                <a:sym typeface="Arial"/>
              </a:rPr>
              <a:t>陣列</a:t>
            </a:r>
            <a:endParaRPr dirty="0">
              <a:solidFill>
                <a:schemeClr val="bg1"/>
              </a:solidFill>
            </a:endParaRPr>
          </a:p>
        </p:txBody>
      </p:sp>
      <p:sp>
        <p:nvSpPr>
          <p:cNvPr id="464" name="Google Shape;464;p104"/>
          <p:cNvSpPr txBox="1">
            <a:spLocks noGrp="1"/>
          </p:cNvSpPr>
          <p:nvPr>
            <p:ph type="subTitle" idx="1"/>
          </p:nvPr>
        </p:nvSpPr>
        <p:spPr>
          <a:xfrm>
            <a:off x="1524000" y="3634990"/>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400"/>
              <a:buNone/>
            </a:pPr>
            <a:r>
              <a:rPr lang="en-US" sz="2400" cap="none" dirty="0" err="1">
                <a:solidFill>
                  <a:schemeClr val="bg1"/>
                </a:solidFill>
                <a:latin typeface="Arial"/>
                <a:ea typeface="Arial"/>
                <a:cs typeface="Arial"/>
                <a:sym typeface="Arial"/>
              </a:rPr>
              <a:t>存放相同資料型態的序列</a:t>
            </a:r>
            <a:endParaRPr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05"/>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cap="none" dirty="0" err="1">
                <a:solidFill>
                  <a:schemeClr val="bg1"/>
                </a:solidFill>
                <a:latin typeface="Arial"/>
                <a:ea typeface="Arial"/>
                <a:cs typeface="Arial"/>
                <a:sym typeface="Arial"/>
              </a:rPr>
              <a:t>什麼是陣列</a:t>
            </a:r>
            <a:r>
              <a:rPr lang="en-US" cap="none" dirty="0">
                <a:solidFill>
                  <a:schemeClr val="bg1"/>
                </a:solidFill>
                <a:latin typeface="Arial"/>
                <a:ea typeface="Arial"/>
                <a:cs typeface="Arial"/>
                <a:sym typeface="Arial"/>
              </a:rPr>
              <a:t>？</a:t>
            </a:r>
            <a:endParaRPr dirty="0">
              <a:solidFill>
                <a:schemeClr val="bg1"/>
              </a:solidFill>
            </a:endParaRPr>
          </a:p>
        </p:txBody>
      </p:sp>
      <p:sp>
        <p:nvSpPr>
          <p:cNvPr id="470" name="Google Shape;470;p105"/>
          <p:cNvSpPr txBox="1">
            <a:spLocks noGrp="1"/>
          </p:cNvSpPr>
          <p:nvPr>
            <p:ph type="body" idx="1"/>
          </p:nvPr>
        </p:nvSpPr>
        <p:spPr>
          <a:xfrm>
            <a:off x="1141413" y="2133599"/>
            <a:ext cx="9905998" cy="129540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2400"/>
              <a:buNone/>
            </a:pPr>
            <a:r>
              <a:rPr lang="en-US" sz="2400" cap="none" dirty="0" err="1">
                <a:solidFill>
                  <a:schemeClr val="bg1"/>
                </a:solidFill>
                <a:latin typeface="Arial"/>
                <a:ea typeface="Arial"/>
                <a:cs typeface="Arial"/>
                <a:sym typeface="Arial"/>
              </a:rPr>
              <a:t>用來儲存多個相同資料型別資料的容器</a:t>
            </a:r>
            <a:endParaRPr sz="2400" cap="none" dirty="0">
              <a:solidFill>
                <a:schemeClr val="bg1"/>
              </a:solidFill>
              <a:latin typeface="Arial"/>
              <a:ea typeface="Arial"/>
              <a:cs typeface="Arial"/>
              <a:sym typeface="Arial"/>
            </a:endParaRPr>
          </a:p>
          <a:p>
            <a:pPr marL="0" lvl="0" indent="0" algn="l" rtl="0">
              <a:lnSpc>
                <a:spcPct val="90000"/>
              </a:lnSpc>
              <a:spcBef>
                <a:spcPts val="1080"/>
              </a:spcBef>
              <a:spcAft>
                <a:spcPts val="0"/>
              </a:spcAft>
              <a:buSzPts val="2400"/>
              <a:buNone/>
            </a:pPr>
            <a:r>
              <a:rPr lang="en-US" sz="2400" cap="none" dirty="0">
                <a:solidFill>
                  <a:schemeClr val="bg1"/>
                </a:solidFill>
                <a:latin typeface="Arial"/>
                <a:ea typeface="Arial"/>
                <a:cs typeface="Arial"/>
                <a:sym typeface="Arial"/>
              </a:rPr>
              <a:t>編號從</a:t>
            </a:r>
            <a:r>
              <a:rPr lang="en-US" sz="2400" cap="none" dirty="0">
                <a:solidFill>
                  <a:schemeClr val="bg1"/>
                </a:solidFill>
                <a:latin typeface="Consolas"/>
                <a:ea typeface="Consolas"/>
                <a:cs typeface="Consolas"/>
                <a:sym typeface="Consolas"/>
              </a:rPr>
              <a:t>0 </a:t>
            </a:r>
            <a:r>
              <a:rPr lang="en-US" sz="2400" cap="none" dirty="0" err="1">
                <a:solidFill>
                  <a:schemeClr val="bg1"/>
                </a:solidFill>
                <a:latin typeface="Arial"/>
                <a:ea typeface="Arial"/>
                <a:cs typeface="Arial"/>
                <a:sym typeface="Arial"/>
              </a:rPr>
              <a:t>開始算</a:t>
            </a:r>
            <a:endParaRPr sz="2400" cap="none" dirty="0">
              <a:solidFill>
                <a:schemeClr val="bg1"/>
              </a:solidFill>
              <a:latin typeface="Arial"/>
              <a:ea typeface="Arial"/>
              <a:cs typeface="Arial"/>
              <a:sym typeface="Arial"/>
            </a:endParaRPr>
          </a:p>
        </p:txBody>
      </p:sp>
      <p:grpSp>
        <p:nvGrpSpPr>
          <p:cNvPr id="23" name="Group 22">
            <a:extLst>
              <a:ext uri="{FF2B5EF4-FFF2-40B4-BE49-F238E27FC236}">
                <a16:creationId xmlns:a16="http://schemas.microsoft.com/office/drawing/2014/main" id="{8A99CDC8-4EF7-BB22-5DF7-04A539D12E51}"/>
              </a:ext>
            </a:extLst>
          </p:cNvPr>
          <p:cNvGrpSpPr/>
          <p:nvPr/>
        </p:nvGrpSpPr>
        <p:grpSpPr>
          <a:xfrm>
            <a:off x="1141362" y="4581145"/>
            <a:ext cx="9651606" cy="1667256"/>
            <a:chOff x="1141362" y="4581145"/>
            <a:chExt cx="9651606" cy="1667256"/>
          </a:xfrm>
        </p:grpSpPr>
        <p:sp>
          <p:nvSpPr>
            <p:cNvPr id="2" name="Rectangle: Rounded Corners 1">
              <a:extLst>
                <a:ext uri="{FF2B5EF4-FFF2-40B4-BE49-F238E27FC236}">
                  <a16:creationId xmlns:a16="http://schemas.microsoft.com/office/drawing/2014/main" id="{F69FD413-5420-C04D-460C-1E100BF385D3}"/>
                </a:ext>
              </a:extLst>
            </p:cNvPr>
            <p:cNvSpPr/>
            <p:nvPr/>
          </p:nvSpPr>
          <p:spPr>
            <a:xfrm>
              <a:off x="1141362" y="4581145"/>
              <a:ext cx="9651606" cy="1667256"/>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3CC2E28A-D8DA-312F-2063-3BBAD78BC38B}"/>
                </a:ext>
              </a:extLst>
            </p:cNvPr>
            <p:cNvSpPr txBox="1"/>
            <p:nvPr/>
          </p:nvSpPr>
          <p:spPr>
            <a:xfrm>
              <a:off x="5372503" y="4678206"/>
              <a:ext cx="902811" cy="523220"/>
            </a:xfrm>
            <a:prstGeom prst="rect">
              <a:avLst/>
            </a:prstGeom>
            <a:noFill/>
          </p:spPr>
          <p:txBody>
            <a:bodyPr wrap="none" rtlCol="0">
              <a:spAutoFit/>
            </a:bodyPr>
            <a:lstStyle/>
            <a:p>
              <a:pPr algn="ctr"/>
              <a:r>
                <a:rPr lang="zh-TW" altLang="en-US" sz="2800" dirty="0">
                  <a:solidFill>
                    <a:schemeClr val="bg1"/>
                  </a:solidFill>
                </a:rPr>
                <a:t>陣列</a:t>
              </a:r>
              <a:endParaRPr lang="en-US" sz="2800" dirty="0">
                <a:solidFill>
                  <a:schemeClr val="bg1"/>
                </a:solidFill>
              </a:endParaRPr>
            </a:p>
          </p:txBody>
        </p:sp>
        <p:grpSp>
          <p:nvGrpSpPr>
            <p:cNvPr id="22" name="Group 21">
              <a:extLst>
                <a:ext uri="{FF2B5EF4-FFF2-40B4-BE49-F238E27FC236}">
                  <a16:creationId xmlns:a16="http://schemas.microsoft.com/office/drawing/2014/main" id="{33670A70-52A6-ED8B-13EC-0D2852EC64E1}"/>
                </a:ext>
              </a:extLst>
            </p:cNvPr>
            <p:cNvGrpSpPr/>
            <p:nvPr/>
          </p:nvGrpSpPr>
          <p:grpSpPr>
            <a:xfrm>
              <a:off x="1349035" y="5252796"/>
              <a:ext cx="9236259" cy="809677"/>
              <a:chOff x="1399032" y="5252795"/>
              <a:chExt cx="9236259" cy="809677"/>
            </a:xfrm>
          </p:grpSpPr>
          <p:sp>
            <p:nvSpPr>
              <p:cNvPr id="3" name="Rectangle: Rounded Corners 2">
                <a:extLst>
                  <a:ext uri="{FF2B5EF4-FFF2-40B4-BE49-F238E27FC236}">
                    <a16:creationId xmlns:a16="http://schemas.microsoft.com/office/drawing/2014/main" id="{1D58DE31-EABE-7505-0855-B328F89A2002}"/>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t>第</a:t>
                </a:r>
                <a:r>
                  <a:rPr lang="en-US" altLang="zh-TW" sz="2000" dirty="0"/>
                  <a:t>0</a:t>
                </a:r>
                <a:r>
                  <a:rPr lang="zh-TW" altLang="en-US" sz="2000" dirty="0"/>
                  <a:t>項</a:t>
                </a:r>
                <a:endParaRPr lang="en-US" sz="2000" dirty="0"/>
              </a:p>
            </p:txBody>
          </p:sp>
          <p:sp>
            <p:nvSpPr>
              <p:cNvPr id="16" name="Rectangle: Rounded Corners 15">
                <a:extLst>
                  <a:ext uri="{FF2B5EF4-FFF2-40B4-BE49-F238E27FC236}">
                    <a16:creationId xmlns:a16="http://schemas.microsoft.com/office/drawing/2014/main" id="{533444A9-37B7-91B4-8525-0409B1508C17}"/>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t>第</a:t>
                </a:r>
                <a:r>
                  <a:rPr lang="en-US" altLang="zh-TW" sz="2000" dirty="0"/>
                  <a:t>1</a:t>
                </a:r>
                <a:r>
                  <a:rPr lang="zh-TW" altLang="en-US" sz="2000" dirty="0"/>
                  <a:t>項</a:t>
                </a:r>
                <a:endParaRPr lang="en-US" sz="2000" dirty="0"/>
              </a:p>
            </p:txBody>
          </p:sp>
          <p:sp>
            <p:nvSpPr>
              <p:cNvPr id="17" name="Rectangle: Rounded Corners 16">
                <a:extLst>
                  <a:ext uri="{FF2B5EF4-FFF2-40B4-BE49-F238E27FC236}">
                    <a16:creationId xmlns:a16="http://schemas.microsoft.com/office/drawing/2014/main" id="{AFA7819E-496B-E102-4C26-6FD788B9BFA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t>第</a:t>
                </a:r>
                <a:r>
                  <a:rPr lang="en-US" altLang="zh-TW" sz="2000" dirty="0"/>
                  <a:t>2</a:t>
                </a:r>
                <a:r>
                  <a:rPr lang="zh-TW" altLang="en-US" sz="2000" dirty="0"/>
                  <a:t>項</a:t>
                </a:r>
                <a:endParaRPr lang="en-US" sz="2000" dirty="0"/>
              </a:p>
            </p:txBody>
          </p:sp>
          <p:sp>
            <p:nvSpPr>
              <p:cNvPr id="18" name="Rectangle: Rounded Corners 17">
                <a:extLst>
                  <a:ext uri="{FF2B5EF4-FFF2-40B4-BE49-F238E27FC236}">
                    <a16:creationId xmlns:a16="http://schemas.microsoft.com/office/drawing/2014/main" id="{2962A8D0-AEB9-67EC-8771-A95BA1E73797}"/>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t>第</a:t>
                </a:r>
                <a:r>
                  <a:rPr lang="en-US" altLang="zh-TW" sz="2000" dirty="0"/>
                  <a:t>3</a:t>
                </a:r>
                <a:r>
                  <a:rPr lang="zh-TW" altLang="en-US" sz="2000" dirty="0"/>
                  <a:t>項</a:t>
                </a:r>
                <a:endParaRPr lang="en-US" sz="2000" dirty="0"/>
              </a:p>
            </p:txBody>
          </p:sp>
          <p:sp>
            <p:nvSpPr>
              <p:cNvPr id="19" name="Rectangle: Rounded Corners 18">
                <a:extLst>
                  <a:ext uri="{FF2B5EF4-FFF2-40B4-BE49-F238E27FC236}">
                    <a16:creationId xmlns:a16="http://schemas.microsoft.com/office/drawing/2014/main" id="{BCD1BAE0-F79B-FAE1-A1D5-DC5CA43449D1}"/>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t>第</a:t>
                </a:r>
                <a:r>
                  <a:rPr lang="en-US" altLang="zh-TW" sz="2000" dirty="0"/>
                  <a:t>4</a:t>
                </a:r>
                <a:r>
                  <a:rPr lang="zh-TW" altLang="en-US" sz="2000" dirty="0"/>
                  <a:t>項</a:t>
                </a:r>
                <a:endParaRPr lang="en-US" sz="2000" dirty="0"/>
              </a:p>
            </p:txBody>
          </p:sp>
          <p:sp>
            <p:nvSpPr>
              <p:cNvPr id="20" name="Rectangle: Rounded Corners 19">
                <a:extLst>
                  <a:ext uri="{FF2B5EF4-FFF2-40B4-BE49-F238E27FC236}">
                    <a16:creationId xmlns:a16="http://schemas.microsoft.com/office/drawing/2014/main" id="{F9B7EAF2-3AAB-2F6D-D87A-75A877EEBFDE}"/>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t>第</a:t>
                </a:r>
                <a:r>
                  <a:rPr lang="en-US" altLang="zh-TW" sz="2000" dirty="0"/>
                  <a:t>5</a:t>
                </a:r>
                <a:r>
                  <a:rPr lang="zh-TW" altLang="en-US" sz="2000" dirty="0"/>
                  <a:t>項</a:t>
                </a:r>
                <a:endParaRPr lang="en-US" sz="2000" dirty="0"/>
              </a:p>
            </p:txBody>
          </p:sp>
          <p:sp>
            <p:nvSpPr>
              <p:cNvPr id="21" name="Rectangle: Rounded Corners 20">
                <a:extLst>
                  <a:ext uri="{FF2B5EF4-FFF2-40B4-BE49-F238E27FC236}">
                    <a16:creationId xmlns:a16="http://schemas.microsoft.com/office/drawing/2014/main" id="{FA8774C3-9718-1F51-4E6B-EB722DFF5AD6}"/>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t>第</a:t>
                </a:r>
                <a:r>
                  <a:rPr lang="en-US" altLang="zh-TW" sz="2000" dirty="0"/>
                  <a:t>6</a:t>
                </a:r>
                <a:r>
                  <a:rPr lang="zh-TW" altLang="en-US" sz="2000" dirty="0"/>
                  <a:t>項</a:t>
                </a:r>
                <a:endParaRPr lang="en-US" sz="2000" dirty="0"/>
              </a:p>
            </p:txBody>
          </p:sp>
        </p:grpSp>
      </p:gr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106"/>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cap="none" dirty="0" err="1">
                <a:solidFill>
                  <a:schemeClr val="bg1"/>
                </a:solidFill>
                <a:latin typeface="Arial"/>
                <a:ea typeface="Arial"/>
                <a:cs typeface="Arial"/>
                <a:sym typeface="Arial"/>
              </a:rPr>
              <a:t>陣列的應用</a:t>
            </a:r>
            <a:endParaRPr dirty="0">
              <a:solidFill>
                <a:schemeClr val="bg1"/>
              </a:solidFill>
            </a:endParaRPr>
          </a:p>
        </p:txBody>
      </p:sp>
      <p:sp>
        <p:nvSpPr>
          <p:cNvPr id="477" name="Google Shape;477;p106"/>
          <p:cNvSpPr txBox="1">
            <a:spLocks noGrp="1"/>
          </p:cNvSpPr>
          <p:nvPr>
            <p:ph type="body" idx="1"/>
          </p:nvPr>
        </p:nvSpPr>
        <p:spPr>
          <a:xfrm>
            <a:off x="1141413" y="2666998"/>
            <a:ext cx="9905998" cy="358140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2400"/>
              <a:buNone/>
            </a:pPr>
            <a:r>
              <a:rPr lang="en-US" sz="2400" cap="none" dirty="0" err="1">
                <a:solidFill>
                  <a:schemeClr val="bg1"/>
                </a:solidFill>
                <a:latin typeface="Arial"/>
                <a:ea typeface="Arial"/>
                <a:cs typeface="Arial"/>
                <a:sym typeface="Arial"/>
              </a:rPr>
              <a:t>當我們需要儲存一對相同型別的資料時</a:t>
            </a:r>
            <a:r>
              <a:rPr lang="en-US" sz="2400" cap="none" dirty="0">
                <a:solidFill>
                  <a:schemeClr val="bg1"/>
                </a:solidFill>
                <a:latin typeface="Arial"/>
                <a:ea typeface="Arial"/>
                <a:cs typeface="Arial"/>
                <a:sym typeface="Arial"/>
              </a:rPr>
              <a:t>...</a:t>
            </a:r>
            <a:endParaRPr dirty="0">
              <a:solidFill>
                <a:schemeClr val="bg1"/>
              </a:solidFill>
            </a:endParaRPr>
          </a:p>
          <a:p>
            <a:pPr marL="0" lvl="0" indent="0" algn="l" rtl="0">
              <a:lnSpc>
                <a:spcPct val="90000"/>
              </a:lnSpc>
              <a:spcBef>
                <a:spcPts val="1080"/>
              </a:spcBef>
              <a:spcAft>
                <a:spcPts val="0"/>
              </a:spcAft>
              <a:buSzPts val="2400"/>
              <a:buNone/>
            </a:pPr>
            <a:r>
              <a:rPr lang="en-US" sz="2400" cap="none" dirty="0" err="1">
                <a:solidFill>
                  <a:schemeClr val="bg1"/>
                </a:solidFill>
                <a:latin typeface="Arial"/>
                <a:ea typeface="Arial"/>
                <a:cs typeface="Arial"/>
                <a:sym typeface="Arial"/>
              </a:rPr>
              <a:t>例如</a:t>
            </a:r>
            <a:r>
              <a:rPr lang="en-US" sz="2400" cap="none" dirty="0">
                <a:solidFill>
                  <a:schemeClr val="bg1"/>
                </a:solidFill>
                <a:latin typeface="Arial"/>
                <a:ea typeface="Arial"/>
                <a:cs typeface="Arial"/>
                <a:sym typeface="Arial"/>
              </a:rPr>
              <a:t>：</a:t>
            </a:r>
            <a:endParaRPr sz="2400" cap="none" dirty="0">
              <a:solidFill>
                <a:schemeClr val="bg1"/>
              </a:solidFill>
              <a:latin typeface="Arial"/>
              <a:ea typeface="Arial"/>
              <a:cs typeface="Arial"/>
              <a:sym typeface="Arial"/>
            </a:endParaRPr>
          </a:p>
          <a:p>
            <a:pPr marL="0" lvl="0" indent="0" algn="l" rtl="0">
              <a:lnSpc>
                <a:spcPct val="90000"/>
              </a:lnSpc>
              <a:spcBef>
                <a:spcPts val="1080"/>
              </a:spcBef>
              <a:spcAft>
                <a:spcPts val="0"/>
              </a:spcAft>
              <a:buSzPts val="2400"/>
              <a:buNone/>
            </a:pPr>
            <a:r>
              <a:rPr lang="en-US" sz="2400" cap="none" dirty="0" err="1">
                <a:solidFill>
                  <a:schemeClr val="bg1"/>
                </a:solidFill>
                <a:latin typeface="Arial"/>
                <a:ea typeface="Arial"/>
                <a:cs typeface="Arial"/>
                <a:sym typeface="Arial"/>
              </a:rPr>
              <a:t>學生清單</a:t>
            </a:r>
            <a:endParaRPr sz="2400" cap="none" dirty="0">
              <a:solidFill>
                <a:schemeClr val="bg1"/>
              </a:solidFill>
              <a:latin typeface="Arial"/>
              <a:ea typeface="Arial"/>
              <a:cs typeface="Arial"/>
              <a:sym typeface="Arial"/>
            </a:endParaRPr>
          </a:p>
          <a:p>
            <a:pPr marL="0" lvl="0" indent="0" algn="l" rtl="0">
              <a:lnSpc>
                <a:spcPct val="90000"/>
              </a:lnSpc>
              <a:spcBef>
                <a:spcPts val="1080"/>
              </a:spcBef>
              <a:spcAft>
                <a:spcPts val="0"/>
              </a:spcAft>
              <a:buSzPts val="2400"/>
              <a:buNone/>
            </a:pPr>
            <a:r>
              <a:rPr lang="en-US" sz="2400" dirty="0" err="1">
                <a:solidFill>
                  <a:schemeClr val="bg1"/>
                </a:solidFill>
                <a:latin typeface="Arial"/>
                <a:ea typeface="Arial"/>
                <a:cs typeface="Arial"/>
                <a:sym typeface="Arial"/>
              </a:rPr>
              <a:t>成績單</a:t>
            </a:r>
            <a:endParaRPr sz="2400" cap="none" dirty="0">
              <a:solidFill>
                <a:schemeClr val="bg1"/>
              </a:solidFill>
              <a:latin typeface="Arial"/>
              <a:ea typeface="Arial"/>
              <a:cs typeface="Arial"/>
              <a:sym typeface="Arial"/>
            </a:endParaRPr>
          </a:p>
        </p:txBody>
      </p:sp>
      <p:graphicFrame>
        <p:nvGraphicFramePr>
          <p:cNvPr id="478" name="Google Shape;478;p106"/>
          <p:cNvGraphicFramePr/>
          <p:nvPr>
            <p:extLst>
              <p:ext uri="{D42A27DB-BD31-4B8C-83A1-F6EECF244321}">
                <p14:modId xmlns:p14="http://schemas.microsoft.com/office/powerpoint/2010/main" val="558860597"/>
              </p:ext>
            </p:extLst>
          </p:nvPr>
        </p:nvGraphicFramePr>
        <p:xfrm>
          <a:off x="4331367" y="4946761"/>
          <a:ext cx="7055875" cy="370850"/>
        </p:xfrm>
        <a:graphic>
          <a:graphicData uri="http://schemas.openxmlformats.org/drawingml/2006/table">
            <a:tbl>
              <a:tblPr>
                <a:noFill/>
                <a:tableStyleId>{6B9DD5E4-D9ED-4002-9ADC-9177AED7DAAB}</a:tableStyleId>
              </a:tblPr>
              <a:tblGrid>
                <a:gridCol w="1411175">
                  <a:extLst>
                    <a:ext uri="{9D8B030D-6E8A-4147-A177-3AD203B41FA5}">
                      <a16:colId xmlns:a16="http://schemas.microsoft.com/office/drawing/2014/main" val="20000"/>
                    </a:ext>
                  </a:extLst>
                </a:gridCol>
                <a:gridCol w="1411175">
                  <a:extLst>
                    <a:ext uri="{9D8B030D-6E8A-4147-A177-3AD203B41FA5}">
                      <a16:colId xmlns:a16="http://schemas.microsoft.com/office/drawing/2014/main" val="20001"/>
                    </a:ext>
                  </a:extLst>
                </a:gridCol>
                <a:gridCol w="1411175">
                  <a:extLst>
                    <a:ext uri="{9D8B030D-6E8A-4147-A177-3AD203B41FA5}">
                      <a16:colId xmlns:a16="http://schemas.microsoft.com/office/drawing/2014/main" val="20002"/>
                    </a:ext>
                  </a:extLst>
                </a:gridCol>
                <a:gridCol w="1411175">
                  <a:extLst>
                    <a:ext uri="{9D8B030D-6E8A-4147-A177-3AD203B41FA5}">
                      <a16:colId xmlns:a16="http://schemas.microsoft.com/office/drawing/2014/main" val="20003"/>
                    </a:ext>
                  </a:extLst>
                </a:gridCol>
                <a:gridCol w="1411175">
                  <a:extLst>
                    <a:ext uri="{9D8B030D-6E8A-4147-A177-3AD203B41FA5}">
                      <a16:colId xmlns:a16="http://schemas.microsoft.com/office/drawing/2014/main" val="20004"/>
                    </a:ext>
                  </a:extLst>
                </a:gridCol>
              </a:tblGrid>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dirty="0">
                          <a:solidFill>
                            <a:schemeClr val="bg1"/>
                          </a:solidFill>
                          <a:latin typeface="Consolas"/>
                          <a:ea typeface="Consolas"/>
                          <a:cs typeface="Consolas"/>
                          <a:sym typeface="Consolas"/>
                        </a:rPr>
                        <a:t>Eric</a:t>
                      </a:r>
                      <a:endParaRPr sz="1800" b="1" u="none" strike="noStrike" cap="none" dirty="0">
                        <a:solidFill>
                          <a:schemeClr val="bg1"/>
                        </a:solidFill>
                        <a:latin typeface="Consolas"/>
                        <a:ea typeface="Consolas"/>
                        <a:cs typeface="Consolas"/>
                        <a:sym typeface="Consolas"/>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solidFill>
                            <a:schemeClr val="bg1"/>
                          </a:solidFill>
                          <a:latin typeface="Consolas"/>
                          <a:ea typeface="Consolas"/>
                          <a:cs typeface="Consolas"/>
                          <a:sym typeface="Consolas"/>
                        </a:rPr>
                        <a:t>Amy</a:t>
                      </a:r>
                      <a:endParaRPr sz="1800" b="1" u="none" strike="noStrike" cap="none">
                        <a:solidFill>
                          <a:schemeClr val="bg1"/>
                        </a:solidFill>
                        <a:latin typeface="Consolas"/>
                        <a:ea typeface="Consolas"/>
                        <a:cs typeface="Consolas"/>
                        <a:sym typeface="Consolas"/>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solidFill>
                            <a:schemeClr val="bg1"/>
                          </a:solidFill>
                          <a:latin typeface="Consolas"/>
                          <a:ea typeface="Consolas"/>
                          <a:cs typeface="Consolas"/>
                          <a:sym typeface="Consolas"/>
                        </a:rPr>
                        <a:t>Roger</a:t>
                      </a:r>
                      <a:endParaRPr sz="1800" b="1" u="none" strike="noStrike" cap="none">
                        <a:solidFill>
                          <a:schemeClr val="bg1"/>
                        </a:solidFill>
                        <a:latin typeface="Consolas"/>
                        <a:ea typeface="Consolas"/>
                        <a:cs typeface="Consolas"/>
                        <a:sym typeface="Consolas"/>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solidFill>
                            <a:schemeClr val="bg1"/>
                          </a:solidFill>
                          <a:latin typeface="Consolas"/>
                          <a:ea typeface="Consolas"/>
                          <a:cs typeface="Consolas"/>
                          <a:sym typeface="Consolas"/>
                        </a:rPr>
                        <a:t>Jerry</a:t>
                      </a:r>
                      <a:endParaRPr sz="1800" b="1" u="none" strike="noStrike" cap="none">
                        <a:solidFill>
                          <a:schemeClr val="bg1"/>
                        </a:solidFill>
                        <a:latin typeface="Consolas"/>
                        <a:ea typeface="Consolas"/>
                        <a:cs typeface="Consolas"/>
                        <a:sym typeface="Consolas"/>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dirty="0">
                          <a:solidFill>
                            <a:schemeClr val="bg1"/>
                          </a:solidFill>
                          <a:latin typeface="Consolas"/>
                          <a:ea typeface="Consolas"/>
                          <a:cs typeface="Consolas"/>
                          <a:sym typeface="Consolas"/>
                        </a:rPr>
                        <a:t>Mary</a:t>
                      </a:r>
                      <a:endParaRPr sz="1800" b="1" u="none" strike="noStrike" cap="none" dirty="0">
                        <a:solidFill>
                          <a:schemeClr val="bg1"/>
                        </a:solidFill>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107"/>
          <p:cNvSpPr txBox="1">
            <a:spLocks noGrp="1"/>
          </p:cNvSpPr>
          <p:nvPr>
            <p:ph type="title"/>
          </p:nvPr>
        </p:nvSpPr>
        <p:spPr>
          <a:xfrm>
            <a:off x="584885" y="153756"/>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cap="none" dirty="0" err="1">
                <a:solidFill>
                  <a:schemeClr val="bg1"/>
                </a:solidFill>
                <a:latin typeface="Arial"/>
                <a:ea typeface="Arial"/>
                <a:cs typeface="Arial"/>
                <a:sym typeface="Arial"/>
              </a:rPr>
              <a:t>陣列</a:t>
            </a:r>
            <a:r>
              <a:rPr lang="en-US" cap="none" dirty="0">
                <a:solidFill>
                  <a:schemeClr val="bg1"/>
                </a:solidFill>
                <a:latin typeface="Consolas"/>
                <a:ea typeface="Consolas"/>
                <a:cs typeface="Consolas"/>
                <a:sym typeface="Consolas"/>
              </a:rPr>
              <a:t> – </a:t>
            </a:r>
            <a:r>
              <a:rPr lang="en-US" cap="none" dirty="0" err="1">
                <a:solidFill>
                  <a:schemeClr val="bg1"/>
                </a:solidFill>
                <a:latin typeface="Arial"/>
                <a:ea typeface="Arial"/>
                <a:cs typeface="Arial"/>
                <a:sym typeface="Arial"/>
              </a:rPr>
              <a:t>宣告</a:t>
            </a:r>
            <a:endParaRPr dirty="0">
              <a:solidFill>
                <a:schemeClr val="bg1"/>
              </a:solidFill>
            </a:endParaRPr>
          </a:p>
        </p:txBody>
      </p:sp>
      <p:sp>
        <p:nvSpPr>
          <p:cNvPr id="8" name="圓角矩形 7"/>
          <p:cNvSpPr/>
          <p:nvPr/>
        </p:nvSpPr>
        <p:spPr>
          <a:xfrm>
            <a:off x="584886" y="1507255"/>
            <a:ext cx="4242488" cy="188673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52C8EA45-2B19-27FA-2E7A-5BA70C1FF5C6}"/>
              </a:ext>
            </a:extLst>
          </p:cNvPr>
          <p:cNvSpPr/>
          <p:nvPr/>
        </p:nvSpPr>
        <p:spPr>
          <a:xfrm>
            <a:off x="810381" y="2168709"/>
            <a:ext cx="3638052" cy="97814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TW" altLang="en-US" sz="2800" dirty="0">
                <a:solidFill>
                  <a:srgbClr val="D4D4D4"/>
                </a:solidFill>
                <a:latin typeface="Consolas" panose="020B0609020204030204" pitchFamily="49" charset="0"/>
              </a:rPr>
              <a:t>類型 陣列名字</a:t>
            </a:r>
            <a:r>
              <a:rPr lang="en-US" altLang="zh-TW" sz="2800" dirty="0">
                <a:solidFill>
                  <a:srgbClr val="D4D4D4"/>
                </a:solidFill>
                <a:latin typeface="Consolas" panose="020B0609020204030204" pitchFamily="49" charset="0"/>
              </a:rPr>
              <a:t>[</a:t>
            </a:r>
            <a:r>
              <a:rPr lang="zh-TW" altLang="en-US" sz="2800" dirty="0">
                <a:solidFill>
                  <a:srgbClr val="D4D4D4"/>
                </a:solidFill>
                <a:latin typeface="Consolas" panose="020B0609020204030204" pitchFamily="49" charset="0"/>
              </a:rPr>
              <a:t>長度</a:t>
            </a:r>
            <a:r>
              <a:rPr lang="en-US" altLang="zh-TW" sz="2800" dirty="0">
                <a:solidFill>
                  <a:srgbClr val="D4D4D4"/>
                </a:solidFill>
                <a:latin typeface="Consolas" panose="020B0609020204030204" pitchFamily="49" charset="0"/>
              </a:rPr>
              <a:t>];</a:t>
            </a:r>
          </a:p>
        </p:txBody>
      </p:sp>
      <p:sp>
        <p:nvSpPr>
          <p:cNvPr id="10" name="TextBox 17">
            <a:extLst>
              <a:ext uri="{FF2B5EF4-FFF2-40B4-BE49-F238E27FC236}">
                <a16:creationId xmlns:a16="http://schemas.microsoft.com/office/drawing/2014/main" id="{D672B52B-D43C-FD7F-30FF-EEEBD70C9079}"/>
              </a:ext>
            </a:extLst>
          </p:cNvPr>
          <p:cNvSpPr txBox="1"/>
          <p:nvPr/>
        </p:nvSpPr>
        <p:spPr>
          <a:xfrm>
            <a:off x="2164276" y="1550958"/>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nvGrpSpPr>
          <p:cNvPr id="12" name="Group 8">
            <a:extLst>
              <a:ext uri="{FF2B5EF4-FFF2-40B4-BE49-F238E27FC236}">
                <a16:creationId xmlns:a16="http://schemas.microsoft.com/office/drawing/2014/main" id="{17664304-01CA-64EC-5DB4-4EF1D79141E6}"/>
              </a:ext>
            </a:extLst>
          </p:cNvPr>
          <p:cNvGrpSpPr/>
          <p:nvPr/>
        </p:nvGrpSpPr>
        <p:grpSpPr>
          <a:xfrm>
            <a:off x="5592441" y="1507255"/>
            <a:ext cx="5123937" cy="2460253"/>
            <a:chOff x="8735704" y="2460247"/>
            <a:chExt cx="3736193" cy="2854651"/>
          </a:xfrm>
        </p:grpSpPr>
        <p:sp>
          <p:nvSpPr>
            <p:cNvPr id="13" name="Rectangle: Rounded Corners 9">
              <a:extLst>
                <a:ext uri="{FF2B5EF4-FFF2-40B4-BE49-F238E27FC236}">
                  <a16:creationId xmlns:a16="http://schemas.microsoft.com/office/drawing/2014/main" id="{3FEBAB6A-5059-1D03-EB5C-DBECD16129A6}"/>
                </a:ext>
              </a:extLst>
            </p:cNvPr>
            <p:cNvSpPr/>
            <p:nvPr/>
          </p:nvSpPr>
          <p:spPr>
            <a:xfrm>
              <a:off x="8735704" y="2460247"/>
              <a:ext cx="3736193"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0">
              <a:extLst>
                <a:ext uri="{FF2B5EF4-FFF2-40B4-BE49-F238E27FC236}">
                  <a16:creationId xmlns:a16="http://schemas.microsoft.com/office/drawing/2014/main" id="{BB9D075E-5698-1B52-47B8-5877A683E36E}"/>
                </a:ext>
              </a:extLst>
            </p:cNvPr>
            <p:cNvSpPr/>
            <p:nvPr/>
          </p:nvSpPr>
          <p:spPr>
            <a:xfrm>
              <a:off x="9139446" y="3151293"/>
              <a:ext cx="2928708" cy="20912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400" dirty="0" err="1">
                  <a:solidFill>
                    <a:srgbClr val="569CD6"/>
                  </a:solidFill>
                  <a:latin typeface="Consolas" panose="020B0609020204030204" pitchFamily="49" charset="0"/>
                </a:rPr>
                <a:t>int</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int_arr</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3</a:t>
              </a:r>
              <a:r>
                <a:rPr lang="en-US" altLang="zh-TW" sz="2400" dirty="0">
                  <a:solidFill>
                    <a:srgbClr val="D4D4D4"/>
                  </a:solidFill>
                  <a:latin typeface="Consolas" panose="020B0609020204030204" pitchFamily="49" charset="0"/>
                </a:rPr>
                <a:t>];</a:t>
              </a:r>
            </a:p>
            <a:p>
              <a:r>
                <a:rPr lang="en-US" altLang="zh-TW" sz="2400" dirty="0">
                  <a:solidFill>
                    <a:srgbClr val="569CD6"/>
                  </a:solidFill>
                  <a:latin typeface="Consolas" panose="020B0609020204030204" pitchFamily="49" charset="0"/>
                </a:rPr>
                <a:t>float</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float_arr</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3</a:t>
              </a:r>
              <a:r>
                <a:rPr lang="en-US" altLang="zh-TW" sz="2400" dirty="0">
                  <a:solidFill>
                    <a:srgbClr val="D4D4D4"/>
                  </a:solidFill>
                  <a:latin typeface="Consolas" panose="020B0609020204030204" pitchFamily="49" charset="0"/>
                </a:rPr>
                <a:t>];</a:t>
              </a:r>
            </a:p>
            <a:p>
              <a:r>
                <a:rPr lang="en-US" altLang="zh-TW" sz="2400" dirty="0">
                  <a:solidFill>
                    <a:srgbClr val="569CD6"/>
                  </a:solidFill>
                  <a:latin typeface="Consolas" panose="020B0609020204030204" pitchFamily="49" charset="0"/>
                </a:rPr>
                <a:t>char</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char_arr</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3</a:t>
              </a:r>
              <a:r>
                <a:rPr lang="en-US" altLang="zh-TW" sz="2400" dirty="0">
                  <a:solidFill>
                    <a:srgbClr val="D4D4D4"/>
                  </a:solidFill>
                  <a:latin typeface="Consolas" panose="020B0609020204030204" pitchFamily="49" charset="0"/>
                </a:rPr>
                <a:t>];</a:t>
              </a:r>
            </a:p>
          </p:txBody>
        </p:sp>
      </p:grpSp>
      <p:sp>
        <p:nvSpPr>
          <p:cNvPr id="15" name="TextBox 17">
            <a:extLst>
              <a:ext uri="{FF2B5EF4-FFF2-40B4-BE49-F238E27FC236}">
                <a16:creationId xmlns:a16="http://schemas.microsoft.com/office/drawing/2014/main" id="{D672B52B-D43C-FD7F-30FF-EEEBD70C9079}"/>
              </a:ext>
            </a:extLst>
          </p:cNvPr>
          <p:cNvSpPr txBox="1"/>
          <p:nvPr/>
        </p:nvSpPr>
        <p:spPr>
          <a:xfrm>
            <a:off x="7369579" y="1507255"/>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108"/>
          <p:cNvSpPr txBox="1">
            <a:spLocks noGrp="1"/>
          </p:cNvSpPr>
          <p:nvPr>
            <p:ph type="title"/>
          </p:nvPr>
        </p:nvSpPr>
        <p:spPr>
          <a:xfrm>
            <a:off x="303213" y="138537"/>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cap="none" dirty="0" err="1">
                <a:solidFill>
                  <a:schemeClr val="bg1"/>
                </a:solidFill>
                <a:latin typeface="Arial"/>
                <a:ea typeface="Arial"/>
                <a:cs typeface="Arial"/>
                <a:sym typeface="Arial"/>
              </a:rPr>
              <a:t>陣列</a:t>
            </a:r>
            <a:r>
              <a:rPr lang="en-US" cap="none" dirty="0">
                <a:solidFill>
                  <a:schemeClr val="bg1"/>
                </a:solidFill>
                <a:latin typeface="Consolas"/>
                <a:ea typeface="Consolas"/>
                <a:cs typeface="Consolas"/>
                <a:sym typeface="Consolas"/>
              </a:rPr>
              <a:t> – </a:t>
            </a:r>
            <a:r>
              <a:rPr lang="en-US" cap="none" dirty="0" err="1">
                <a:solidFill>
                  <a:schemeClr val="bg1"/>
                </a:solidFill>
                <a:latin typeface="Arial"/>
                <a:ea typeface="Arial"/>
                <a:cs typeface="Arial"/>
                <a:sym typeface="Arial"/>
              </a:rPr>
              <a:t>操作</a:t>
            </a:r>
            <a:endParaRPr dirty="0">
              <a:solidFill>
                <a:schemeClr val="bg1"/>
              </a:solidFill>
            </a:endParaRPr>
          </a:p>
        </p:txBody>
      </p:sp>
      <p:sp>
        <p:nvSpPr>
          <p:cNvPr id="491" name="Google Shape;491;p108"/>
          <p:cNvSpPr txBox="1">
            <a:spLocks noGrp="1"/>
          </p:cNvSpPr>
          <p:nvPr>
            <p:ph type="body" idx="1"/>
          </p:nvPr>
        </p:nvSpPr>
        <p:spPr>
          <a:xfrm>
            <a:off x="303213" y="2744592"/>
            <a:ext cx="5479520" cy="294372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000"/>
              <a:buNone/>
            </a:pPr>
            <a:r>
              <a:rPr lang="en-US" cap="none" dirty="0">
                <a:solidFill>
                  <a:schemeClr val="bg1"/>
                </a:solidFill>
                <a:latin typeface="Arial"/>
                <a:ea typeface="Arial"/>
                <a:cs typeface="Arial"/>
                <a:sym typeface="Arial"/>
              </a:rPr>
              <a:t>用</a:t>
            </a:r>
            <a:r>
              <a:rPr lang="en-US" cap="none" dirty="0">
                <a:solidFill>
                  <a:schemeClr val="bg1"/>
                </a:solidFill>
                <a:latin typeface="Consolas"/>
                <a:ea typeface="Consolas"/>
                <a:cs typeface="Consolas"/>
                <a:sym typeface="Consolas"/>
              </a:rPr>
              <a:t> </a:t>
            </a:r>
            <a:r>
              <a:rPr lang="en-US" b="1" cap="none" dirty="0">
                <a:solidFill>
                  <a:schemeClr val="bg1"/>
                </a:solidFill>
                <a:latin typeface="Consolas"/>
                <a:ea typeface="Consolas"/>
                <a:cs typeface="Consolas"/>
                <a:sym typeface="Consolas"/>
              </a:rPr>
              <a:t>[]</a:t>
            </a:r>
            <a:r>
              <a:rPr lang="en-US" cap="none" dirty="0">
                <a:solidFill>
                  <a:schemeClr val="bg1"/>
                </a:solidFill>
                <a:latin typeface="Consolas"/>
                <a:ea typeface="Consolas"/>
                <a:cs typeface="Consolas"/>
                <a:sym typeface="Consolas"/>
              </a:rPr>
              <a:t> </a:t>
            </a:r>
            <a:r>
              <a:rPr lang="en-US" cap="none" dirty="0" err="1">
                <a:solidFill>
                  <a:schemeClr val="bg1"/>
                </a:solidFill>
                <a:latin typeface="Arial"/>
                <a:ea typeface="Arial"/>
                <a:cs typeface="Arial"/>
                <a:sym typeface="Arial"/>
              </a:rPr>
              <a:t>去獲取陣列中的特定元素</a:t>
            </a:r>
            <a:endParaRPr cap="none" dirty="0">
              <a:solidFill>
                <a:schemeClr val="bg1"/>
              </a:solidFill>
              <a:latin typeface="Arial"/>
              <a:ea typeface="Arial"/>
              <a:cs typeface="Arial"/>
              <a:sym typeface="Arial"/>
            </a:endParaRPr>
          </a:p>
          <a:p>
            <a:pPr marL="0" lvl="0" indent="0" algn="l" rtl="0">
              <a:lnSpc>
                <a:spcPct val="90000"/>
              </a:lnSpc>
              <a:spcBef>
                <a:spcPts val="800"/>
              </a:spcBef>
              <a:spcAft>
                <a:spcPts val="0"/>
              </a:spcAft>
              <a:buSzPts val="1000"/>
              <a:buNone/>
            </a:pPr>
            <a:endParaRPr sz="1000" cap="none" dirty="0">
              <a:solidFill>
                <a:schemeClr val="bg1"/>
              </a:solidFill>
              <a:latin typeface="Arial"/>
              <a:ea typeface="Arial"/>
              <a:cs typeface="Arial"/>
              <a:sym typeface="Arial"/>
            </a:endParaRPr>
          </a:p>
          <a:p>
            <a:pPr marL="0" lvl="0" indent="0" algn="l" rtl="0">
              <a:lnSpc>
                <a:spcPct val="90000"/>
              </a:lnSpc>
              <a:spcBef>
                <a:spcPts val="1000"/>
              </a:spcBef>
              <a:spcAft>
                <a:spcPts val="0"/>
              </a:spcAft>
              <a:buSzPts val="2000"/>
              <a:buNone/>
            </a:pPr>
            <a:r>
              <a:rPr lang="en-US" b="1" cap="none" dirty="0">
                <a:solidFill>
                  <a:schemeClr val="bg1"/>
                </a:solidFill>
                <a:latin typeface="Consolas"/>
                <a:ea typeface="Consolas"/>
                <a:cs typeface="Consolas"/>
                <a:sym typeface="Consolas"/>
              </a:rPr>
              <a:t>name[index]</a:t>
            </a:r>
            <a:r>
              <a:rPr lang="en-US" cap="none" dirty="0" err="1">
                <a:solidFill>
                  <a:schemeClr val="bg1"/>
                </a:solidFill>
                <a:latin typeface="Arial"/>
                <a:ea typeface="Arial"/>
                <a:cs typeface="Arial"/>
                <a:sym typeface="Arial"/>
              </a:rPr>
              <a:t>代表在一個叫做</a:t>
            </a:r>
            <a:r>
              <a:rPr lang="en-US" cap="none" dirty="0">
                <a:solidFill>
                  <a:schemeClr val="bg1"/>
                </a:solidFill>
                <a:latin typeface="Consolas"/>
                <a:ea typeface="Consolas"/>
                <a:cs typeface="Consolas"/>
                <a:sym typeface="Consolas"/>
              </a:rPr>
              <a:t> </a:t>
            </a:r>
            <a:r>
              <a:rPr lang="en-US" cap="none" dirty="0" err="1">
                <a:solidFill>
                  <a:schemeClr val="bg1"/>
                </a:solidFill>
                <a:latin typeface="Consolas"/>
                <a:ea typeface="Consolas"/>
                <a:cs typeface="Consolas"/>
                <a:sym typeface="Consolas"/>
              </a:rPr>
              <a:t>name</a:t>
            </a:r>
            <a:r>
              <a:rPr lang="en-US" cap="none" dirty="0" err="1">
                <a:solidFill>
                  <a:schemeClr val="bg1"/>
                </a:solidFill>
                <a:latin typeface="Arial"/>
                <a:ea typeface="Arial"/>
                <a:cs typeface="Arial"/>
                <a:sym typeface="Arial"/>
              </a:rPr>
              <a:t>的</a:t>
            </a:r>
            <a:r>
              <a:rPr lang="en-US" dirty="0" err="1">
                <a:solidFill>
                  <a:schemeClr val="bg1"/>
                </a:solidFill>
                <a:latin typeface="Consolas"/>
                <a:ea typeface="Consolas"/>
                <a:cs typeface="Consolas"/>
                <a:sym typeface="Consolas"/>
              </a:rPr>
              <a:t>陣列</a:t>
            </a:r>
            <a:r>
              <a:rPr lang="en-US" cap="none" dirty="0" err="1">
                <a:solidFill>
                  <a:schemeClr val="bg1"/>
                </a:solidFill>
                <a:latin typeface="Arial"/>
                <a:ea typeface="Arial"/>
                <a:cs typeface="Arial"/>
                <a:sym typeface="Arial"/>
              </a:rPr>
              <a:t>裡面的第</a:t>
            </a:r>
            <a:r>
              <a:rPr lang="en-US" cap="none" dirty="0" err="1">
                <a:solidFill>
                  <a:schemeClr val="bg1"/>
                </a:solidFill>
                <a:latin typeface="Consolas"/>
                <a:ea typeface="Consolas"/>
                <a:cs typeface="Consolas"/>
                <a:sym typeface="Consolas"/>
              </a:rPr>
              <a:t>index</a:t>
            </a:r>
            <a:r>
              <a:rPr lang="en-US" cap="none" dirty="0" err="1">
                <a:solidFill>
                  <a:schemeClr val="bg1"/>
                </a:solidFill>
                <a:latin typeface="Arial"/>
                <a:ea typeface="Arial"/>
                <a:cs typeface="Arial"/>
                <a:sym typeface="Arial"/>
              </a:rPr>
              <a:t>個元素</a:t>
            </a:r>
            <a:endParaRPr cap="none" dirty="0">
              <a:solidFill>
                <a:schemeClr val="bg1"/>
              </a:solidFill>
              <a:latin typeface="Arial"/>
              <a:ea typeface="Arial"/>
              <a:cs typeface="Arial"/>
              <a:sym typeface="Arial"/>
            </a:endParaRPr>
          </a:p>
          <a:p>
            <a:pPr marL="0" lvl="0" indent="0" algn="l" rtl="0">
              <a:lnSpc>
                <a:spcPct val="90000"/>
              </a:lnSpc>
              <a:spcBef>
                <a:spcPts val="1000"/>
              </a:spcBef>
              <a:spcAft>
                <a:spcPts val="0"/>
              </a:spcAft>
              <a:buSzPts val="2000"/>
              <a:buNone/>
            </a:pPr>
            <a:endParaRPr cap="none" dirty="0">
              <a:solidFill>
                <a:schemeClr val="bg1"/>
              </a:solidFill>
              <a:latin typeface="Arial"/>
              <a:ea typeface="Arial"/>
              <a:cs typeface="Arial"/>
              <a:sym typeface="Arial"/>
            </a:endParaRPr>
          </a:p>
          <a:p>
            <a:pPr marL="0" lvl="0" indent="0" algn="l" rtl="0">
              <a:lnSpc>
                <a:spcPct val="90000"/>
              </a:lnSpc>
              <a:spcBef>
                <a:spcPts val="1000"/>
              </a:spcBef>
              <a:spcAft>
                <a:spcPts val="0"/>
              </a:spcAft>
              <a:buSzPts val="2000"/>
              <a:buNone/>
            </a:pPr>
            <a:r>
              <a:rPr lang="en-US" cap="none" dirty="0" err="1">
                <a:solidFill>
                  <a:schemeClr val="bg1"/>
                </a:solidFill>
                <a:latin typeface="Arial"/>
                <a:ea typeface="Arial"/>
                <a:cs typeface="Arial"/>
                <a:sym typeface="Arial"/>
              </a:rPr>
              <a:t>這些元素的操作就跟變數一樣，可以使用</a:t>
            </a:r>
            <a:r>
              <a:rPr lang="en-US" cap="none" dirty="0">
                <a:solidFill>
                  <a:schemeClr val="bg1"/>
                </a:solidFill>
                <a:latin typeface="Consolas"/>
                <a:ea typeface="Consolas"/>
                <a:cs typeface="Consolas"/>
                <a:sym typeface="Consolas"/>
              </a:rPr>
              <a:t> +, -, *, /, %, &amp;, |, ^.</a:t>
            </a:r>
            <a:endParaRPr dirty="0">
              <a:solidFill>
                <a:schemeClr val="bg1"/>
              </a:solidFill>
            </a:endParaRPr>
          </a:p>
          <a:p>
            <a:pPr marL="0" lvl="0" indent="0" algn="l" rtl="0">
              <a:lnSpc>
                <a:spcPct val="90000"/>
              </a:lnSpc>
              <a:spcBef>
                <a:spcPts val="1000"/>
              </a:spcBef>
              <a:spcAft>
                <a:spcPts val="0"/>
              </a:spcAft>
              <a:buSzPts val="2000"/>
              <a:buNone/>
            </a:pPr>
            <a:endParaRPr cap="none" dirty="0">
              <a:solidFill>
                <a:schemeClr val="bg1"/>
              </a:solidFill>
              <a:latin typeface="Consolas"/>
              <a:ea typeface="Consolas"/>
              <a:cs typeface="Consolas"/>
              <a:sym typeface="Consolas"/>
            </a:endParaRPr>
          </a:p>
        </p:txBody>
      </p:sp>
      <p:grpSp>
        <p:nvGrpSpPr>
          <p:cNvPr id="4" name="Group 8">
            <a:extLst>
              <a:ext uri="{FF2B5EF4-FFF2-40B4-BE49-F238E27FC236}">
                <a16:creationId xmlns:a16="http://schemas.microsoft.com/office/drawing/2014/main" id="{17664304-01CA-64EC-5DB4-4EF1D79141E6}"/>
              </a:ext>
            </a:extLst>
          </p:cNvPr>
          <p:cNvGrpSpPr/>
          <p:nvPr/>
        </p:nvGrpSpPr>
        <p:grpSpPr>
          <a:xfrm>
            <a:off x="5664200" y="1344773"/>
            <a:ext cx="6527799" cy="2753094"/>
            <a:chOff x="8682245" y="3187788"/>
            <a:chExt cx="3881424" cy="1585562"/>
          </a:xfrm>
        </p:grpSpPr>
        <p:sp>
          <p:nvSpPr>
            <p:cNvPr id="5" name="Rectangle: Rounded Corners 9">
              <a:extLst>
                <a:ext uri="{FF2B5EF4-FFF2-40B4-BE49-F238E27FC236}">
                  <a16:creationId xmlns:a16="http://schemas.microsoft.com/office/drawing/2014/main" id="{3FEBAB6A-5059-1D03-EB5C-DBECD16129A6}"/>
                </a:ext>
              </a:extLst>
            </p:cNvPr>
            <p:cNvSpPr/>
            <p:nvPr/>
          </p:nvSpPr>
          <p:spPr>
            <a:xfrm>
              <a:off x="8682245" y="3187788"/>
              <a:ext cx="3881424" cy="1585562"/>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10">
              <a:extLst>
                <a:ext uri="{FF2B5EF4-FFF2-40B4-BE49-F238E27FC236}">
                  <a16:creationId xmlns:a16="http://schemas.microsoft.com/office/drawing/2014/main" id="{BB9D075E-5698-1B52-47B8-5877A683E36E}"/>
                </a:ext>
              </a:extLst>
            </p:cNvPr>
            <p:cNvSpPr/>
            <p:nvPr/>
          </p:nvSpPr>
          <p:spPr>
            <a:xfrm>
              <a:off x="8801008" y="3506018"/>
              <a:ext cx="3670889" cy="108867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zh-TW" sz="2400" dirty="0">
                <a:solidFill>
                  <a:srgbClr val="D4D4D4"/>
                </a:solidFill>
                <a:latin typeface="Consolas" panose="020B0609020204030204" pitchFamily="49" charset="0"/>
              </a:endParaRPr>
            </a:p>
          </p:txBody>
        </p:sp>
      </p:grpSp>
      <p:sp>
        <p:nvSpPr>
          <p:cNvPr id="7" name="TextBox 17">
            <a:extLst>
              <a:ext uri="{FF2B5EF4-FFF2-40B4-BE49-F238E27FC236}">
                <a16:creationId xmlns:a16="http://schemas.microsoft.com/office/drawing/2014/main" id="{D672B52B-D43C-FD7F-30FF-EEEBD70C9079}"/>
              </a:ext>
            </a:extLst>
          </p:cNvPr>
          <p:cNvSpPr txBox="1"/>
          <p:nvPr/>
        </p:nvSpPr>
        <p:spPr>
          <a:xfrm>
            <a:off x="8116018" y="1344773"/>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sp>
        <p:nvSpPr>
          <p:cNvPr id="2" name="矩形 1"/>
          <p:cNvSpPr/>
          <p:nvPr/>
        </p:nvSpPr>
        <p:spPr>
          <a:xfrm>
            <a:off x="5852848" y="2004624"/>
            <a:ext cx="6096000" cy="1908215"/>
          </a:xfrm>
          <a:prstGeom prst="rect">
            <a:avLst/>
          </a:prstGeom>
        </p:spPr>
        <p:txBody>
          <a:bodyPr>
            <a:spAutoFit/>
          </a:bodyPr>
          <a:lstStyle/>
          <a:p>
            <a:r>
              <a:rPr lang="pt-BR" altLang="zh-TW" sz="2400" dirty="0">
                <a:solidFill>
                  <a:srgbClr val="569CD6"/>
                </a:solidFill>
                <a:latin typeface="Consolas" panose="020B0609020204030204" pitchFamily="49" charset="0"/>
              </a:rPr>
              <a:t>int</a:t>
            </a:r>
            <a:r>
              <a:rPr lang="pt-BR" altLang="zh-TW" sz="2400" dirty="0">
                <a:solidFill>
                  <a:srgbClr val="D4D4D4"/>
                </a:solidFill>
                <a:latin typeface="Consolas" panose="020B0609020204030204" pitchFamily="49" charset="0"/>
              </a:rPr>
              <a:t> num[</a:t>
            </a:r>
            <a:r>
              <a:rPr lang="pt-BR" altLang="zh-TW" sz="2400" dirty="0">
                <a:solidFill>
                  <a:srgbClr val="B5CEA8"/>
                </a:solidFill>
                <a:latin typeface="Consolas" panose="020B0609020204030204" pitchFamily="49" charset="0"/>
              </a:rPr>
              <a:t>4</a:t>
            </a:r>
            <a:r>
              <a:rPr lang="pt-BR" altLang="zh-TW" sz="2400" dirty="0">
                <a:solidFill>
                  <a:srgbClr val="D4D4D4"/>
                </a:solidFill>
                <a:latin typeface="Consolas" panose="020B0609020204030204" pitchFamily="49" charset="0"/>
              </a:rPr>
              <a:t>];</a:t>
            </a:r>
          </a:p>
          <a:p>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0</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2</a:t>
            </a:r>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2</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3</a:t>
            </a:r>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3</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4</a:t>
            </a:r>
            <a:r>
              <a:rPr lang="pt-BR" altLang="zh-TW" sz="2400" dirty="0">
                <a:solidFill>
                  <a:srgbClr val="D4D4D4"/>
                </a:solidFill>
                <a:latin typeface="Consolas" panose="020B0609020204030204" pitchFamily="49" charset="0"/>
              </a:rPr>
              <a:t>;</a:t>
            </a:r>
          </a:p>
          <a:p>
            <a:r>
              <a:rPr lang="pt-BR" altLang="zh-TW" sz="2400" dirty="0">
                <a:solidFill>
                  <a:srgbClr val="569CD6"/>
                </a:solidFill>
                <a:latin typeface="Consolas" panose="020B0609020204030204" pitchFamily="49" charset="0"/>
              </a:rPr>
              <a:t>int</a:t>
            </a:r>
            <a:r>
              <a:rPr lang="pt-BR" altLang="zh-TW" sz="2400" dirty="0">
                <a:solidFill>
                  <a:srgbClr val="D4D4D4"/>
                </a:solidFill>
                <a:latin typeface="Consolas" panose="020B0609020204030204" pitchFamily="49" charset="0"/>
              </a:rPr>
              <a:t> a=num[</a:t>
            </a:r>
            <a:r>
              <a:rPr lang="pt-BR" altLang="zh-TW" sz="2400" dirty="0">
                <a:solidFill>
                  <a:srgbClr val="B5CEA8"/>
                </a:solidFill>
                <a:latin typeface="Consolas" panose="020B0609020204030204" pitchFamily="49" charset="0"/>
              </a:rPr>
              <a:t>0</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,b=num[</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a:t>
            </a:r>
          </a:p>
          <a:p>
            <a:r>
              <a:rPr lang="en-US" altLang="zh-TW" sz="2400" dirty="0" err="1">
                <a:solidFill>
                  <a:srgbClr val="569CD6"/>
                </a:solidFill>
                <a:latin typeface="Consolas" panose="020B0609020204030204" pitchFamily="49" charset="0"/>
              </a:rPr>
              <a:t>int</a:t>
            </a:r>
            <a:r>
              <a:rPr lang="en-US" altLang="zh-TW" sz="2400" dirty="0">
                <a:solidFill>
                  <a:srgbClr val="D4D4D4"/>
                </a:solidFill>
                <a:latin typeface="Consolas" panose="020B0609020204030204" pitchFamily="49" charset="0"/>
              </a:rPr>
              <a:t> c=</a:t>
            </a:r>
            <a:r>
              <a:rPr lang="en-US" altLang="zh-TW" sz="2400" dirty="0" err="1">
                <a:solidFill>
                  <a:srgbClr val="D4D4D4"/>
                </a:solidFill>
                <a:latin typeface="Consolas" panose="020B0609020204030204" pitchFamily="49" charset="0"/>
              </a:rPr>
              <a:t>num</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2</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2</a:t>
            </a:r>
            <a:r>
              <a:rPr lang="en-US" altLang="zh-TW" sz="2400" dirty="0">
                <a:solidFill>
                  <a:srgbClr val="D4D4D4"/>
                </a:solidFill>
                <a:latin typeface="Consolas" panose="020B0609020204030204" pitchFamily="49" charset="0"/>
              </a:rPr>
              <a:t>,d=</a:t>
            </a:r>
            <a:r>
              <a:rPr lang="en-US" altLang="zh-TW" sz="2400" dirty="0" err="1">
                <a:solidFill>
                  <a:srgbClr val="D4D4D4"/>
                </a:solidFill>
                <a:latin typeface="Consolas" panose="020B0609020204030204" pitchFamily="49" charset="0"/>
              </a:rPr>
              <a:t>num</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3</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2</a:t>
            </a:r>
            <a:r>
              <a:rPr lang="en-US" altLang="zh-TW" sz="2400" dirty="0">
                <a:solidFill>
                  <a:srgbClr val="D4D4D4"/>
                </a:solidFill>
                <a:latin typeface="Consolas" panose="020B0609020204030204" pitchFamily="49" charset="0"/>
              </a:rPr>
              <a:t>;</a:t>
            </a:r>
          </a:p>
          <a:p>
            <a:endParaRPr lang="pt-BR" altLang="zh-TW" sz="2200" dirty="0">
              <a:solidFill>
                <a:srgbClr val="D4D4D4"/>
              </a:solidFill>
              <a:latin typeface="Consolas" panose="020B0609020204030204" pitchFamily="49" charset="0"/>
            </a:endParaRPr>
          </a:p>
        </p:txBody>
      </p:sp>
      <p:sp>
        <p:nvSpPr>
          <p:cNvPr id="14" name="Rectangle: Rounded Corners 14">
            <a:extLst>
              <a:ext uri="{FF2B5EF4-FFF2-40B4-BE49-F238E27FC236}">
                <a16:creationId xmlns:a16="http://schemas.microsoft.com/office/drawing/2014/main" id="{43CBA7FF-6810-847F-0D7F-E5D0A7620444}"/>
              </a:ext>
            </a:extLst>
          </p:cNvPr>
          <p:cNvSpPr/>
          <p:nvPr/>
        </p:nvSpPr>
        <p:spPr>
          <a:xfrm>
            <a:off x="5971381" y="3787662"/>
            <a:ext cx="3389184" cy="2746613"/>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2">
            <a:extLst>
              <a:ext uri="{FF2B5EF4-FFF2-40B4-BE49-F238E27FC236}">
                <a16:creationId xmlns:a16="http://schemas.microsoft.com/office/drawing/2014/main" id="{91740B02-B9AD-474F-8913-2E66ABDD0EC2}"/>
              </a:ext>
            </a:extLst>
          </p:cNvPr>
          <p:cNvSpPr/>
          <p:nvPr/>
        </p:nvSpPr>
        <p:spPr>
          <a:xfrm>
            <a:off x="6549933" y="4338840"/>
            <a:ext cx="2023074" cy="2046977"/>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A = ?;</a:t>
            </a:r>
          </a:p>
          <a:p>
            <a:r>
              <a:rPr lang="en-US" altLang="zh-TW" sz="2800" dirty="0"/>
              <a:t>b = ?;</a:t>
            </a:r>
          </a:p>
          <a:p>
            <a:r>
              <a:rPr lang="en-US" altLang="zh-TW" sz="2800" dirty="0"/>
              <a:t>C = ?;</a:t>
            </a:r>
          </a:p>
          <a:p>
            <a:r>
              <a:rPr lang="en-US" altLang="zh-TW" sz="2800" dirty="0"/>
              <a:t>D = ?; </a:t>
            </a:r>
          </a:p>
        </p:txBody>
      </p:sp>
      <p:sp>
        <p:nvSpPr>
          <p:cNvPr id="16" name="TextBox 4">
            <a:extLst>
              <a:ext uri="{FF2B5EF4-FFF2-40B4-BE49-F238E27FC236}">
                <a16:creationId xmlns:a16="http://schemas.microsoft.com/office/drawing/2014/main" id="{E512E27F-46DE-96C4-BC52-E83CB03B1540}"/>
              </a:ext>
            </a:extLst>
          </p:cNvPr>
          <p:cNvSpPr txBox="1"/>
          <p:nvPr/>
        </p:nvSpPr>
        <p:spPr>
          <a:xfrm>
            <a:off x="7019932" y="3848351"/>
            <a:ext cx="1083074" cy="342031"/>
          </a:xfrm>
          <a:prstGeom prst="rect">
            <a:avLst/>
          </a:prstGeom>
          <a:noFill/>
        </p:spPr>
        <p:txBody>
          <a:bodyPr wrap="none" rtlCol="0">
            <a:spAutoFit/>
          </a:bodyPr>
          <a:lstStyle/>
          <a:p>
            <a:r>
              <a:rPr lang="zh-TW" altLang="en-US" sz="2800" dirty="0">
                <a:solidFill>
                  <a:schemeClr val="bg1"/>
                </a:solidFill>
              </a:rPr>
              <a:t>結果</a:t>
            </a:r>
            <a:endParaRPr lang="en-US" sz="2800"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931905"/>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4" name="Group 3">
            <a:extLst>
              <a:ext uri="{FF2B5EF4-FFF2-40B4-BE49-F238E27FC236}">
                <a16:creationId xmlns:a16="http://schemas.microsoft.com/office/drawing/2014/main" id="{2C0D59BE-6E31-824F-5E3D-CB7AB1D62641}"/>
              </a:ext>
            </a:extLst>
          </p:cNvPr>
          <p:cNvGrpSpPr/>
          <p:nvPr/>
        </p:nvGrpSpPr>
        <p:grpSpPr>
          <a:xfrm>
            <a:off x="804671" y="1316735"/>
            <a:ext cx="4782313" cy="2569126"/>
            <a:chOff x="4006040" y="1797463"/>
            <a:chExt cx="4782313" cy="3666931"/>
          </a:xfrm>
        </p:grpSpPr>
        <p:sp>
          <p:nvSpPr>
            <p:cNvPr id="5" name="圓角矩形 2">
              <a:extLst>
                <a:ext uri="{FF2B5EF4-FFF2-40B4-BE49-F238E27FC236}">
                  <a16:creationId xmlns:a16="http://schemas.microsoft.com/office/drawing/2014/main" id="{ED65E885-A3D8-E696-DFE4-027852C581A9}"/>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Rectangle: Rounded Corners 5">
              <a:extLst>
                <a:ext uri="{FF2B5EF4-FFF2-40B4-BE49-F238E27FC236}">
                  <a16:creationId xmlns:a16="http://schemas.microsoft.com/office/drawing/2014/main" id="{98350963-8D46-D807-1632-706B1CD7D3B8}"/>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9B283B14-4F90-B773-4C5B-CDE22CE72CD7}"/>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0" name="Group 19">
            <a:extLst>
              <a:ext uri="{FF2B5EF4-FFF2-40B4-BE49-F238E27FC236}">
                <a16:creationId xmlns:a16="http://schemas.microsoft.com/office/drawing/2014/main" id="{9B10FDF2-5069-08AB-9ACD-0D646A5043E8}"/>
              </a:ext>
            </a:extLst>
          </p:cNvPr>
          <p:cNvGrpSpPr/>
          <p:nvPr/>
        </p:nvGrpSpPr>
        <p:grpSpPr>
          <a:xfrm>
            <a:off x="6852873" y="1316735"/>
            <a:ext cx="4617720" cy="5394960"/>
            <a:chOff x="6461475" y="786384"/>
            <a:chExt cx="4617720" cy="5687568"/>
          </a:xfrm>
        </p:grpSpPr>
        <p:sp>
          <p:nvSpPr>
            <p:cNvPr id="21" name="Rectangle: Rounded Corners 20">
              <a:extLst>
                <a:ext uri="{FF2B5EF4-FFF2-40B4-BE49-F238E27FC236}">
                  <a16:creationId xmlns:a16="http://schemas.microsoft.com/office/drawing/2014/main" id="{D690DD61-DFAE-F6A4-311A-A36CAD9D4CF1}"/>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a:extLst>
                <a:ext uri="{FF2B5EF4-FFF2-40B4-BE49-F238E27FC236}">
                  <a16:creationId xmlns:a16="http://schemas.microsoft.com/office/drawing/2014/main" id="{D73FE0CB-1BE4-A382-DB78-6F3615A1C812}"/>
                </a:ext>
              </a:extLst>
            </p:cNvPr>
            <p:cNvSpPr/>
            <p:nvPr/>
          </p:nvSpPr>
          <p:spPr>
            <a:xfrm>
              <a:off x="6607495" y="1609343"/>
              <a:ext cx="4325681" cy="47392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3</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3" name="TextBox 22">
              <a:extLst>
                <a:ext uri="{FF2B5EF4-FFF2-40B4-BE49-F238E27FC236}">
                  <a16:creationId xmlns:a16="http://schemas.microsoft.com/office/drawing/2014/main" id="{55FC4552-BE0B-6F5D-C755-F65E9E2ED0E2}"/>
                </a:ext>
              </a:extLst>
            </p:cNvPr>
            <p:cNvSpPr txBox="1"/>
            <p:nvPr/>
          </p:nvSpPr>
          <p:spPr>
            <a:xfrm>
              <a:off x="7985505" y="892986"/>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24" name="Rectangle 23">
            <a:extLst>
              <a:ext uri="{FF2B5EF4-FFF2-40B4-BE49-F238E27FC236}">
                <a16:creationId xmlns:a16="http://schemas.microsoft.com/office/drawing/2014/main" id="{B34C7E84-C41B-8949-7F59-2C35DCC69E27}"/>
              </a:ext>
            </a:extLst>
          </p:cNvPr>
          <p:cNvSpPr/>
          <p:nvPr/>
        </p:nvSpPr>
        <p:spPr>
          <a:xfrm>
            <a:off x="7223205" y="3574462"/>
            <a:ext cx="1938528" cy="21771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19">
            <a:extLst>
              <a:ext uri="{FF2B5EF4-FFF2-40B4-BE49-F238E27FC236}">
                <a16:creationId xmlns:a16="http://schemas.microsoft.com/office/drawing/2014/main" id="{EEBAEC62-7FE6-6601-C49D-9CDF091AF042}"/>
              </a:ext>
            </a:extLst>
          </p:cNvPr>
          <p:cNvGrpSpPr/>
          <p:nvPr/>
        </p:nvGrpSpPr>
        <p:grpSpPr>
          <a:xfrm>
            <a:off x="804671" y="4087708"/>
            <a:ext cx="4782313" cy="2505115"/>
            <a:chOff x="1149722" y="3834725"/>
            <a:chExt cx="4762634" cy="2505115"/>
          </a:xfrm>
        </p:grpSpPr>
        <p:sp>
          <p:nvSpPr>
            <p:cNvPr id="10" name="Rectangle: Rounded Corners 14">
              <a:extLst>
                <a:ext uri="{FF2B5EF4-FFF2-40B4-BE49-F238E27FC236}">
                  <a16:creationId xmlns:a16="http://schemas.microsoft.com/office/drawing/2014/main" id="{E75EDE3C-CFFD-9F96-AB34-E04403EBCA62}"/>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F511C5B-FA50-9709-E963-7989A67B1009}"/>
                </a:ext>
              </a:extLst>
            </p:cNvPr>
            <p:cNvGrpSpPr/>
            <p:nvPr/>
          </p:nvGrpSpPr>
          <p:grpSpPr>
            <a:xfrm>
              <a:off x="1258824" y="3834725"/>
              <a:ext cx="4521766" cy="2387414"/>
              <a:chOff x="1258824" y="3651100"/>
              <a:chExt cx="4521766" cy="2387414"/>
            </a:xfrm>
          </p:grpSpPr>
          <p:grpSp>
            <p:nvGrpSpPr>
              <p:cNvPr id="12" name="Group 1">
                <a:extLst>
                  <a:ext uri="{FF2B5EF4-FFF2-40B4-BE49-F238E27FC236}">
                    <a16:creationId xmlns:a16="http://schemas.microsoft.com/office/drawing/2014/main" id="{CCB53908-EB01-6440-4539-87F61ECD7220}"/>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6" name="Rectangle: Rounded Corners 2">
                  <a:extLst>
                    <a:ext uri="{FF2B5EF4-FFF2-40B4-BE49-F238E27FC236}">
                      <a16:creationId xmlns:a16="http://schemas.microsoft.com/office/drawing/2014/main" id="{B0C76408-0905-AC60-55C3-90654CB38D3B}"/>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27" name="Rectangle: Rounded Corners 3">
                  <a:extLst>
                    <a:ext uri="{FF2B5EF4-FFF2-40B4-BE49-F238E27FC236}">
                      <a16:creationId xmlns:a16="http://schemas.microsoft.com/office/drawing/2014/main" id="{15769696-1384-87D9-323E-191DE63FAA49}"/>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0</a:t>
                  </a:r>
                </a:p>
                <a:p>
                  <a:r>
                    <a:rPr lang="en-US" sz="2800" dirty="0">
                      <a:solidFill>
                        <a:srgbClr val="262626"/>
                      </a:solidFill>
                    </a:rPr>
                    <a:t>b = 1</a:t>
                  </a:r>
                </a:p>
              </p:txBody>
            </p:sp>
          </p:grpSp>
          <p:sp>
            <p:nvSpPr>
              <p:cNvPr id="19" name="TextBox 4">
                <a:extLst>
                  <a:ext uri="{FF2B5EF4-FFF2-40B4-BE49-F238E27FC236}">
                    <a16:creationId xmlns:a16="http://schemas.microsoft.com/office/drawing/2014/main" id="{F0E889DA-28D2-8B4F-48D0-877843DF7B15}"/>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5" name="TextBox 5">
                <a:extLst>
                  <a:ext uri="{FF2B5EF4-FFF2-40B4-BE49-F238E27FC236}">
                    <a16:creationId xmlns:a16="http://schemas.microsoft.com/office/drawing/2014/main" id="{C6026D84-2923-DA22-6289-9B06A3E9B61D}"/>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spTree>
    <p:extLst>
      <p:ext uri="{BB962C8B-B14F-4D97-AF65-F5344CB8AC3E}">
        <p14:creationId xmlns:p14="http://schemas.microsoft.com/office/powerpoint/2010/main" val="12737524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108"/>
          <p:cNvSpPr txBox="1">
            <a:spLocks noGrp="1"/>
          </p:cNvSpPr>
          <p:nvPr>
            <p:ph type="title"/>
          </p:nvPr>
        </p:nvSpPr>
        <p:spPr>
          <a:xfrm>
            <a:off x="303213" y="138537"/>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cap="none" dirty="0" err="1">
                <a:solidFill>
                  <a:schemeClr val="bg1"/>
                </a:solidFill>
                <a:latin typeface="Arial"/>
                <a:ea typeface="Arial"/>
                <a:cs typeface="Arial"/>
                <a:sym typeface="Arial"/>
              </a:rPr>
              <a:t>陣列</a:t>
            </a:r>
            <a:r>
              <a:rPr lang="en-US" cap="none" dirty="0">
                <a:solidFill>
                  <a:schemeClr val="bg1"/>
                </a:solidFill>
                <a:latin typeface="Consolas"/>
                <a:ea typeface="Consolas"/>
                <a:cs typeface="Consolas"/>
                <a:sym typeface="Consolas"/>
              </a:rPr>
              <a:t> – </a:t>
            </a:r>
            <a:r>
              <a:rPr lang="en-US" cap="none" dirty="0" err="1">
                <a:solidFill>
                  <a:schemeClr val="bg1"/>
                </a:solidFill>
                <a:latin typeface="Arial"/>
                <a:ea typeface="Arial"/>
                <a:cs typeface="Arial"/>
                <a:sym typeface="Arial"/>
              </a:rPr>
              <a:t>操作</a:t>
            </a:r>
            <a:endParaRPr dirty="0">
              <a:solidFill>
                <a:schemeClr val="bg1"/>
              </a:solidFill>
            </a:endParaRPr>
          </a:p>
        </p:txBody>
      </p:sp>
      <p:sp>
        <p:nvSpPr>
          <p:cNvPr id="491" name="Google Shape;491;p108"/>
          <p:cNvSpPr txBox="1">
            <a:spLocks noGrp="1"/>
          </p:cNvSpPr>
          <p:nvPr>
            <p:ph type="body" idx="1"/>
          </p:nvPr>
        </p:nvSpPr>
        <p:spPr>
          <a:xfrm>
            <a:off x="303213" y="2744592"/>
            <a:ext cx="5479520" cy="294372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000"/>
              <a:buNone/>
            </a:pPr>
            <a:r>
              <a:rPr lang="en-US" cap="none" dirty="0">
                <a:solidFill>
                  <a:schemeClr val="bg1"/>
                </a:solidFill>
                <a:latin typeface="Arial"/>
                <a:ea typeface="Arial"/>
                <a:cs typeface="Arial"/>
                <a:sym typeface="Arial"/>
              </a:rPr>
              <a:t>用</a:t>
            </a:r>
            <a:r>
              <a:rPr lang="en-US" cap="none" dirty="0">
                <a:solidFill>
                  <a:schemeClr val="bg1"/>
                </a:solidFill>
                <a:latin typeface="Consolas"/>
                <a:ea typeface="Consolas"/>
                <a:cs typeface="Consolas"/>
                <a:sym typeface="Consolas"/>
              </a:rPr>
              <a:t> </a:t>
            </a:r>
            <a:r>
              <a:rPr lang="en-US" b="1" cap="none" dirty="0">
                <a:solidFill>
                  <a:schemeClr val="bg1"/>
                </a:solidFill>
                <a:latin typeface="Consolas"/>
                <a:ea typeface="Consolas"/>
                <a:cs typeface="Consolas"/>
                <a:sym typeface="Consolas"/>
              </a:rPr>
              <a:t>[]</a:t>
            </a:r>
            <a:r>
              <a:rPr lang="en-US" cap="none" dirty="0">
                <a:solidFill>
                  <a:schemeClr val="bg1"/>
                </a:solidFill>
                <a:latin typeface="Consolas"/>
                <a:ea typeface="Consolas"/>
                <a:cs typeface="Consolas"/>
                <a:sym typeface="Consolas"/>
              </a:rPr>
              <a:t> </a:t>
            </a:r>
            <a:r>
              <a:rPr lang="en-US" cap="none" dirty="0" err="1">
                <a:solidFill>
                  <a:schemeClr val="bg1"/>
                </a:solidFill>
                <a:latin typeface="Arial"/>
                <a:ea typeface="Arial"/>
                <a:cs typeface="Arial"/>
                <a:sym typeface="Arial"/>
              </a:rPr>
              <a:t>去獲取陣列中的特定元素</a:t>
            </a:r>
            <a:endParaRPr cap="none" dirty="0">
              <a:solidFill>
                <a:schemeClr val="bg1"/>
              </a:solidFill>
              <a:latin typeface="Arial"/>
              <a:ea typeface="Arial"/>
              <a:cs typeface="Arial"/>
              <a:sym typeface="Arial"/>
            </a:endParaRPr>
          </a:p>
          <a:p>
            <a:pPr marL="0" lvl="0" indent="0" algn="l" rtl="0">
              <a:lnSpc>
                <a:spcPct val="90000"/>
              </a:lnSpc>
              <a:spcBef>
                <a:spcPts val="800"/>
              </a:spcBef>
              <a:spcAft>
                <a:spcPts val="0"/>
              </a:spcAft>
              <a:buSzPts val="1000"/>
              <a:buNone/>
            </a:pPr>
            <a:endParaRPr sz="1000" cap="none" dirty="0">
              <a:solidFill>
                <a:schemeClr val="bg1"/>
              </a:solidFill>
              <a:latin typeface="Arial"/>
              <a:ea typeface="Arial"/>
              <a:cs typeface="Arial"/>
              <a:sym typeface="Arial"/>
            </a:endParaRPr>
          </a:p>
          <a:p>
            <a:pPr marL="0" lvl="0" indent="0" algn="l" rtl="0">
              <a:lnSpc>
                <a:spcPct val="90000"/>
              </a:lnSpc>
              <a:spcBef>
                <a:spcPts val="1000"/>
              </a:spcBef>
              <a:spcAft>
                <a:spcPts val="0"/>
              </a:spcAft>
              <a:buSzPts val="2000"/>
              <a:buNone/>
            </a:pPr>
            <a:r>
              <a:rPr lang="en-US" b="1" cap="none" dirty="0">
                <a:solidFill>
                  <a:schemeClr val="bg1"/>
                </a:solidFill>
                <a:latin typeface="Consolas"/>
                <a:ea typeface="Consolas"/>
                <a:cs typeface="Consolas"/>
                <a:sym typeface="Consolas"/>
              </a:rPr>
              <a:t>name[index]</a:t>
            </a:r>
            <a:r>
              <a:rPr lang="en-US" cap="none" dirty="0" err="1">
                <a:solidFill>
                  <a:schemeClr val="bg1"/>
                </a:solidFill>
                <a:latin typeface="Arial"/>
                <a:ea typeface="Arial"/>
                <a:cs typeface="Arial"/>
                <a:sym typeface="Arial"/>
              </a:rPr>
              <a:t>代表在一個叫做</a:t>
            </a:r>
            <a:r>
              <a:rPr lang="en-US" cap="none" dirty="0">
                <a:solidFill>
                  <a:schemeClr val="bg1"/>
                </a:solidFill>
                <a:latin typeface="Consolas"/>
                <a:ea typeface="Consolas"/>
                <a:cs typeface="Consolas"/>
                <a:sym typeface="Consolas"/>
              </a:rPr>
              <a:t> </a:t>
            </a:r>
            <a:r>
              <a:rPr lang="en-US" cap="none" dirty="0" err="1">
                <a:solidFill>
                  <a:schemeClr val="bg1"/>
                </a:solidFill>
                <a:latin typeface="Consolas"/>
                <a:ea typeface="Consolas"/>
                <a:cs typeface="Consolas"/>
                <a:sym typeface="Consolas"/>
              </a:rPr>
              <a:t>name</a:t>
            </a:r>
            <a:r>
              <a:rPr lang="en-US" cap="none" dirty="0" err="1">
                <a:solidFill>
                  <a:schemeClr val="bg1"/>
                </a:solidFill>
                <a:latin typeface="Arial"/>
                <a:ea typeface="Arial"/>
                <a:cs typeface="Arial"/>
                <a:sym typeface="Arial"/>
              </a:rPr>
              <a:t>的</a:t>
            </a:r>
            <a:r>
              <a:rPr lang="en-US" dirty="0" err="1">
                <a:solidFill>
                  <a:schemeClr val="bg1"/>
                </a:solidFill>
                <a:latin typeface="Consolas"/>
                <a:ea typeface="Consolas"/>
                <a:cs typeface="Consolas"/>
                <a:sym typeface="Consolas"/>
              </a:rPr>
              <a:t>陣列</a:t>
            </a:r>
            <a:r>
              <a:rPr lang="en-US" cap="none" dirty="0" err="1">
                <a:solidFill>
                  <a:schemeClr val="bg1"/>
                </a:solidFill>
                <a:latin typeface="Arial"/>
                <a:ea typeface="Arial"/>
                <a:cs typeface="Arial"/>
                <a:sym typeface="Arial"/>
              </a:rPr>
              <a:t>裡面的第</a:t>
            </a:r>
            <a:r>
              <a:rPr lang="en-US" cap="none" dirty="0" err="1">
                <a:solidFill>
                  <a:schemeClr val="bg1"/>
                </a:solidFill>
                <a:latin typeface="Consolas"/>
                <a:ea typeface="Consolas"/>
                <a:cs typeface="Consolas"/>
                <a:sym typeface="Consolas"/>
              </a:rPr>
              <a:t>index</a:t>
            </a:r>
            <a:r>
              <a:rPr lang="en-US" cap="none" dirty="0" err="1">
                <a:solidFill>
                  <a:schemeClr val="bg1"/>
                </a:solidFill>
                <a:latin typeface="Arial"/>
                <a:ea typeface="Arial"/>
                <a:cs typeface="Arial"/>
                <a:sym typeface="Arial"/>
              </a:rPr>
              <a:t>個元素</a:t>
            </a:r>
            <a:endParaRPr cap="none" dirty="0">
              <a:solidFill>
                <a:schemeClr val="bg1"/>
              </a:solidFill>
              <a:latin typeface="Arial"/>
              <a:ea typeface="Arial"/>
              <a:cs typeface="Arial"/>
              <a:sym typeface="Arial"/>
            </a:endParaRPr>
          </a:p>
          <a:p>
            <a:pPr marL="0" lvl="0" indent="0" algn="l" rtl="0">
              <a:lnSpc>
                <a:spcPct val="90000"/>
              </a:lnSpc>
              <a:spcBef>
                <a:spcPts val="1000"/>
              </a:spcBef>
              <a:spcAft>
                <a:spcPts val="0"/>
              </a:spcAft>
              <a:buSzPts val="2000"/>
              <a:buNone/>
            </a:pPr>
            <a:endParaRPr cap="none" dirty="0">
              <a:solidFill>
                <a:schemeClr val="bg1"/>
              </a:solidFill>
              <a:latin typeface="Arial"/>
              <a:ea typeface="Arial"/>
              <a:cs typeface="Arial"/>
              <a:sym typeface="Arial"/>
            </a:endParaRPr>
          </a:p>
          <a:p>
            <a:pPr marL="0" lvl="0" indent="0" algn="l" rtl="0">
              <a:lnSpc>
                <a:spcPct val="90000"/>
              </a:lnSpc>
              <a:spcBef>
                <a:spcPts val="1000"/>
              </a:spcBef>
              <a:spcAft>
                <a:spcPts val="0"/>
              </a:spcAft>
              <a:buSzPts val="2000"/>
              <a:buNone/>
            </a:pPr>
            <a:r>
              <a:rPr lang="en-US" cap="none" dirty="0" err="1">
                <a:solidFill>
                  <a:schemeClr val="bg1"/>
                </a:solidFill>
                <a:latin typeface="Arial"/>
                <a:ea typeface="Arial"/>
                <a:cs typeface="Arial"/>
                <a:sym typeface="Arial"/>
              </a:rPr>
              <a:t>這些元素的操作就跟變數一樣，可以使用</a:t>
            </a:r>
            <a:r>
              <a:rPr lang="en-US" cap="none" dirty="0">
                <a:solidFill>
                  <a:schemeClr val="bg1"/>
                </a:solidFill>
                <a:latin typeface="Consolas"/>
                <a:ea typeface="Consolas"/>
                <a:cs typeface="Consolas"/>
                <a:sym typeface="Consolas"/>
              </a:rPr>
              <a:t> +, -, *, /, %, &amp;, |, ^.</a:t>
            </a:r>
            <a:endParaRPr dirty="0">
              <a:solidFill>
                <a:schemeClr val="bg1"/>
              </a:solidFill>
            </a:endParaRPr>
          </a:p>
          <a:p>
            <a:pPr marL="0" lvl="0" indent="0" algn="l" rtl="0">
              <a:lnSpc>
                <a:spcPct val="90000"/>
              </a:lnSpc>
              <a:spcBef>
                <a:spcPts val="1000"/>
              </a:spcBef>
              <a:spcAft>
                <a:spcPts val="0"/>
              </a:spcAft>
              <a:buSzPts val="2000"/>
              <a:buNone/>
            </a:pPr>
            <a:endParaRPr cap="none" dirty="0">
              <a:solidFill>
                <a:schemeClr val="bg1"/>
              </a:solidFill>
              <a:latin typeface="Consolas"/>
              <a:ea typeface="Consolas"/>
              <a:cs typeface="Consolas"/>
              <a:sym typeface="Consolas"/>
            </a:endParaRPr>
          </a:p>
        </p:txBody>
      </p:sp>
      <p:grpSp>
        <p:nvGrpSpPr>
          <p:cNvPr id="4" name="Group 8">
            <a:extLst>
              <a:ext uri="{FF2B5EF4-FFF2-40B4-BE49-F238E27FC236}">
                <a16:creationId xmlns:a16="http://schemas.microsoft.com/office/drawing/2014/main" id="{17664304-01CA-64EC-5DB4-4EF1D79141E6}"/>
              </a:ext>
            </a:extLst>
          </p:cNvPr>
          <p:cNvGrpSpPr/>
          <p:nvPr/>
        </p:nvGrpSpPr>
        <p:grpSpPr>
          <a:xfrm>
            <a:off x="5664200" y="1344773"/>
            <a:ext cx="6527799" cy="2753094"/>
            <a:chOff x="8682245" y="3187788"/>
            <a:chExt cx="3881424" cy="1585562"/>
          </a:xfrm>
        </p:grpSpPr>
        <p:sp>
          <p:nvSpPr>
            <p:cNvPr id="5" name="Rectangle: Rounded Corners 9">
              <a:extLst>
                <a:ext uri="{FF2B5EF4-FFF2-40B4-BE49-F238E27FC236}">
                  <a16:creationId xmlns:a16="http://schemas.microsoft.com/office/drawing/2014/main" id="{3FEBAB6A-5059-1D03-EB5C-DBECD16129A6}"/>
                </a:ext>
              </a:extLst>
            </p:cNvPr>
            <p:cNvSpPr/>
            <p:nvPr/>
          </p:nvSpPr>
          <p:spPr>
            <a:xfrm>
              <a:off x="8682245" y="3187788"/>
              <a:ext cx="3881424" cy="1585562"/>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10">
              <a:extLst>
                <a:ext uri="{FF2B5EF4-FFF2-40B4-BE49-F238E27FC236}">
                  <a16:creationId xmlns:a16="http://schemas.microsoft.com/office/drawing/2014/main" id="{BB9D075E-5698-1B52-47B8-5877A683E36E}"/>
                </a:ext>
              </a:extLst>
            </p:cNvPr>
            <p:cNvSpPr/>
            <p:nvPr/>
          </p:nvSpPr>
          <p:spPr>
            <a:xfrm>
              <a:off x="8801008" y="3506018"/>
              <a:ext cx="3670889" cy="108867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zh-TW" sz="2400" dirty="0">
                <a:solidFill>
                  <a:srgbClr val="D4D4D4"/>
                </a:solidFill>
                <a:latin typeface="Consolas" panose="020B0609020204030204" pitchFamily="49" charset="0"/>
              </a:endParaRPr>
            </a:p>
          </p:txBody>
        </p:sp>
      </p:grpSp>
      <p:sp>
        <p:nvSpPr>
          <p:cNvPr id="7" name="TextBox 17">
            <a:extLst>
              <a:ext uri="{FF2B5EF4-FFF2-40B4-BE49-F238E27FC236}">
                <a16:creationId xmlns:a16="http://schemas.microsoft.com/office/drawing/2014/main" id="{D672B52B-D43C-FD7F-30FF-EEEBD70C9079}"/>
              </a:ext>
            </a:extLst>
          </p:cNvPr>
          <p:cNvSpPr txBox="1"/>
          <p:nvPr/>
        </p:nvSpPr>
        <p:spPr>
          <a:xfrm>
            <a:off x="8116018" y="1344773"/>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sp>
        <p:nvSpPr>
          <p:cNvPr id="2" name="矩形 1"/>
          <p:cNvSpPr/>
          <p:nvPr/>
        </p:nvSpPr>
        <p:spPr>
          <a:xfrm>
            <a:off x="5852848" y="2004624"/>
            <a:ext cx="6096000" cy="1908215"/>
          </a:xfrm>
          <a:prstGeom prst="rect">
            <a:avLst/>
          </a:prstGeom>
        </p:spPr>
        <p:txBody>
          <a:bodyPr>
            <a:spAutoFit/>
          </a:bodyPr>
          <a:lstStyle/>
          <a:p>
            <a:r>
              <a:rPr lang="pt-BR" altLang="zh-TW" sz="2400" dirty="0">
                <a:solidFill>
                  <a:srgbClr val="569CD6"/>
                </a:solidFill>
                <a:latin typeface="Consolas" panose="020B0609020204030204" pitchFamily="49" charset="0"/>
              </a:rPr>
              <a:t>int</a:t>
            </a:r>
            <a:r>
              <a:rPr lang="pt-BR" altLang="zh-TW" sz="2400" dirty="0">
                <a:solidFill>
                  <a:srgbClr val="D4D4D4"/>
                </a:solidFill>
                <a:latin typeface="Consolas" panose="020B0609020204030204" pitchFamily="49" charset="0"/>
              </a:rPr>
              <a:t> num[</a:t>
            </a:r>
            <a:r>
              <a:rPr lang="pt-BR" altLang="zh-TW" sz="2400" dirty="0">
                <a:solidFill>
                  <a:srgbClr val="B5CEA8"/>
                </a:solidFill>
                <a:latin typeface="Consolas" panose="020B0609020204030204" pitchFamily="49" charset="0"/>
              </a:rPr>
              <a:t>4</a:t>
            </a:r>
            <a:r>
              <a:rPr lang="pt-BR" altLang="zh-TW" sz="2400" dirty="0">
                <a:solidFill>
                  <a:srgbClr val="D4D4D4"/>
                </a:solidFill>
                <a:latin typeface="Consolas" panose="020B0609020204030204" pitchFamily="49" charset="0"/>
              </a:rPr>
              <a:t>];</a:t>
            </a:r>
          </a:p>
          <a:p>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0</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2</a:t>
            </a:r>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2</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3</a:t>
            </a:r>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3</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4</a:t>
            </a:r>
            <a:r>
              <a:rPr lang="pt-BR" altLang="zh-TW" sz="2400" dirty="0">
                <a:solidFill>
                  <a:srgbClr val="D4D4D4"/>
                </a:solidFill>
                <a:latin typeface="Consolas" panose="020B0609020204030204" pitchFamily="49" charset="0"/>
              </a:rPr>
              <a:t>;</a:t>
            </a:r>
          </a:p>
          <a:p>
            <a:r>
              <a:rPr lang="pt-BR" altLang="zh-TW" sz="2400" dirty="0">
                <a:solidFill>
                  <a:srgbClr val="569CD6"/>
                </a:solidFill>
                <a:latin typeface="Consolas" panose="020B0609020204030204" pitchFamily="49" charset="0"/>
              </a:rPr>
              <a:t>int</a:t>
            </a:r>
            <a:r>
              <a:rPr lang="pt-BR" altLang="zh-TW" sz="2400" dirty="0">
                <a:solidFill>
                  <a:srgbClr val="D4D4D4"/>
                </a:solidFill>
                <a:latin typeface="Consolas" panose="020B0609020204030204" pitchFamily="49" charset="0"/>
              </a:rPr>
              <a:t> a=num[</a:t>
            </a:r>
            <a:r>
              <a:rPr lang="pt-BR" altLang="zh-TW" sz="2400" dirty="0">
                <a:solidFill>
                  <a:srgbClr val="B5CEA8"/>
                </a:solidFill>
                <a:latin typeface="Consolas" panose="020B0609020204030204" pitchFamily="49" charset="0"/>
              </a:rPr>
              <a:t>0</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,b=num[</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a:t>
            </a:r>
          </a:p>
          <a:p>
            <a:r>
              <a:rPr lang="en-US" altLang="zh-TW" sz="2400" dirty="0" err="1">
                <a:solidFill>
                  <a:srgbClr val="569CD6"/>
                </a:solidFill>
                <a:latin typeface="Consolas" panose="020B0609020204030204" pitchFamily="49" charset="0"/>
              </a:rPr>
              <a:t>int</a:t>
            </a:r>
            <a:r>
              <a:rPr lang="en-US" altLang="zh-TW" sz="2400" dirty="0">
                <a:solidFill>
                  <a:srgbClr val="D4D4D4"/>
                </a:solidFill>
                <a:latin typeface="Consolas" panose="020B0609020204030204" pitchFamily="49" charset="0"/>
              </a:rPr>
              <a:t> c=</a:t>
            </a:r>
            <a:r>
              <a:rPr lang="en-US" altLang="zh-TW" sz="2400" dirty="0" err="1">
                <a:solidFill>
                  <a:srgbClr val="D4D4D4"/>
                </a:solidFill>
                <a:latin typeface="Consolas" panose="020B0609020204030204" pitchFamily="49" charset="0"/>
              </a:rPr>
              <a:t>num</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2</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2</a:t>
            </a:r>
            <a:r>
              <a:rPr lang="en-US" altLang="zh-TW" sz="2400" dirty="0">
                <a:solidFill>
                  <a:srgbClr val="D4D4D4"/>
                </a:solidFill>
                <a:latin typeface="Consolas" panose="020B0609020204030204" pitchFamily="49" charset="0"/>
              </a:rPr>
              <a:t>,d=</a:t>
            </a:r>
            <a:r>
              <a:rPr lang="en-US" altLang="zh-TW" sz="2400" dirty="0" err="1">
                <a:solidFill>
                  <a:srgbClr val="D4D4D4"/>
                </a:solidFill>
                <a:latin typeface="Consolas" panose="020B0609020204030204" pitchFamily="49" charset="0"/>
              </a:rPr>
              <a:t>num</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3</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2</a:t>
            </a:r>
            <a:r>
              <a:rPr lang="en-US" altLang="zh-TW" sz="2400" dirty="0">
                <a:solidFill>
                  <a:srgbClr val="D4D4D4"/>
                </a:solidFill>
                <a:latin typeface="Consolas" panose="020B0609020204030204" pitchFamily="49" charset="0"/>
              </a:rPr>
              <a:t>;</a:t>
            </a:r>
          </a:p>
          <a:p>
            <a:endParaRPr lang="pt-BR" altLang="zh-TW" sz="2200" dirty="0">
              <a:solidFill>
                <a:srgbClr val="D4D4D4"/>
              </a:solidFill>
              <a:latin typeface="Consolas" panose="020B0609020204030204" pitchFamily="49" charset="0"/>
            </a:endParaRPr>
          </a:p>
        </p:txBody>
      </p:sp>
      <p:grpSp>
        <p:nvGrpSpPr>
          <p:cNvPr id="9" name="Group 19">
            <a:extLst>
              <a:ext uri="{FF2B5EF4-FFF2-40B4-BE49-F238E27FC236}">
                <a16:creationId xmlns:a16="http://schemas.microsoft.com/office/drawing/2014/main" id="{E0D74EA3-49CC-5D92-9A7D-BA5E05F2DBE7}"/>
              </a:ext>
            </a:extLst>
          </p:cNvPr>
          <p:cNvGrpSpPr/>
          <p:nvPr/>
        </p:nvGrpSpPr>
        <p:grpSpPr>
          <a:xfrm>
            <a:off x="5971381" y="3787662"/>
            <a:ext cx="3389184" cy="2746613"/>
            <a:chOff x="1322856" y="3339508"/>
            <a:chExt cx="2825099" cy="4201617"/>
          </a:xfrm>
        </p:grpSpPr>
        <p:sp>
          <p:nvSpPr>
            <p:cNvPr id="10" name="Rectangle: Rounded Corners 14">
              <a:extLst>
                <a:ext uri="{FF2B5EF4-FFF2-40B4-BE49-F238E27FC236}">
                  <a16:creationId xmlns:a16="http://schemas.microsoft.com/office/drawing/2014/main" id="{43CBA7FF-6810-847F-0D7F-E5D0A7620444}"/>
                </a:ext>
              </a:extLst>
            </p:cNvPr>
            <p:cNvSpPr/>
            <p:nvPr/>
          </p:nvSpPr>
          <p:spPr>
            <a:xfrm>
              <a:off x="1322856" y="3339508"/>
              <a:ext cx="2825099" cy="4201617"/>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7">
              <a:extLst>
                <a:ext uri="{FF2B5EF4-FFF2-40B4-BE49-F238E27FC236}">
                  <a16:creationId xmlns:a16="http://schemas.microsoft.com/office/drawing/2014/main" id="{BBF251AB-ACB8-0A9A-F7AC-E1916B9D52BF}"/>
                </a:ext>
              </a:extLst>
            </p:cNvPr>
            <p:cNvGrpSpPr/>
            <p:nvPr/>
          </p:nvGrpSpPr>
          <p:grpSpPr>
            <a:xfrm>
              <a:off x="1805116" y="3432346"/>
              <a:ext cx="1686360" cy="3881675"/>
              <a:chOff x="1805116" y="3248721"/>
              <a:chExt cx="1686360" cy="3881675"/>
            </a:xfrm>
          </p:grpSpPr>
          <p:sp>
            <p:nvSpPr>
              <p:cNvPr id="12" name="Rectangle: Rounded Corners 2">
                <a:extLst>
                  <a:ext uri="{FF2B5EF4-FFF2-40B4-BE49-F238E27FC236}">
                    <a16:creationId xmlns:a16="http://schemas.microsoft.com/office/drawing/2014/main" id="{91740B02-B9AD-474F-8913-2E66ABDD0EC2}"/>
                  </a:ext>
                </a:extLst>
              </p:cNvPr>
              <p:cNvSpPr/>
              <p:nvPr/>
            </p:nvSpPr>
            <p:spPr>
              <a:xfrm>
                <a:off x="1805116" y="3999044"/>
                <a:ext cx="1686360" cy="3131352"/>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a = 2;</a:t>
                </a:r>
              </a:p>
              <a:p>
                <a:r>
                  <a:rPr lang="en-US" altLang="zh-TW" sz="2800" dirty="0"/>
                  <a:t>b = ?;</a:t>
                </a:r>
              </a:p>
              <a:p>
                <a:r>
                  <a:rPr lang="en-US" altLang="zh-TW" sz="2800" dirty="0"/>
                  <a:t>c = ?;</a:t>
                </a:r>
              </a:p>
              <a:p>
                <a:r>
                  <a:rPr lang="en-US" altLang="zh-TW" sz="2800" dirty="0"/>
                  <a:t>d = ?; </a:t>
                </a:r>
              </a:p>
            </p:txBody>
          </p:sp>
          <p:sp>
            <p:nvSpPr>
              <p:cNvPr id="13" name="TextBox 4">
                <a:extLst>
                  <a:ext uri="{FF2B5EF4-FFF2-40B4-BE49-F238E27FC236}">
                    <a16:creationId xmlns:a16="http://schemas.microsoft.com/office/drawing/2014/main" id="{E512E27F-46DE-96C4-BC52-E83CB03B1540}"/>
                  </a:ext>
                </a:extLst>
              </p:cNvPr>
              <p:cNvSpPr txBox="1"/>
              <p:nvPr/>
            </p:nvSpPr>
            <p:spPr>
              <a:xfrm>
                <a:off x="2196890" y="3248721"/>
                <a:ext cx="902811" cy="523220"/>
              </a:xfrm>
              <a:prstGeom prst="rect">
                <a:avLst/>
              </a:prstGeom>
              <a:noFill/>
            </p:spPr>
            <p:txBody>
              <a:bodyPr wrap="none" rtlCol="0">
                <a:spAutoFit/>
              </a:bodyPr>
              <a:lstStyle/>
              <a:p>
                <a:r>
                  <a:rPr lang="zh-TW" altLang="en-US" sz="2800" dirty="0">
                    <a:solidFill>
                      <a:schemeClr val="bg1"/>
                    </a:solidFill>
                  </a:rPr>
                  <a:t>結果</a:t>
                </a:r>
                <a:endParaRPr lang="en-US" sz="2800" dirty="0">
                  <a:solidFill>
                    <a:schemeClr val="bg1"/>
                  </a:solidFill>
                </a:endParaRPr>
              </a:p>
            </p:txBody>
          </p:sp>
        </p:grpSp>
      </p:grpSp>
    </p:spTree>
    <p:extLst>
      <p:ext uri="{BB962C8B-B14F-4D97-AF65-F5344CB8AC3E}">
        <p14:creationId xmlns:p14="http://schemas.microsoft.com/office/powerpoint/2010/main" val="12214699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108"/>
          <p:cNvSpPr txBox="1">
            <a:spLocks noGrp="1"/>
          </p:cNvSpPr>
          <p:nvPr>
            <p:ph type="title"/>
          </p:nvPr>
        </p:nvSpPr>
        <p:spPr>
          <a:xfrm>
            <a:off x="303213" y="138537"/>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cap="none" dirty="0" err="1">
                <a:solidFill>
                  <a:schemeClr val="bg1"/>
                </a:solidFill>
                <a:latin typeface="Arial"/>
                <a:ea typeface="Arial"/>
                <a:cs typeface="Arial"/>
                <a:sym typeface="Arial"/>
              </a:rPr>
              <a:t>陣列</a:t>
            </a:r>
            <a:r>
              <a:rPr lang="en-US" cap="none" dirty="0">
                <a:solidFill>
                  <a:schemeClr val="bg1"/>
                </a:solidFill>
                <a:latin typeface="Consolas"/>
                <a:ea typeface="Consolas"/>
                <a:cs typeface="Consolas"/>
                <a:sym typeface="Consolas"/>
              </a:rPr>
              <a:t> – </a:t>
            </a:r>
            <a:r>
              <a:rPr lang="en-US" cap="none" dirty="0" err="1">
                <a:solidFill>
                  <a:schemeClr val="bg1"/>
                </a:solidFill>
                <a:latin typeface="Arial"/>
                <a:ea typeface="Arial"/>
                <a:cs typeface="Arial"/>
                <a:sym typeface="Arial"/>
              </a:rPr>
              <a:t>操作</a:t>
            </a:r>
            <a:endParaRPr dirty="0">
              <a:solidFill>
                <a:schemeClr val="bg1"/>
              </a:solidFill>
            </a:endParaRPr>
          </a:p>
        </p:txBody>
      </p:sp>
      <p:sp>
        <p:nvSpPr>
          <p:cNvPr id="491" name="Google Shape;491;p108"/>
          <p:cNvSpPr txBox="1">
            <a:spLocks noGrp="1"/>
          </p:cNvSpPr>
          <p:nvPr>
            <p:ph type="body" idx="1"/>
          </p:nvPr>
        </p:nvSpPr>
        <p:spPr>
          <a:xfrm>
            <a:off x="303213" y="2744592"/>
            <a:ext cx="5479520" cy="294372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000"/>
              <a:buNone/>
            </a:pPr>
            <a:r>
              <a:rPr lang="en-US" cap="none" dirty="0">
                <a:solidFill>
                  <a:schemeClr val="bg1"/>
                </a:solidFill>
                <a:latin typeface="Arial"/>
                <a:ea typeface="Arial"/>
                <a:cs typeface="Arial"/>
                <a:sym typeface="Arial"/>
              </a:rPr>
              <a:t>用</a:t>
            </a:r>
            <a:r>
              <a:rPr lang="en-US" cap="none" dirty="0">
                <a:solidFill>
                  <a:schemeClr val="bg1"/>
                </a:solidFill>
                <a:latin typeface="Consolas"/>
                <a:ea typeface="Consolas"/>
                <a:cs typeface="Consolas"/>
                <a:sym typeface="Consolas"/>
              </a:rPr>
              <a:t> </a:t>
            </a:r>
            <a:r>
              <a:rPr lang="en-US" b="1" cap="none" dirty="0">
                <a:solidFill>
                  <a:schemeClr val="bg1"/>
                </a:solidFill>
                <a:latin typeface="Consolas"/>
                <a:ea typeface="Consolas"/>
                <a:cs typeface="Consolas"/>
                <a:sym typeface="Consolas"/>
              </a:rPr>
              <a:t>[]</a:t>
            </a:r>
            <a:r>
              <a:rPr lang="en-US" cap="none" dirty="0">
                <a:solidFill>
                  <a:schemeClr val="bg1"/>
                </a:solidFill>
                <a:latin typeface="Consolas"/>
                <a:ea typeface="Consolas"/>
                <a:cs typeface="Consolas"/>
                <a:sym typeface="Consolas"/>
              </a:rPr>
              <a:t> </a:t>
            </a:r>
            <a:r>
              <a:rPr lang="en-US" cap="none" dirty="0" err="1">
                <a:solidFill>
                  <a:schemeClr val="bg1"/>
                </a:solidFill>
                <a:latin typeface="Arial"/>
                <a:ea typeface="Arial"/>
                <a:cs typeface="Arial"/>
                <a:sym typeface="Arial"/>
              </a:rPr>
              <a:t>去獲取陣列中的特定元素</a:t>
            </a:r>
            <a:endParaRPr cap="none" dirty="0">
              <a:solidFill>
                <a:schemeClr val="bg1"/>
              </a:solidFill>
              <a:latin typeface="Arial"/>
              <a:ea typeface="Arial"/>
              <a:cs typeface="Arial"/>
              <a:sym typeface="Arial"/>
            </a:endParaRPr>
          </a:p>
          <a:p>
            <a:pPr marL="0" lvl="0" indent="0" algn="l" rtl="0">
              <a:lnSpc>
                <a:spcPct val="90000"/>
              </a:lnSpc>
              <a:spcBef>
                <a:spcPts val="800"/>
              </a:spcBef>
              <a:spcAft>
                <a:spcPts val="0"/>
              </a:spcAft>
              <a:buSzPts val="1000"/>
              <a:buNone/>
            </a:pPr>
            <a:endParaRPr sz="1000" cap="none" dirty="0">
              <a:solidFill>
                <a:schemeClr val="bg1"/>
              </a:solidFill>
              <a:latin typeface="Arial"/>
              <a:ea typeface="Arial"/>
              <a:cs typeface="Arial"/>
              <a:sym typeface="Arial"/>
            </a:endParaRPr>
          </a:p>
          <a:p>
            <a:pPr marL="0" lvl="0" indent="0" algn="l" rtl="0">
              <a:lnSpc>
                <a:spcPct val="90000"/>
              </a:lnSpc>
              <a:spcBef>
                <a:spcPts val="1000"/>
              </a:spcBef>
              <a:spcAft>
                <a:spcPts val="0"/>
              </a:spcAft>
              <a:buSzPts val="2000"/>
              <a:buNone/>
            </a:pPr>
            <a:r>
              <a:rPr lang="en-US" b="1" cap="none" dirty="0">
                <a:solidFill>
                  <a:schemeClr val="bg1"/>
                </a:solidFill>
                <a:latin typeface="Consolas"/>
                <a:ea typeface="Consolas"/>
                <a:cs typeface="Consolas"/>
                <a:sym typeface="Consolas"/>
              </a:rPr>
              <a:t>name[index]</a:t>
            </a:r>
            <a:r>
              <a:rPr lang="en-US" cap="none" dirty="0" err="1">
                <a:solidFill>
                  <a:schemeClr val="bg1"/>
                </a:solidFill>
                <a:latin typeface="Arial"/>
                <a:ea typeface="Arial"/>
                <a:cs typeface="Arial"/>
                <a:sym typeface="Arial"/>
              </a:rPr>
              <a:t>代表在一個叫做</a:t>
            </a:r>
            <a:r>
              <a:rPr lang="en-US" cap="none" dirty="0">
                <a:solidFill>
                  <a:schemeClr val="bg1"/>
                </a:solidFill>
                <a:latin typeface="Consolas"/>
                <a:ea typeface="Consolas"/>
                <a:cs typeface="Consolas"/>
                <a:sym typeface="Consolas"/>
              </a:rPr>
              <a:t> </a:t>
            </a:r>
            <a:r>
              <a:rPr lang="en-US" cap="none" dirty="0" err="1">
                <a:solidFill>
                  <a:schemeClr val="bg1"/>
                </a:solidFill>
                <a:latin typeface="Consolas"/>
                <a:ea typeface="Consolas"/>
                <a:cs typeface="Consolas"/>
                <a:sym typeface="Consolas"/>
              </a:rPr>
              <a:t>name</a:t>
            </a:r>
            <a:r>
              <a:rPr lang="en-US" cap="none" dirty="0" err="1">
                <a:solidFill>
                  <a:schemeClr val="bg1"/>
                </a:solidFill>
                <a:latin typeface="Arial"/>
                <a:ea typeface="Arial"/>
                <a:cs typeface="Arial"/>
                <a:sym typeface="Arial"/>
              </a:rPr>
              <a:t>的</a:t>
            </a:r>
            <a:r>
              <a:rPr lang="en-US" dirty="0" err="1">
                <a:solidFill>
                  <a:schemeClr val="bg1"/>
                </a:solidFill>
                <a:latin typeface="Consolas"/>
                <a:ea typeface="Consolas"/>
                <a:cs typeface="Consolas"/>
                <a:sym typeface="Consolas"/>
              </a:rPr>
              <a:t>陣列</a:t>
            </a:r>
            <a:r>
              <a:rPr lang="en-US" cap="none" dirty="0" err="1">
                <a:solidFill>
                  <a:schemeClr val="bg1"/>
                </a:solidFill>
                <a:latin typeface="Arial"/>
                <a:ea typeface="Arial"/>
                <a:cs typeface="Arial"/>
                <a:sym typeface="Arial"/>
              </a:rPr>
              <a:t>裡面的第</a:t>
            </a:r>
            <a:r>
              <a:rPr lang="en-US" cap="none" dirty="0" err="1">
                <a:solidFill>
                  <a:schemeClr val="bg1"/>
                </a:solidFill>
                <a:latin typeface="Consolas"/>
                <a:ea typeface="Consolas"/>
                <a:cs typeface="Consolas"/>
                <a:sym typeface="Consolas"/>
              </a:rPr>
              <a:t>index</a:t>
            </a:r>
            <a:r>
              <a:rPr lang="en-US" cap="none" dirty="0" err="1">
                <a:solidFill>
                  <a:schemeClr val="bg1"/>
                </a:solidFill>
                <a:latin typeface="Arial"/>
                <a:ea typeface="Arial"/>
                <a:cs typeface="Arial"/>
                <a:sym typeface="Arial"/>
              </a:rPr>
              <a:t>個元素</a:t>
            </a:r>
            <a:endParaRPr cap="none" dirty="0">
              <a:solidFill>
                <a:schemeClr val="bg1"/>
              </a:solidFill>
              <a:latin typeface="Arial"/>
              <a:ea typeface="Arial"/>
              <a:cs typeface="Arial"/>
              <a:sym typeface="Arial"/>
            </a:endParaRPr>
          </a:p>
          <a:p>
            <a:pPr marL="0" lvl="0" indent="0" algn="l" rtl="0">
              <a:lnSpc>
                <a:spcPct val="90000"/>
              </a:lnSpc>
              <a:spcBef>
                <a:spcPts val="1000"/>
              </a:spcBef>
              <a:spcAft>
                <a:spcPts val="0"/>
              </a:spcAft>
              <a:buSzPts val="2000"/>
              <a:buNone/>
            </a:pPr>
            <a:endParaRPr cap="none" dirty="0">
              <a:solidFill>
                <a:schemeClr val="bg1"/>
              </a:solidFill>
              <a:latin typeface="Arial"/>
              <a:ea typeface="Arial"/>
              <a:cs typeface="Arial"/>
              <a:sym typeface="Arial"/>
            </a:endParaRPr>
          </a:p>
          <a:p>
            <a:pPr marL="0" lvl="0" indent="0" algn="l" rtl="0">
              <a:lnSpc>
                <a:spcPct val="90000"/>
              </a:lnSpc>
              <a:spcBef>
                <a:spcPts val="1000"/>
              </a:spcBef>
              <a:spcAft>
                <a:spcPts val="0"/>
              </a:spcAft>
              <a:buSzPts val="2000"/>
              <a:buNone/>
            </a:pPr>
            <a:r>
              <a:rPr lang="en-US" cap="none" dirty="0" err="1">
                <a:solidFill>
                  <a:schemeClr val="bg1"/>
                </a:solidFill>
                <a:latin typeface="Arial"/>
                <a:ea typeface="Arial"/>
                <a:cs typeface="Arial"/>
                <a:sym typeface="Arial"/>
              </a:rPr>
              <a:t>這些元素的操作就跟變數一樣，可以使用</a:t>
            </a:r>
            <a:r>
              <a:rPr lang="en-US" cap="none" dirty="0">
                <a:solidFill>
                  <a:schemeClr val="bg1"/>
                </a:solidFill>
                <a:latin typeface="Consolas"/>
                <a:ea typeface="Consolas"/>
                <a:cs typeface="Consolas"/>
                <a:sym typeface="Consolas"/>
              </a:rPr>
              <a:t> +, -, *, /, %, &amp;, |, ^.</a:t>
            </a:r>
            <a:endParaRPr dirty="0">
              <a:solidFill>
                <a:schemeClr val="bg1"/>
              </a:solidFill>
            </a:endParaRPr>
          </a:p>
          <a:p>
            <a:pPr marL="0" lvl="0" indent="0" algn="l" rtl="0">
              <a:lnSpc>
                <a:spcPct val="90000"/>
              </a:lnSpc>
              <a:spcBef>
                <a:spcPts val="1000"/>
              </a:spcBef>
              <a:spcAft>
                <a:spcPts val="0"/>
              </a:spcAft>
              <a:buSzPts val="2000"/>
              <a:buNone/>
            </a:pPr>
            <a:endParaRPr cap="none" dirty="0">
              <a:solidFill>
                <a:schemeClr val="bg1"/>
              </a:solidFill>
              <a:latin typeface="Consolas"/>
              <a:ea typeface="Consolas"/>
              <a:cs typeface="Consolas"/>
              <a:sym typeface="Consolas"/>
            </a:endParaRPr>
          </a:p>
        </p:txBody>
      </p:sp>
      <p:grpSp>
        <p:nvGrpSpPr>
          <p:cNvPr id="4" name="Group 8">
            <a:extLst>
              <a:ext uri="{FF2B5EF4-FFF2-40B4-BE49-F238E27FC236}">
                <a16:creationId xmlns:a16="http://schemas.microsoft.com/office/drawing/2014/main" id="{17664304-01CA-64EC-5DB4-4EF1D79141E6}"/>
              </a:ext>
            </a:extLst>
          </p:cNvPr>
          <p:cNvGrpSpPr/>
          <p:nvPr/>
        </p:nvGrpSpPr>
        <p:grpSpPr>
          <a:xfrm>
            <a:off x="5664200" y="1344773"/>
            <a:ext cx="6527799" cy="2753094"/>
            <a:chOff x="8682245" y="3187788"/>
            <a:chExt cx="3881424" cy="1585562"/>
          </a:xfrm>
        </p:grpSpPr>
        <p:sp>
          <p:nvSpPr>
            <p:cNvPr id="5" name="Rectangle: Rounded Corners 9">
              <a:extLst>
                <a:ext uri="{FF2B5EF4-FFF2-40B4-BE49-F238E27FC236}">
                  <a16:creationId xmlns:a16="http://schemas.microsoft.com/office/drawing/2014/main" id="{3FEBAB6A-5059-1D03-EB5C-DBECD16129A6}"/>
                </a:ext>
              </a:extLst>
            </p:cNvPr>
            <p:cNvSpPr/>
            <p:nvPr/>
          </p:nvSpPr>
          <p:spPr>
            <a:xfrm>
              <a:off x="8682245" y="3187788"/>
              <a:ext cx="3881424" cy="1585562"/>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10">
              <a:extLst>
                <a:ext uri="{FF2B5EF4-FFF2-40B4-BE49-F238E27FC236}">
                  <a16:creationId xmlns:a16="http://schemas.microsoft.com/office/drawing/2014/main" id="{BB9D075E-5698-1B52-47B8-5877A683E36E}"/>
                </a:ext>
              </a:extLst>
            </p:cNvPr>
            <p:cNvSpPr/>
            <p:nvPr/>
          </p:nvSpPr>
          <p:spPr>
            <a:xfrm>
              <a:off x="8801008" y="3506018"/>
              <a:ext cx="3670889" cy="108867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zh-TW" sz="2400" dirty="0">
                <a:solidFill>
                  <a:srgbClr val="D4D4D4"/>
                </a:solidFill>
                <a:latin typeface="Consolas" panose="020B0609020204030204" pitchFamily="49" charset="0"/>
              </a:endParaRPr>
            </a:p>
          </p:txBody>
        </p:sp>
      </p:grpSp>
      <p:sp>
        <p:nvSpPr>
          <p:cNvPr id="7" name="TextBox 17">
            <a:extLst>
              <a:ext uri="{FF2B5EF4-FFF2-40B4-BE49-F238E27FC236}">
                <a16:creationId xmlns:a16="http://schemas.microsoft.com/office/drawing/2014/main" id="{D672B52B-D43C-FD7F-30FF-EEEBD70C9079}"/>
              </a:ext>
            </a:extLst>
          </p:cNvPr>
          <p:cNvSpPr txBox="1"/>
          <p:nvPr/>
        </p:nvSpPr>
        <p:spPr>
          <a:xfrm>
            <a:off x="8116018" y="1344773"/>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sp>
        <p:nvSpPr>
          <p:cNvPr id="2" name="矩形 1"/>
          <p:cNvSpPr/>
          <p:nvPr/>
        </p:nvSpPr>
        <p:spPr>
          <a:xfrm>
            <a:off x="5852848" y="2004624"/>
            <a:ext cx="6096000" cy="1908215"/>
          </a:xfrm>
          <a:prstGeom prst="rect">
            <a:avLst/>
          </a:prstGeom>
        </p:spPr>
        <p:txBody>
          <a:bodyPr>
            <a:spAutoFit/>
          </a:bodyPr>
          <a:lstStyle/>
          <a:p>
            <a:r>
              <a:rPr lang="pt-BR" altLang="zh-TW" sz="2400" dirty="0">
                <a:solidFill>
                  <a:srgbClr val="569CD6"/>
                </a:solidFill>
                <a:latin typeface="Consolas" panose="020B0609020204030204" pitchFamily="49" charset="0"/>
              </a:rPr>
              <a:t>int</a:t>
            </a:r>
            <a:r>
              <a:rPr lang="pt-BR" altLang="zh-TW" sz="2400" dirty="0">
                <a:solidFill>
                  <a:srgbClr val="D4D4D4"/>
                </a:solidFill>
                <a:latin typeface="Consolas" panose="020B0609020204030204" pitchFamily="49" charset="0"/>
              </a:rPr>
              <a:t> num[</a:t>
            </a:r>
            <a:r>
              <a:rPr lang="pt-BR" altLang="zh-TW" sz="2400" dirty="0">
                <a:solidFill>
                  <a:srgbClr val="B5CEA8"/>
                </a:solidFill>
                <a:latin typeface="Consolas" panose="020B0609020204030204" pitchFamily="49" charset="0"/>
              </a:rPr>
              <a:t>4</a:t>
            </a:r>
            <a:r>
              <a:rPr lang="pt-BR" altLang="zh-TW" sz="2400" dirty="0">
                <a:solidFill>
                  <a:srgbClr val="D4D4D4"/>
                </a:solidFill>
                <a:latin typeface="Consolas" panose="020B0609020204030204" pitchFamily="49" charset="0"/>
              </a:rPr>
              <a:t>];</a:t>
            </a:r>
          </a:p>
          <a:p>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0</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2</a:t>
            </a:r>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2</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3</a:t>
            </a:r>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3</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4</a:t>
            </a:r>
            <a:r>
              <a:rPr lang="pt-BR" altLang="zh-TW" sz="2400" dirty="0">
                <a:solidFill>
                  <a:srgbClr val="D4D4D4"/>
                </a:solidFill>
                <a:latin typeface="Consolas" panose="020B0609020204030204" pitchFamily="49" charset="0"/>
              </a:rPr>
              <a:t>;</a:t>
            </a:r>
          </a:p>
          <a:p>
            <a:r>
              <a:rPr lang="pt-BR" altLang="zh-TW" sz="2400" dirty="0">
                <a:solidFill>
                  <a:srgbClr val="569CD6"/>
                </a:solidFill>
                <a:latin typeface="Consolas" panose="020B0609020204030204" pitchFamily="49" charset="0"/>
              </a:rPr>
              <a:t>int</a:t>
            </a:r>
            <a:r>
              <a:rPr lang="pt-BR" altLang="zh-TW" sz="2400" dirty="0">
                <a:solidFill>
                  <a:srgbClr val="D4D4D4"/>
                </a:solidFill>
                <a:latin typeface="Consolas" panose="020B0609020204030204" pitchFamily="49" charset="0"/>
              </a:rPr>
              <a:t> a=num[</a:t>
            </a:r>
            <a:r>
              <a:rPr lang="pt-BR" altLang="zh-TW" sz="2400" dirty="0">
                <a:solidFill>
                  <a:srgbClr val="B5CEA8"/>
                </a:solidFill>
                <a:latin typeface="Consolas" panose="020B0609020204030204" pitchFamily="49" charset="0"/>
              </a:rPr>
              <a:t>0</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,b=num[</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a:t>
            </a:r>
          </a:p>
          <a:p>
            <a:r>
              <a:rPr lang="en-US" altLang="zh-TW" sz="2400" dirty="0" err="1">
                <a:solidFill>
                  <a:srgbClr val="569CD6"/>
                </a:solidFill>
                <a:latin typeface="Consolas" panose="020B0609020204030204" pitchFamily="49" charset="0"/>
              </a:rPr>
              <a:t>int</a:t>
            </a:r>
            <a:r>
              <a:rPr lang="en-US" altLang="zh-TW" sz="2400" dirty="0">
                <a:solidFill>
                  <a:srgbClr val="D4D4D4"/>
                </a:solidFill>
                <a:latin typeface="Consolas" panose="020B0609020204030204" pitchFamily="49" charset="0"/>
              </a:rPr>
              <a:t> c=</a:t>
            </a:r>
            <a:r>
              <a:rPr lang="en-US" altLang="zh-TW" sz="2400" dirty="0" err="1">
                <a:solidFill>
                  <a:srgbClr val="D4D4D4"/>
                </a:solidFill>
                <a:latin typeface="Consolas" panose="020B0609020204030204" pitchFamily="49" charset="0"/>
              </a:rPr>
              <a:t>num</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2</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2</a:t>
            </a:r>
            <a:r>
              <a:rPr lang="en-US" altLang="zh-TW" sz="2400" dirty="0">
                <a:solidFill>
                  <a:srgbClr val="D4D4D4"/>
                </a:solidFill>
                <a:latin typeface="Consolas" panose="020B0609020204030204" pitchFamily="49" charset="0"/>
              </a:rPr>
              <a:t>,d=</a:t>
            </a:r>
            <a:r>
              <a:rPr lang="en-US" altLang="zh-TW" sz="2400" dirty="0" err="1">
                <a:solidFill>
                  <a:srgbClr val="D4D4D4"/>
                </a:solidFill>
                <a:latin typeface="Consolas" panose="020B0609020204030204" pitchFamily="49" charset="0"/>
              </a:rPr>
              <a:t>num</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3</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2</a:t>
            </a:r>
            <a:r>
              <a:rPr lang="en-US" altLang="zh-TW" sz="2400" dirty="0">
                <a:solidFill>
                  <a:srgbClr val="D4D4D4"/>
                </a:solidFill>
                <a:latin typeface="Consolas" panose="020B0609020204030204" pitchFamily="49" charset="0"/>
              </a:rPr>
              <a:t>;</a:t>
            </a:r>
          </a:p>
          <a:p>
            <a:endParaRPr lang="pt-BR" altLang="zh-TW" sz="2200" dirty="0">
              <a:solidFill>
                <a:srgbClr val="D4D4D4"/>
              </a:solidFill>
              <a:latin typeface="Consolas" panose="020B0609020204030204" pitchFamily="49" charset="0"/>
            </a:endParaRPr>
          </a:p>
        </p:txBody>
      </p:sp>
      <p:grpSp>
        <p:nvGrpSpPr>
          <p:cNvPr id="9" name="Group 19">
            <a:extLst>
              <a:ext uri="{FF2B5EF4-FFF2-40B4-BE49-F238E27FC236}">
                <a16:creationId xmlns:a16="http://schemas.microsoft.com/office/drawing/2014/main" id="{E0D74EA3-49CC-5D92-9A7D-BA5E05F2DBE7}"/>
              </a:ext>
            </a:extLst>
          </p:cNvPr>
          <p:cNvGrpSpPr/>
          <p:nvPr/>
        </p:nvGrpSpPr>
        <p:grpSpPr>
          <a:xfrm>
            <a:off x="5971381" y="3787662"/>
            <a:ext cx="3389184" cy="2746613"/>
            <a:chOff x="1322856" y="3339508"/>
            <a:chExt cx="2825099" cy="4201617"/>
          </a:xfrm>
        </p:grpSpPr>
        <p:sp>
          <p:nvSpPr>
            <p:cNvPr id="10" name="Rectangle: Rounded Corners 14">
              <a:extLst>
                <a:ext uri="{FF2B5EF4-FFF2-40B4-BE49-F238E27FC236}">
                  <a16:creationId xmlns:a16="http://schemas.microsoft.com/office/drawing/2014/main" id="{43CBA7FF-6810-847F-0D7F-E5D0A7620444}"/>
                </a:ext>
              </a:extLst>
            </p:cNvPr>
            <p:cNvSpPr/>
            <p:nvPr/>
          </p:nvSpPr>
          <p:spPr>
            <a:xfrm>
              <a:off x="1322856" y="3339508"/>
              <a:ext cx="2825099" cy="4201617"/>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7">
              <a:extLst>
                <a:ext uri="{FF2B5EF4-FFF2-40B4-BE49-F238E27FC236}">
                  <a16:creationId xmlns:a16="http://schemas.microsoft.com/office/drawing/2014/main" id="{BBF251AB-ACB8-0A9A-F7AC-E1916B9D52BF}"/>
                </a:ext>
              </a:extLst>
            </p:cNvPr>
            <p:cNvGrpSpPr/>
            <p:nvPr/>
          </p:nvGrpSpPr>
          <p:grpSpPr>
            <a:xfrm>
              <a:off x="1805116" y="3432346"/>
              <a:ext cx="1686360" cy="3881675"/>
              <a:chOff x="1805116" y="3248721"/>
              <a:chExt cx="1686360" cy="3881675"/>
            </a:xfrm>
          </p:grpSpPr>
          <p:sp>
            <p:nvSpPr>
              <p:cNvPr id="12" name="Rectangle: Rounded Corners 2">
                <a:extLst>
                  <a:ext uri="{FF2B5EF4-FFF2-40B4-BE49-F238E27FC236}">
                    <a16:creationId xmlns:a16="http://schemas.microsoft.com/office/drawing/2014/main" id="{91740B02-B9AD-474F-8913-2E66ABDD0EC2}"/>
                  </a:ext>
                </a:extLst>
              </p:cNvPr>
              <p:cNvSpPr/>
              <p:nvPr/>
            </p:nvSpPr>
            <p:spPr>
              <a:xfrm>
                <a:off x="1805116" y="3999044"/>
                <a:ext cx="1686360" cy="3131352"/>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A = 2;</a:t>
                </a:r>
              </a:p>
              <a:p>
                <a:r>
                  <a:rPr lang="en-US" altLang="zh-TW" sz="2800" dirty="0"/>
                  <a:t>b = 1;</a:t>
                </a:r>
              </a:p>
              <a:p>
                <a:r>
                  <a:rPr lang="en-US" altLang="zh-TW" sz="2800" dirty="0"/>
                  <a:t>C = ?;</a:t>
                </a:r>
              </a:p>
              <a:p>
                <a:r>
                  <a:rPr lang="en-US" altLang="zh-TW" sz="2800" dirty="0"/>
                  <a:t>D = ?; </a:t>
                </a:r>
              </a:p>
            </p:txBody>
          </p:sp>
          <p:sp>
            <p:nvSpPr>
              <p:cNvPr id="13" name="TextBox 4">
                <a:extLst>
                  <a:ext uri="{FF2B5EF4-FFF2-40B4-BE49-F238E27FC236}">
                    <a16:creationId xmlns:a16="http://schemas.microsoft.com/office/drawing/2014/main" id="{E512E27F-46DE-96C4-BC52-E83CB03B1540}"/>
                  </a:ext>
                </a:extLst>
              </p:cNvPr>
              <p:cNvSpPr txBox="1"/>
              <p:nvPr/>
            </p:nvSpPr>
            <p:spPr>
              <a:xfrm>
                <a:off x="2196890" y="3248721"/>
                <a:ext cx="902811" cy="523220"/>
              </a:xfrm>
              <a:prstGeom prst="rect">
                <a:avLst/>
              </a:prstGeom>
              <a:noFill/>
            </p:spPr>
            <p:txBody>
              <a:bodyPr wrap="none" rtlCol="0">
                <a:spAutoFit/>
              </a:bodyPr>
              <a:lstStyle/>
              <a:p>
                <a:r>
                  <a:rPr lang="zh-TW" altLang="en-US" sz="2800" dirty="0">
                    <a:solidFill>
                      <a:schemeClr val="bg1"/>
                    </a:solidFill>
                  </a:rPr>
                  <a:t>結果</a:t>
                </a:r>
                <a:endParaRPr lang="en-US" sz="2800" dirty="0">
                  <a:solidFill>
                    <a:schemeClr val="bg1"/>
                  </a:solidFill>
                </a:endParaRPr>
              </a:p>
            </p:txBody>
          </p:sp>
        </p:grpSp>
      </p:grpSp>
    </p:spTree>
    <p:extLst>
      <p:ext uri="{BB962C8B-B14F-4D97-AF65-F5344CB8AC3E}">
        <p14:creationId xmlns:p14="http://schemas.microsoft.com/office/powerpoint/2010/main" val="410293136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108"/>
          <p:cNvSpPr txBox="1">
            <a:spLocks noGrp="1"/>
          </p:cNvSpPr>
          <p:nvPr>
            <p:ph type="title"/>
          </p:nvPr>
        </p:nvSpPr>
        <p:spPr>
          <a:xfrm>
            <a:off x="303213" y="138537"/>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cap="none" dirty="0" err="1">
                <a:solidFill>
                  <a:schemeClr val="bg1"/>
                </a:solidFill>
                <a:latin typeface="Arial"/>
                <a:ea typeface="Arial"/>
                <a:cs typeface="Arial"/>
                <a:sym typeface="Arial"/>
              </a:rPr>
              <a:t>陣列</a:t>
            </a:r>
            <a:r>
              <a:rPr lang="en-US" cap="none" dirty="0">
                <a:solidFill>
                  <a:schemeClr val="bg1"/>
                </a:solidFill>
                <a:latin typeface="Consolas"/>
                <a:ea typeface="Consolas"/>
                <a:cs typeface="Consolas"/>
                <a:sym typeface="Consolas"/>
              </a:rPr>
              <a:t> – </a:t>
            </a:r>
            <a:r>
              <a:rPr lang="en-US" cap="none" dirty="0" err="1">
                <a:solidFill>
                  <a:schemeClr val="bg1"/>
                </a:solidFill>
                <a:latin typeface="Arial"/>
                <a:ea typeface="Arial"/>
                <a:cs typeface="Arial"/>
                <a:sym typeface="Arial"/>
              </a:rPr>
              <a:t>操作</a:t>
            </a:r>
            <a:endParaRPr dirty="0">
              <a:solidFill>
                <a:schemeClr val="bg1"/>
              </a:solidFill>
            </a:endParaRPr>
          </a:p>
        </p:txBody>
      </p:sp>
      <p:sp>
        <p:nvSpPr>
          <p:cNvPr id="491" name="Google Shape;491;p108"/>
          <p:cNvSpPr txBox="1">
            <a:spLocks noGrp="1"/>
          </p:cNvSpPr>
          <p:nvPr>
            <p:ph type="body" idx="1"/>
          </p:nvPr>
        </p:nvSpPr>
        <p:spPr>
          <a:xfrm>
            <a:off x="303213" y="2744592"/>
            <a:ext cx="5479520" cy="294372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000"/>
              <a:buNone/>
            </a:pPr>
            <a:r>
              <a:rPr lang="en-US" cap="none" dirty="0">
                <a:solidFill>
                  <a:schemeClr val="bg1"/>
                </a:solidFill>
                <a:latin typeface="Arial"/>
                <a:ea typeface="Arial"/>
                <a:cs typeface="Arial"/>
                <a:sym typeface="Arial"/>
              </a:rPr>
              <a:t>用</a:t>
            </a:r>
            <a:r>
              <a:rPr lang="en-US" cap="none" dirty="0">
                <a:solidFill>
                  <a:schemeClr val="bg1"/>
                </a:solidFill>
                <a:latin typeface="Consolas"/>
                <a:ea typeface="Consolas"/>
                <a:cs typeface="Consolas"/>
                <a:sym typeface="Consolas"/>
              </a:rPr>
              <a:t> </a:t>
            </a:r>
            <a:r>
              <a:rPr lang="en-US" b="1" cap="none" dirty="0">
                <a:solidFill>
                  <a:schemeClr val="bg1"/>
                </a:solidFill>
                <a:latin typeface="Consolas"/>
                <a:ea typeface="Consolas"/>
                <a:cs typeface="Consolas"/>
                <a:sym typeface="Consolas"/>
              </a:rPr>
              <a:t>[]</a:t>
            </a:r>
            <a:r>
              <a:rPr lang="en-US" cap="none" dirty="0">
                <a:solidFill>
                  <a:schemeClr val="bg1"/>
                </a:solidFill>
                <a:latin typeface="Consolas"/>
                <a:ea typeface="Consolas"/>
                <a:cs typeface="Consolas"/>
                <a:sym typeface="Consolas"/>
              </a:rPr>
              <a:t> </a:t>
            </a:r>
            <a:r>
              <a:rPr lang="en-US" cap="none" dirty="0" err="1">
                <a:solidFill>
                  <a:schemeClr val="bg1"/>
                </a:solidFill>
                <a:latin typeface="Arial"/>
                <a:ea typeface="Arial"/>
                <a:cs typeface="Arial"/>
                <a:sym typeface="Arial"/>
              </a:rPr>
              <a:t>去獲取陣列中的特定元素</a:t>
            </a:r>
            <a:endParaRPr cap="none" dirty="0">
              <a:solidFill>
                <a:schemeClr val="bg1"/>
              </a:solidFill>
              <a:latin typeface="Arial"/>
              <a:ea typeface="Arial"/>
              <a:cs typeface="Arial"/>
              <a:sym typeface="Arial"/>
            </a:endParaRPr>
          </a:p>
          <a:p>
            <a:pPr marL="0" lvl="0" indent="0" algn="l" rtl="0">
              <a:lnSpc>
                <a:spcPct val="90000"/>
              </a:lnSpc>
              <a:spcBef>
                <a:spcPts val="800"/>
              </a:spcBef>
              <a:spcAft>
                <a:spcPts val="0"/>
              </a:spcAft>
              <a:buSzPts val="1000"/>
              <a:buNone/>
            </a:pPr>
            <a:endParaRPr sz="1000" cap="none" dirty="0">
              <a:solidFill>
                <a:schemeClr val="bg1"/>
              </a:solidFill>
              <a:latin typeface="Arial"/>
              <a:ea typeface="Arial"/>
              <a:cs typeface="Arial"/>
              <a:sym typeface="Arial"/>
            </a:endParaRPr>
          </a:p>
          <a:p>
            <a:pPr marL="0" lvl="0" indent="0" algn="l" rtl="0">
              <a:lnSpc>
                <a:spcPct val="90000"/>
              </a:lnSpc>
              <a:spcBef>
                <a:spcPts val="1000"/>
              </a:spcBef>
              <a:spcAft>
                <a:spcPts val="0"/>
              </a:spcAft>
              <a:buSzPts val="2000"/>
              <a:buNone/>
            </a:pPr>
            <a:r>
              <a:rPr lang="en-US" b="1" cap="none" dirty="0">
                <a:solidFill>
                  <a:schemeClr val="bg1"/>
                </a:solidFill>
                <a:latin typeface="Consolas"/>
                <a:ea typeface="Consolas"/>
                <a:cs typeface="Consolas"/>
                <a:sym typeface="Consolas"/>
              </a:rPr>
              <a:t>name[index]</a:t>
            </a:r>
            <a:r>
              <a:rPr lang="en-US" cap="none" dirty="0" err="1">
                <a:solidFill>
                  <a:schemeClr val="bg1"/>
                </a:solidFill>
                <a:latin typeface="Arial"/>
                <a:ea typeface="Arial"/>
                <a:cs typeface="Arial"/>
                <a:sym typeface="Arial"/>
              </a:rPr>
              <a:t>代表在一個叫做</a:t>
            </a:r>
            <a:r>
              <a:rPr lang="en-US" cap="none" dirty="0">
                <a:solidFill>
                  <a:schemeClr val="bg1"/>
                </a:solidFill>
                <a:latin typeface="Consolas"/>
                <a:ea typeface="Consolas"/>
                <a:cs typeface="Consolas"/>
                <a:sym typeface="Consolas"/>
              </a:rPr>
              <a:t> </a:t>
            </a:r>
            <a:r>
              <a:rPr lang="en-US" cap="none" dirty="0" err="1">
                <a:solidFill>
                  <a:schemeClr val="bg1"/>
                </a:solidFill>
                <a:latin typeface="Consolas"/>
                <a:ea typeface="Consolas"/>
                <a:cs typeface="Consolas"/>
                <a:sym typeface="Consolas"/>
              </a:rPr>
              <a:t>name</a:t>
            </a:r>
            <a:r>
              <a:rPr lang="en-US" cap="none" dirty="0" err="1">
                <a:solidFill>
                  <a:schemeClr val="bg1"/>
                </a:solidFill>
                <a:latin typeface="Arial"/>
                <a:ea typeface="Arial"/>
                <a:cs typeface="Arial"/>
                <a:sym typeface="Arial"/>
              </a:rPr>
              <a:t>的</a:t>
            </a:r>
            <a:r>
              <a:rPr lang="en-US" dirty="0" err="1">
                <a:solidFill>
                  <a:schemeClr val="bg1"/>
                </a:solidFill>
                <a:latin typeface="Consolas"/>
                <a:ea typeface="Consolas"/>
                <a:cs typeface="Consolas"/>
                <a:sym typeface="Consolas"/>
              </a:rPr>
              <a:t>陣列</a:t>
            </a:r>
            <a:r>
              <a:rPr lang="en-US" cap="none" dirty="0" err="1">
                <a:solidFill>
                  <a:schemeClr val="bg1"/>
                </a:solidFill>
                <a:latin typeface="Arial"/>
                <a:ea typeface="Arial"/>
                <a:cs typeface="Arial"/>
                <a:sym typeface="Arial"/>
              </a:rPr>
              <a:t>裡面的第</a:t>
            </a:r>
            <a:r>
              <a:rPr lang="en-US" cap="none" dirty="0" err="1">
                <a:solidFill>
                  <a:schemeClr val="bg1"/>
                </a:solidFill>
                <a:latin typeface="Consolas"/>
                <a:ea typeface="Consolas"/>
                <a:cs typeface="Consolas"/>
                <a:sym typeface="Consolas"/>
              </a:rPr>
              <a:t>index</a:t>
            </a:r>
            <a:r>
              <a:rPr lang="en-US" cap="none" dirty="0" err="1">
                <a:solidFill>
                  <a:schemeClr val="bg1"/>
                </a:solidFill>
                <a:latin typeface="Arial"/>
                <a:ea typeface="Arial"/>
                <a:cs typeface="Arial"/>
                <a:sym typeface="Arial"/>
              </a:rPr>
              <a:t>個元素</a:t>
            </a:r>
            <a:endParaRPr cap="none" dirty="0">
              <a:solidFill>
                <a:schemeClr val="bg1"/>
              </a:solidFill>
              <a:latin typeface="Arial"/>
              <a:ea typeface="Arial"/>
              <a:cs typeface="Arial"/>
              <a:sym typeface="Arial"/>
            </a:endParaRPr>
          </a:p>
          <a:p>
            <a:pPr marL="0" lvl="0" indent="0" algn="l" rtl="0">
              <a:lnSpc>
                <a:spcPct val="90000"/>
              </a:lnSpc>
              <a:spcBef>
                <a:spcPts val="1000"/>
              </a:spcBef>
              <a:spcAft>
                <a:spcPts val="0"/>
              </a:spcAft>
              <a:buSzPts val="2000"/>
              <a:buNone/>
            </a:pPr>
            <a:endParaRPr cap="none" dirty="0">
              <a:solidFill>
                <a:schemeClr val="bg1"/>
              </a:solidFill>
              <a:latin typeface="Arial"/>
              <a:ea typeface="Arial"/>
              <a:cs typeface="Arial"/>
              <a:sym typeface="Arial"/>
            </a:endParaRPr>
          </a:p>
          <a:p>
            <a:pPr marL="0" lvl="0" indent="0" algn="l" rtl="0">
              <a:lnSpc>
                <a:spcPct val="90000"/>
              </a:lnSpc>
              <a:spcBef>
                <a:spcPts val="1000"/>
              </a:spcBef>
              <a:spcAft>
                <a:spcPts val="0"/>
              </a:spcAft>
              <a:buSzPts val="2000"/>
              <a:buNone/>
            </a:pPr>
            <a:r>
              <a:rPr lang="en-US" cap="none" dirty="0" err="1">
                <a:solidFill>
                  <a:schemeClr val="bg1"/>
                </a:solidFill>
                <a:latin typeface="Arial"/>
                <a:ea typeface="Arial"/>
                <a:cs typeface="Arial"/>
                <a:sym typeface="Arial"/>
              </a:rPr>
              <a:t>這些元素的操作就跟變數一樣，可以使用</a:t>
            </a:r>
            <a:r>
              <a:rPr lang="en-US" cap="none" dirty="0">
                <a:solidFill>
                  <a:schemeClr val="bg1"/>
                </a:solidFill>
                <a:latin typeface="Consolas"/>
                <a:ea typeface="Consolas"/>
                <a:cs typeface="Consolas"/>
                <a:sym typeface="Consolas"/>
              </a:rPr>
              <a:t> +, -, *, /, %, &amp;, |, ^.</a:t>
            </a:r>
            <a:endParaRPr dirty="0">
              <a:solidFill>
                <a:schemeClr val="bg1"/>
              </a:solidFill>
            </a:endParaRPr>
          </a:p>
          <a:p>
            <a:pPr marL="0" lvl="0" indent="0" algn="l" rtl="0">
              <a:lnSpc>
                <a:spcPct val="90000"/>
              </a:lnSpc>
              <a:spcBef>
                <a:spcPts val="1000"/>
              </a:spcBef>
              <a:spcAft>
                <a:spcPts val="0"/>
              </a:spcAft>
              <a:buSzPts val="2000"/>
              <a:buNone/>
            </a:pPr>
            <a:endParaRPr cap="none" dirty="0">
              <a:solidFill>
                <a:schemeClr val="bg1"/>
              </a:solidFill>
              <a:latin typeface="Consolas"/>
              <a:ea typeface="Consolas"/>
              <a:cs typeface="Consolas"/>
              <a:sym typeface="Consolas"/>
            </a:endParaRPr>
          </a:p>
        </p:txBody>
      </p:sp>
      <p:grpSp>
        <p:nvGrpSpPr>
          <p:cNvPr id="4" name="Group 8">
            <a:extLst>
              <a:ext uri="{FF2B5EF4-FFF2-40B4-BE49-F238E27FC236}">
                <a16:creationId xmlns:a16="http://schemas.microsoft.com/office/drawing/2014/main" id="{17664304-01CA-64EC-5DB4-4EF1D79141E6}"/>
              </a:ext>
            </a:extLst>
          </p:cNvPr>
          <p:cNvGrpSpPr/>
          <p:nvPr/>
        </p:nvGrpSpPr>
        <p:grpSpPr>
          <a:xfrm>
            <a:off x="5664200" y="1344773"/>
            <a:ext cx="6527799" cy="2753094"/>
            <a:chOff x="8682245" y="3187788"/>
            <a:chExt cx="3881424" cy="1585562"/>
          </a:xfrm>
        </p:grpSpPr>
        <p:sp>
          <p:nvSpPr>
            <p:cNvPr id="5" name="Rectangle: Rounded Corners 9">
              <a:extLst>
                <a:ext uri="{FF2B5EF4-FFF2-40B4-BE49-F238E27FC236}">
                  <a16:creationId xmlns:a16="http://schemas.microsoft.com/office/drawing/2014/main" id="{3FEBAB6A-5059-1D03-EB5C-DBECD16129A6}"/>
                </a:ext>
              </a:extLst>
            </p:cNvPr>
            <p:cNvSpPr/>
            <p:nvPr/>
          </p:nvSpPr>
          <p:spPr>
            <a:xfrm>
              <a:off x="8682245" y="3187788"/>
              <a:ext cx="3881424" cy="1585562"/>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10">
              <a:extLst>
                <a:ext uri="{FF2B5EF4-FFF2-40B4-BE49-F238E27FC236}">
                  <a16:creationId xmlns:a16="http://schemas.microsoft.com/office/drawing/2014/main" id="{BB9D075E-5698-1B52-47B8-5877A683E36E}"/>
                </a:ext>
              </a:extLst>
            </p:cNvPr>
            <p:cNvSpPr/>
            <p:nvPr/>
          </p:nvSpPr>
          <p:spPr>
            <a:xfrm>
              <a:off x="8801008" y="3506018"/>
              <a:ext cx="3670889" cy="108867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zh-TW" sz="2400" dirty="0">
                <a:solidFill>
                  <a:srgbClr val="D4D4D4"/>
                </a:solidFill>
                <a:latin typeface="Consolas" panose="020B0609020204030204" pitchFamily="49" charset="0"/>
              </a:endParaRPr>
            </a:p>
          </p:txBody>
        </p:sp>
      </p:grpSp>
      <p:sp>
        <p:nvSpPr>
          <p:cNvPr id="7" name="TextBox 17">
            <a:extLst>
              <a:ext uri="{FF2B5EF4-FFF2-40B4-BE49-F238E27FC236}">
                <a16:creationId xmlns:a16="http://schemas.microsoft.com/office/drawing/2014/main" id="{D672B52B-D43C-FD7F-30FF-EEEBD70C9079}"/>
              </a:ext>
            </a:extLst>
          </p:cNvPr>
          <p:cNvSpPr txBox="1"/>
          <p:nvPr/>
        </p:nvSpPr>
        <p:spPr>
          <a:xfrm>
            <a:off x="8116018" y="1344773"/>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sp>
        <p:nvSpPr>
          <p:cNvPr id="2" name="矩形 1"/>
          <p:cNvSpPr/>
          <p:nvPr/>
        </p:nvSpPr>
        <p:spPr>
          <a:xfrm>
            <a:off x="5852848" y="2004624"/>
            <a:ext cx="6096000" cy="1908215"/>
          </a:xfrm>
          <a:prstGeom prst="rect">
            <a:avLst/>
          </a:prstGeom>
        </p:spPr>
        <p:txBody>
          <a:bodyPr>
            <a:spAutoFit/>
          </a:bodyPr>
          <a:lstStyle/>
          <a:p>
            <a:r>
              <a:rPr lang="pt-BR" altLang="zh-TW" sz="2400" dirty="0">
                <a:solidFill>
                  <a:srgbClr val="569CD6"/>
                </a:solidFill>
                <a:latin typeface="Consolas" panose="020B0609020204030204" pitchFamily="49" charset="0"/>
              </a:rPr>
              <a:t>int</a:t>
            </a:r>
            <a:r>
              <a:rPr lang="pt-BR" altLang="zh-TW" sz="2400" dirty="0">
                <a:solidFill>
                  <a:srgbClr val="D4D4D4"/>
                </a:solidFill>
                <a:latin typeface="Consolas" panose="020B0609020204030204" pitchFamily="49" charset="0"/>
              </a:rPr>
              <a:t> num[</a:t>
            </a:r>
            <a:r>
              <a:rPr lang="pt-BR" altLang="zh-TW" sz="2400" dirty="0">
                <a:solidFill>
                  <a:srgbClr val="B5CEA8"/>
                </a:solidFill>
                <a:latin typeface="Consolas" panose="020B0609020204030204" pitchFamily="49" charset="0"/>
              </a:rPr>
              <a:t>4</a:t>
            </a:r>
            <a:r>
              <a:rPr lang="pt-BR" altLang="zh-TW" sz="2400" dirty="0">
                <a:solidFill>
                  <a:srgbClr val="D4D4D4"/>
                </a:solidFill>
                <a:latin typeface="Consolas" panose="020B0609020204030204" pitchFamily="49" charset="0"/>
              </a:rPr>
              <a:t>];</a:t>
            </a:r>
          </a:p>
          <a:p>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0</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2</a:t>
            </a:r>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2</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3</a:t>
            </a:r>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3</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4</a:t>
            </a:r>
            <a:r>
              <a:rPr lang="pt-BR" altLang="zh-TW" sz="2400" dirty="0">
                <a:solidFill>
                  <a:srgbClr val="D4D4D4"/>
                </a:solidFill>
                <a:latin typeface="Consolas" panose="020B0609020204030204" pitchFamily="49" charset="0"/>
              </a:rPr>
              <a:t>;</a:t>
            </a:r>
          </a:p>
          <a:p>
            <a:r>
              <a:rPr lang="pt-BR" altLang="zh-TW" sz="2400" dirty="0">
                <a:solidFill>
                  <a:srgbClr val="569CD6"/>
                </a:solidFill>
                <a:latin typeface="Consolas" panose="020B0609020204030204" pitchFamily="49" charset="0"/>
              </a:rPr>
              <a:t>int</a:t>
            </a:r>
            <a:r>
              <a:rPr lang="pt-BR" altLang="zh-TW" sz="2400" dirty="0">
                <a:solidFill>
                  <a:srgbClr val="D4D4D4"/>
                </a:solidFill>
                <a:latin typeface="Consolas" panose="020B0609020204030204" pitchFamily="49" charset="0"/>
              </a:rPr>
              <a:t> a=num[</a:t>
            </a:r>
            <a:r>
              <a:rPr lang="pt-BR" altLang="zh-TW" sz="2400" dirty="0">
                <a:solidFill>
                  <a:srgbClr val="B5CEA8"/>
                </a:solidFill>
                <a:latin typeface="Consolas" panose="020B0609020204030204" pitchFamily="49" charset="0"/>
              </a:rPr>
              <a:t>0</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,b=num[</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a:t>
            </a:r>
          </a:p>
          <a:p>
            <a:r>
              <a:rPr lang="en-US" altLang="zh-TW" sz="2400" dirty="0" err="1">
                <a:solidFill>
                  <a:srgbClr val="569CD6"/>
                </a:solidFill>
                <a:latin typeface="Consolas" panose="020B0609020204030204" pitchFamily="49" charset="0"/>
              </a:rPr>
              <a:t>int</a:t>
            </a:r>
            <a:r>
              <a:rPr lang="en-US" altLang="zh-TW" sz="2400" dirty="0">
                <a:solidFill>
                  <a:srgbClr val="D4D4D4"/>
                </a:solidFill>
                <a:latin typeface="Consolas" panose="020B0609020204030204" pitchFamily="49" charset="0"/>
              </a:rPr>
              <a:t> c=</a:t>
            </a:r>
            <a:r>
              <a:rPr lang="en-US" altLang="zh-TW" sz="2400" dirty="0" err="1">
                <a:solidFill>
                  <a:srgbClr val="D4D4D4"/>
                </a:solidFill>
                <a:latin typeface="Consolas" panose="020B0609020204030204" pitchFamily="49" charset="0"/>
              </a:rPr>
              <a:t>num</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2</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2</a:t>
            </a:r>
            <a:r>
              <a:rPr lang="en-US" altLang="zh-TW" sz="2400" dirty="0">
                <a:solidFill>
                  <a:srgbClr val="D4D4D4"/>
                </a:solidFill>
                <a:latin typeface="Consolas" panose="020B0609020204030204" pitchFamily="49" charset="0"/>
              </a:rPr>
              <a:t>,d=</a:t>
            </a:r>
            <a:r>
              <a:rPr lang="en-US" altLang="zh-TW" sz="2400" dirty="0" err="1">
                <a:solidFill>
                  <a:srgbClr val="D4D4D4"/>
                </a:solidFill>
                <a:latin typeface="Consolas" panose="020B0609020204030204" pitchFamily="49" charset="0"/>
              </a:rPr>
              <a:t>num</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3</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2</a:t>
            </a:r>
            <a:r>
              <a:rPr lang="en-US" altLang="zh-TW" sz="2400" dirty="0">
                <a:solidFill>
                  <a:srgbClr val="D4D4D4"/>
                </a:solidFill>
                <a:latin typeface="Consolas" panose="020B0609020204030204" pitchFamily="49" charset="0"/>
              </a:rPr>
              <a:t>;</a:t>
            </a:r>
          </a:p>
          <a:p>
            <a:endParaRPr lang="pt-BR" altLang="zh-TW" sz="2200" dirty="0">
              <a:solidFill>
                <a:srgbClr val="D4D4D4"/>
              </a:solidFill>
              <a:latin typeface="Consolas" panose="020B0609020204030204" pitchFamily="49" charset="0"/>
            </a:endParaRPr>
          </a:p>
        </p:txBody>
      </p:sp>
      <p:grpSp>
        <p:nvGrpSpPr>
          <p:cNvPr id="9" name="Group 19">
            <a:extLst>
              <a:ext uri="{FF2B5EF4-FFF2-40B4-BE49-F238E27FC236}">
                <a16:creationId xmlns:a16="http://schemas.microsoft.com/office/drawing/2014/main" id="{E0D74EA3-49CC-5D92-9A7D-BA5E05F2DBE7}"/>
              </a:ext>
            </a:extLst>
          </p:cNvPr>
          <p:cNvGrpSpPr/>
          <p:nvPr/>
        </p:nvGrpSpPr>
        <p:grpSpPr>
          <a:xfrm>
            <a:off x="5971381" y="3787662"/>
            <a:ext cx="3389184" cy="2746613"/>
            <a:chOff x="1322856" y="3339508"/>
            <a:chExt cx="2825099" cy="4201617"/>
          </a:xfrm>
        </p:grpSpPr>
        <p:sp>
          <p:nvSpPr>
            <p:cNvPr id="10" name="Rectangle: Rounded Corners 14">
              <a:extLst>
                <a:ext uri="{FF2B5EF4-FFF2-40B4-BE49-F238E27FC236}">
                  <a16:creationId xmlns:a16="http://schemas.microsoft.com/office/drawing/2014/main" id="{43CBA7FF-6810-847F-0D7F-E5D0A7620444}"/>
                </a:ext>
              </a:extLst>
            </p:cNvPr>
            <p:cNvSpPr/>
            <p:nvPr/>
          </p:nvSpPr>
          <p:spPr>
            <a:xfrm>
              <a:off x="1322856" y="3339508"/>
              <a:ext cx="2825099" cy="4201617"/>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7">
              <a:extLst>
                <a:ext uri="{FF2B5EF4-FFF2-40B4-BE49-F238E27FC236}">
                  <a16:creationId xmlns:a16="http://schemas.microsoft.com/office/drawing/2014/main" id="{BBF251AB-ACB8-0A9A-F7AC-E1916B9D52BF}"/>
                </a:ext>
              </a:extLst>
            </p:cNvPr>
            <p:cNvGrpSpPr/>
            <p:nvPr/>
          </p:nvGrpSpPr>
          <p:grpSpPr>
            <a:xfrm>
              <a:off x="1805116" y="3432346"/>
              <a:ext cx="1686360" cy="3881675"/>
              <a:chOff x="1805116" y="3248721"/>
              <a:chExt cx="1686360" cy="3881675"/>
            </a:xfrm>
          </p:grpSpPr>
          <p:sp>
            <p:nvSpPr>
              <p:cNvPr id="12" name="Rectangle: Rounded Corners 2">
                <a:extLst>
                  <a:ext uri="{FF2B5EF4-FFF2-40B4-BE49-F238E27FC236}">
                    <a16:creationId xmlns:a16="http://schemas.microsoft.com/office/drawing/2014/main" id="{91740B02-B9AD-474F-8913-2E66ABDD0EC2}"/>
                  </a:ext>
                </a:extLst>
              </p:cNvPr>
              <p:cNvSpPr/>
              <p:nvPr/>
            </p:nvSpPr>
            <p:spPr>
              <a:xfrm>
                <a:off x="1805116" y="3999044"/>
                <a:ext cx="1686360" cy="3131352"/>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A = 2;</a:t>
                </a:r>
              </a:p>
              <a:p>
                <a:r>
                  <a:rPr lang="en-US" altLang="zh-TW" sz="2800" dirty="0"/>
                  <a:t>b = 1;</a:t>
                </a:r>
              </a:p>
              <a:p>
                <a:r>
                  <a:rPr lang="en-US" altLang="zh-TW" sz="2800" dirty="0"/>
                  <a:t>C = 6;</a:t>
                </a:r>
              </a:p>
              <a:p>
                <a:r>
                  <a:rPr lang="en-US" altLang="zh-TW" sz="2800" dirty="0"/>
                  <a:t>D </a:t>
                </a:r>
                <a:r>
                  <a:rPr lang="en-US" altLang="zh-TW" sz="2800"/>
                  <a:t>= ?; </a:t>
                </a:r>
                <a:endParaRPr lang="en-US" altLang="zh-TW" sz="2800" dirty="0"/>
              </a:p>
            </p:txBody>
          </p:sp>
          <p:sp>
            <p:nvSpPr>
              <p:cNvPr id="13" name="TextBox 4">
                <a:extLst>
                  <a:ext uri="{FF2B5EF4-FFF2-40B4-BE49-F238E27FC236}">
                    <a16:creationId xmlns:a16="http://schemas.microsoft.com/office/drawing/2014/main" id="{E512E27F-46DE-96C4-BC52-E83CB03B1540}"/>
                  </a:ext>
                </a:extLst>
              </p:cNvPr>
              <p:cNvSpPr txBox="1"/>
              <p:nvPr/>
            </p:nvSpPr>
            <p:spPr>
              <a:xfrm>
                <a:off x="2196890" y="3248721"/>
                <a:ext cx="902811" cy="523220"/>
              </a:xfrm>
              <a:prstGeom prst="rect">
                <a:avLst/>
              </a:prstGeom>
              <a:noFill/>
            </p:spPr>
            <p:txBody>
              <a:bodyPr wrap="none" rtlCol="0">
                <a:spAutoFit/>
              </a:bodyPr>
              <a:lstStyle/>
              <a:p>
                <a:r>
                  <a:rPr lang="zh-TW" altLang="en-US" sz="2800" dirty="0">
                    <a:solidFill>
                      <a:schemeClr val="bg1"/>
                    </a:solidFill>
                  </a:rPr>
                  <a:t>結果</a:t>
                </a:r>
                <a:endParaRPr lang="en-US" sz="2800" dirty="0">
                  <a:solidFill>
                    <a:schemeClr val="bg1"/>
                  </a:solidFill>
                </a:endParaRPr>
              </a:p>
            </p:txBody>
          </p:sp>
        </p:grpSp>
      </p:grpSp>
    </p:spTree>
    <p:extLst>
      <p:ext uri="{BB962C8B-B14F-4D97-AF65-F5344CB8AC3E}">
        <p14:creationId xmlns:p14="http://schemas.microsoft.com/office/powerpoint/2010/main" val="21457259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108"/>
          <p:cNvSpPr txBox="1">
            <a:spLocks noGrp="1"/>
          </p:cNvSpPr>
          <p:nvPr>
            <p:ph type="title"/>
          </p:nvPr>
        </p:nvSpPr>
        <p:spPr>
          <a:xfrm>
            <a:off x="303213" y="138537"/>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cap="none" dirty="0" err="1">
                <a:solidFill>
                  <a:schemeClr val="bg1"/>
                </a:solidFill>
                <a:latin typeface="Arial"/>
                <a:ea typeface="Arial"/>
                <a:cs typeface="Arial"/>
                <a:sym typeface="Arial"/>
              </a:rPr>
              <a:t>陣列</a:t>
            </a:r>
            <a:r>
              <a:rPr lang="en-US" cap="none" dirty="0">
                <a:solidFill>
                  <a:schemeClr val="bg1"/>
                </a:solidFill>
                <a:latin typeface="Consolas"/>
                <a:ea typeface="Consolas"/>
                <a:cs typeface="Consolas"/>
                <a:sym typeface="Consolas"/>
              </a:rPr>
              <a:t> – </a:t>
            </a:r>
            <a:r>
              <a:rPr lang="en-US" cap="none" dirty="0" err="1">
                <a:solidFill>
                  <a:schemeClr val="bg1"/>
                </a:solidFill>
                <a:latin typeface="Arial"/>
                <a:ea typeface="Arial"/>
                <a:cs typeface="Arial"/>
                <a:sym typeface="Arial"/>
              </a:rPr>
              <a:t>操作</a:t>
            </a:r>
            <a:endParaRPr dirty="0">
              <a:solidFill>
                <a:schemeClr val="bg1"/>
              </a:solidFill>
            </a:endParaRPr>
          </a:p>
        </p:txBody>
      </p:sp>
      <p:sp>
        <p:nvSpPr>
          <p:cNvPr id="491" name="Google Shape;491;p108"/>
          <p:cNvSpPr txBox="1">
            <a:spLocks noGrp="1"/>
          </p:cNvSpPr>
          <p:nvPr>
            <p:ph type="body" idx="1"/>
          </p:nvPr>
        </p:nvSpPr>
        <p:spPr>
          <a:xfrm>
            <a:off x="303213" y="2744592"/>
            <a:ext cx="5479520" cy="294372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000"/>
              <a:buNone/>
            </a:pPr>
            <a:r>
              <a:rPr lang="en-US" cap="none" dirty="0">
                <a:solidFill>
                  <a:schemeClr val="bg1"/>
                </a:solidFill>
                <a:latin typeface="Arial"/>
                <a:ea typeface="Arial"/>
                <a:cs typeface="Arial"/>
                <a:sym typeface="Arial"/>
              </a:rPr>
              <a:t>用</a:t>
            </a:r>
            <a:r>
              <a:rPr lang="en-US" cap="none" dirty="0">
                <a:solidFill>
                  <a:schemeClr val="bg1"/>
                </a:solidFill>
                <a:latin typeface="Consolas"/>
                <a:ea typeface="Consolas"/>
                <a:cs typeface="Consolas"/>
                <a:sym typeface="Consolas"/>
              </a:rPr>
              <a:t> </a:t>
            </a:r>
            <a:r>
              <a:rPr lang="en-US" b="1" cap="none" dirty="0">
                <a:solidFill>
                  <a:schemeClr val="bg1"/>
                </a:solidFill>
                <a:latin typeface="Consolas"/>
                <a:ea typeface="Consolas"/>
                <a:cs typeface="Consolas"/>
                <a:sym typeface="Consolas"/>
              </a:rPr>
              <a:t>[]</a:t>
            </a:r>
            <a:r>
              <a:rPr lang="en-US" cap="none" dirty="0">
                <a:solidFill>
                  <a:schemeClr val="bg1"/>
                </a:solidFill>
                <a:latin typeface="Consolas"/>
                <a:ea typeface="Consolas"/>
                <a:cs typeface="Consolas"/>
                <a:sym typeface="Consolas"/>
              </a:rPr>
              <a:t> </a:t>
            </a:r>
            <a:r>
              <a:rPr lang="en-US" cap="none" dirty="0" err="1">
                <a:solidFill>
                  <a:schemeClr val="bg1"/>
                </a:solidFill>
                <a:latin typeface="Arial"/>
                <a:ea typeface="Arial"/>
                <a:cs typeface="Arial"/>
                <a:sym typeface="Arial"/>
              </a:rPr>
              <a:t>去獲取陣列中的特定元素</a:t>
            </a:r>
            <a:endParaRPr cap="none" dirty="0">
              <a:solidFill>
                <a:schemeClr val="bg1"/>
              </a:solidFill>
              <a:latin typeface="Arial"/>
              <a:ea typeface="Arial"/>
              <a:cs typeface="Arial"/>
              <a:sym typeface="Arial"/>
            </a:endParaRPr>
          </a:p>
          <a:p>
            <a:pPr marL="0" lvl="0" indent="0" algn="l" rtl="0">
              <a:lnSpc>
                <a:spcPct val="90000"/>
              </a:lnSpc>
              <a:spcBef>
                <a:spcPts val="800"/>
              </a:spcBef>
              <a:spcAft>
                <a:spcPts val="0"/>
              </a:spcAft>
              <a:buSzPts val="1000"/>
              <a:buNone/>
            </a:pPr>
            <a:endParaRPr sz="1000" cap="none" dirty="0">
              <a:solidFill>
                <a:schemeClr val="bg1"/>
              </a:solidFill>
              <a:latin typeface="Arial"/>
              <a:ea typeface="Arial"/>
              <a:cs typeface="Arial"/>
              <a:sym typeface="Arial"/>
            </a:endParaRPr>
          </a:p>
          <a:p>
            <a:pPr marL="0" lvl="0" indent="0" algn="l" rtl="0">
              <a:lnSpc>
                <a:spcPct val="90000"/>
              </a:lnSpc>
              <a:spcBef>
                <a:spcPts val="1000"/>
              </a:spcBef>
              <a:spcAft>
                <a:spcPts val="0"/>
              </a:spcAft>
              <a:buSzPts val="2000"/>
              <a:buNone/>
            </a:pPr>
            <a:r>
              <a:rPr lang="en-US" b="1" cap="none" dirty="0">
                <a:solidFill>
                  <a:schemeClr val="bg1"/>
                </a:solidFill>
                <a:latin typeface="Consolas"/>
                <a:ea typeface="Consolas"/>
                <a:cs typeface="Consolas"/>
                <a:sym typeface="Consolas"/>
              </a:rPr>
              <a:t>name[index]</a:t>
            </a:r>
            <a:r>
              <a:rPr lang="en-US" cap="none" dirty="0" err="1">
                <a:solidFill>
                  <a:schemeClr val="bg1"/>
                </a:solidFill>
                <a:latin typeface="Arial"/>
                <a:ea typeface="Arial"/>
                <a:cs typeface="Arial"/>
                <a:sym typeface="Arial"/>
              </a:rPr>
              <a:t>代表在一個叫做</a:t>
            </a:r>
            <a:r>
              <a:rPr lang="en-US" cap="none" dirty="0">
                <a:solidFill>
                  <a:schemeClr val="bg1"/>
                </a:solidFill>
                <a:latin typeface="Consolas"/>
                <a:ea typeface="Consolas"/>
                <a:cs typeface="Consolas"/>
                <a:sym typeface="Consolas"/>
              </a:rPr>
              <a:t> </a:t>
            </a:r>
            <a:r>
              <a:rPr lang="en-US" cap="none" dirty="0" err="1">
                <a:solidFill>
                  <a:schemeClr val="bg1"/>
                </a:solidFill>
                <a:latin typeface="Consolas"/>
                <a:ea typeface="Consolas"/>
                <a:cs typeface="Consolas"/>
                <a:sym typeface="Consolas"/>
              </a:rPr>
              <a:t>name</a:t>
            </a:r>
            <a:r>
              <a:rPr lang="en-US" cap="none" dirty="0" err="1">
                <a:solidFill>
                  <a:schemeClr val="bg1"/>
                </a:solidFill>
                <a:latin typeface="Arial"/>
                <a:ea typeface="Arial"/>
                <a:cs typeface="Arial"/>
                <a:sym typeface="Arial"/>
              </a:rPr>
              <a:t>的</a:t>
            </a:r>
            <a:r>
              <a:rPr lang="en-US" dirty="0" err="1">
                <a:solidFill>
                  <a:schemeClr val="bg1"/>
                </a:solidFill>
                <a:latin typeface="Consolas"/>
                <a:ea typeface="Consolas"/>
                <a:cs typeface="Consolas"/>
                <a:sym typeface="Consolas"/>
              </a:rPr>
              <a:t>陣列</a:t>
            </a:r>
            <a:r>
              <a:rPr lang="en-US" cap="none" dirty="0" err="1">
                <a:solidFill>
                  <a:schemeClr val="bg1"/>
                </a:solidFill>
                <a:latin typeface="Arial"/>
                <a:ea typeface="Arial"/>
                <a:cs typeface="Arial"/>
                <a:sym typeface="Arial"/>
              </a:rPr>
              <a:t>裡面的第</a:t>
            </a:r>
            <a:r>
              <a:rPr lang="en-US" cap="none" dirty="0" err="1">
                <a:solidFill>
                  <a:schemeClr val="bg1"/>
                </a:solidFill>
                <a:latin typeface="Consolas"/>
                <a:ea typeface="Consolas"/>
                <a:cs typeface="Consolas"/>
                <a:sym typeface="Consolas"/>
              </a:rPr>
              <a:t>index</a:t>
            </a:r>
            <a:r>
              <a:rPr lang="en-US" cap="none" dirty="0" err="1">
                <a:solidFill>
                  <a:schemeClr val="bg1"/>
                </a:solidFill>
                <a:latin typeface="Arial"/>
                <a:ea typeface="Arial"/>
                <a:cs typeface="Arial"/>
                <a:sym typeface="Arial"/>
              </a:rPr>
              <a:t>個元素</a:t>
            </a:r>
            <a:endParaRPr cap="none" dirty="0">
              <a:solidFill>
                <a:schemeClr val="bg1"/>
              </a:solidFill>
              <a:latin typeface="Arial"/>
              <a:ea typeface="Arial"/>
              <a:cs typeface="Arial"/>
              <a:sym typeface="Arial"/>
            </a:endParaRPr>
          </a:p>
          <a:p>
            <a:pPr marL="0" lvl="0" indent="0" algn="l" rtl="0">
              <a:lnSpc>
                <a:spcPct val="90000"/>
              </a:lnSpc>
              <a:spcBef>
                <a:spcPts val="1000"/>
              </a:spcBef>
              <a:spcAft>
                <a:spcPts val="0"/>
              </a:spcAft>
              <a:buSzPts val="2000"/>
              <a:buNone/>
            </a:pPr>
            <a:endParaRPr cap="none" dirty="0">
              <a:solidFill>
                <a:schemeClr val="bg1"/>
              </a:solidFill>
              <a:latin typeface="Arial"/>
              <a:ea typeface="Arial"/>
              <a:cs typeface="Arial"/>
              <a:sym typeface="Arial"/>
            </a:endParaRPr>
          </a:p>
          <a:p>
            <a:pPr marL="0" lvl="0" indent="0" algn="l" rtl="0">
              <a:lnSpc>
                <a:spcPct val="90000"/>
              </a:lnSpc>
              <a:spcBef>
                <a:spcPts val="1000"/>
              </a:spcBef>
              <a:spcAft>
                <a:spcPts val="0"/>
              </a:spcAft>
              <a:buSzPts val="2000"/>
              <a:buNone/>
            </a:pPr>
            <a:r>
              <a:rPr lang="en-US" cap="none" dirty="0" err="1">
                <a:solidFill>
                  <a:schemeClr val="bg1"/>
                </a:solidFill>
                <a:latin typeface="Arial"/>
                <a:ea typeface="Arial"/>
                <a:cs typeface="Arial"/>
                <a:sym typeface="Arial"/>
              </a:rPr>
              <a:t>這些元素的操作就跟變數一樣，可以使用</a:t>
            </a:r>
            <a:r>
              <a:rPr lang="en-US" cap="none" dirty="0">
                <a:solidFill>
                  <a:schemeClr val="bg1"/>
                </a:solidFill>
                <a:latin typeface="Consolas"/>
                <a:ea typeface="Consolas"/>
                <a:cs typeface="Consolas"/>
                <a:sym typeface="Consolas"/>
              </a:rPr>
              <a:t> +, -, *, /, %, &amp;, |, ^.</a:t>
            </a:r>
            <a:endParaRPr dirty="0">
              <a:solidFill>
                <a:schemeClr val="bg1"/>
              </a:solidFill>
            </a:endParaRPr>
          </a:p>
          <a:p>
            <a:pPr marL="0" lvl="0" indent="0" algn="l" rtl="0">
              <a:lnSpc>
                <a:spcPct val="90000"/>
              </a:lnSpc>
              <a:spcBef>
                <a:spcPts val="1000"/>
              </a:spcBef>
              <a:spcAft>
                <a:spcPts val="0"/>
              </a:spcAft>
              <a:buSzPts val="2000"/>
              <a:buNone/>
            </a:pPr>
            <a:endParaRPr cap="none" dirty="0">
              <a:solidFill>
                <a:schemeClr val="bg1"/>
              </a:solidFill>
              <a:latin typeface="Consolas"/>
              <a:ea typeface="Consolas"/>
              <a:cs typeface="Consolas"/>
              <a:sym typeface="Consolas"/>
            </a:endParaRPr>
          </a:p>
        </p:txBody>
      </p:sp>
      <p:grpSp>
        <p:nvGrpSpPr>
          <p:cNvPr id="4" name="Group 8">
            <a:extLst>
              <a:ext uri="{FF2B5EF4-FFF2-40B4-BE49-F238E27FC236}">
                <a16:creationId xmlns:a16="http://schemas.microsoft.com/office/drawing/2014/main" id="{17664304-01CA-64EC-5DB4-4EF1D79141E6}"/>
              </a:ext>
            </a:extLst>
          </p:cNvPr>
          <p:cNvGrpSpPr/>
          <p:nvPr/>
        </p:nvGrpSpPr>
        <p:grpSpPr>
          <a:xfrm>
            <a:off x="5664200" y="1344773"/>
            <a:ext cx="6527799" cy="2753094"/>
            <a:chOff x="8682245" y="3187788"/>
            <a:chExt cx="3881424" cy="1585562"/>
          </a:xfrm>
        </p:grpSpPr>
        <p:sp>
          <p:nvSpPr>
            <p:cNvPr id="5" name="Rectangle: Rounded Corners 9">
              <a:extLst>
                <a:ext uri="{FF2B5EF4-FFF2-40B4-BE49-F238E27FC236}">
                  <a16:creationId xmlns:a16="http://schemas.microsoft.com/office/drawing/2014/main" id="{3FEBAB6A-5059-1D03-EB5C-DBECD16129A6}"/>
                </a:ext>
              </a:extLst>
            </p:cNvPr>
            <p:cNvSpPr/>
            <p:nvPr/>
          </p:nvSpPr>
          <p:spPr>
            <a:xfrm>
              <a:off x="8682245" y="3187788"/>
              <a:ext cx="3881424" cy="1585562"/>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10">
              <a:extLst>
                <a:ext uri="{FF2B5EF4-FFF2-40B4-BE49-F238E27FC236}">
                  <a16:creationId xmlns:a16="http://schemas.microsoft.com/office/drawing/2014/main" id="{BB9D075E-5698-1B52-47B8-5877A683E36E}"/>
                </a:ext>
              </a:extLst>
            </p:cNvPr>
            <p:cNvSpPr/>
            <p:nvPr/>
          </p:nvSpPr>
          <p:spPr>
            <a:xfrm>
              <a:off x="8801008" y="3506018"/>
              <a:ext cx="3670889" cy="108867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zh-TW" sz="2400" dirty="0">
                <a:solidFill>
                  <a:srgbClr val="D4D4D4"/>
                </a:solidFill>
                <a:latin typeface="Consolas" panose="020B0609020204030204" pitchFamily="49" charset="0"/>
              </a:endParaRPr>
            </a:p>
          </p:txBody>
        </p:sp>
      </p:grpSp>
      <p:sp>
        <p:nvSpPr>
          <p:cNvPr id="7" name="TextBox 17">
            <a:extLst>
              <a:ext uri="{FF2B5EF4-FFF2-40B4-BE49-F238E27FC236}">
                <a16:creationId xmlns:a16="http://schemas.microsoft.com/office/drawing/2014/main" id="{D672B52B-D43C-FD7F-30FF-EEEBD70C9079}"/>
              </a:ext>
            </a:extLst>
          </p:cNvPr>
          <p:cNvSpPr txBox="1"/>
          <p:nvPr/>
        </p:nvSpPr>
        <p:spPr>
          <a:xfrm>
            <a:off x="8116018" y="1344773"/>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sp>
        <p:nvSpPr>
          <p:cNvPr id="2" name="矩形 1"/>
          <p:cNvSpPr/>
          <p:nvPr/>
        </p:nvSpPr>
        <p:spPr>
          <a:xfrm>
            <a:off x="5852848" y="2004624"/>
            <a:ext cx="6096000" cy="1908215"/>
          </a:xfrm>
          <a:prstGeom prst="rect">
            <a:avLst/>
          </a:prstGeom>
        </p:spPr>
        <p:txBody>
          <a:bodyPr>
            <a:spAutoFit/>
          </a:bodyPr>
          <a:lstStyle/>
          <a:p>
            <a:r>
              <a:rPr lang="pt-BR" altLang="zh-TW" sz="2400" dirty="0">
                <a:solidFill>
                  <a:srgbClr val="569CD6"/>
                </a:solidFill>
                <a:latin typeface="Consolas" panose="020B0609020204030204" pitchFamily="49" charset="0"/>
              </a:rPr>
              <a:t>int</a:t>
            </a:r>
            <a:r>
              <a:rPr lang="pt-BR" altLang="zh-TW" sz="2400" dirty="0">
                <a:solidFill>
                  <a:srgbClr val="D4D4D4"/>
                </a:solidFill>
                <a:latin typeface="Consolas" panose="020B0609020204030204" pitchFamily="49" charset="0"/>
              </a:rPr>
              <a:t> num[</a:t>
            </a:r>
            <a:r>
              <a:rPr lang="pt-BR" altLang="zh-TW" sz="2400" dirty="0">
                <a:solidFill>
                  <a:srgbClr val="B5CEA8"/>
                </a:solidFill>
                <a:latin typeface="Consolas" panose="020B0609020204030204" pitchFamily="49" charset="0"/>
              </a:rPr>
              <a:t>4</a:t>
            </a:r>
            <a:r>
              <a:rPr lang="pt-BR" altLang="zh-TW" sz="2400" dirty="0">
                <a:solidFill>
                  <a:srgbClr val="D4D4D4"/>
                </a:solidFill>
                <a:latin typeface="Consolas" panose="020B0609020204030204" pitchFamily="49" charset="0"/>
              </a:rPr>
              <a:t>];</a:t>
            </a:r>
          </a:p>
          <a:p>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0</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2</a:t>
            </a:r>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2</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3</a:t>
            </a:r>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3</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4</a:t>
            </a:r>
            <a:r>
              <a:rPr lang="pt-BR" altLang="zh-TW" sz="2400" dirty="0">
                <a:solidFill>
                  <a:srgbClr val="D4D4D4"/>
                </a:solidFill>
                <a:latin typeface="Consolas" panose="020B0609020204030204" pitchFamily="49" charset="0"/>
              </a:rPr>
              <a:t>;</a:t>
            </a:r>
          </a:p>
          <a:p>
            <a:r>
              <a:rPr lang="pt-BR" altLang="zh-TW" sz="2400" dirty="0">
                <a:solidFill>
                  <a:srgbClr val="569CD6"/>
                </a:solidFill>
                <a:latin typeface="Consolas" panose="020B0609020204030204" pitchFamily="49" charset="0"/>
              </a:rPr>
              <a:t>int</a:t>
            </a:r>
            <a:r>
              <a:rPr lang="pt-BR" altLang="zh-TW" sz="2400" dirty="0">
                <a:solidFill>
                  <a:srgbClr val="D4D4D4"/>
                </a:solidFill>
                <a:latin typeface="Consolas" panose="020B0609020204030204" pitchFamily="49" charset="0"/>
              </a:rPr>
              <a:t> a=num[</a:t>
            </a:r>
            <a:r>
              <a:rPr lang="pt-BR" altLang="zh-TW" sz="2400" dirty="0">
                <a:solidFill>
                  <a:srgbClr val="B5CEA8"/>
                </a:solidFill>
                <a:latin typeface="Consolas" panose="020B0609020204030204" pitchFamily="49" charset="0"/>
              </a:rPr>
              <a:t>0</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,b=num[</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a:t>
            </a:r>
          </a:p>
          <a:p>
            <a:r>
              <a:rPr lang="en-US" altLang="zh-TW" sz="2400" dirty="0" err="1">
                <a:solidFill>
                  <a:srgbClr val="569CD6"/>
                </a:solidFill>
                <a:latin typeface="Consolas" panose="020B0609020204030204" pitchFamily="49" charset="0"/>
              </a:rPr>
              <a:t>int</a:t>
            </a:r>
            <a:r>
              <a:rPr lang="en-US" altLang="zh-TW" sz="2400" dirty="0">
                <a:solidFill>
                  <a:srgbClr val="D4D4D4"/>
                </a:solidFill>
                <a:latin typeface="Consolas" panose="020B0609020204030204" pitchFamily="49" charset="0"/>
              </a:rPr>
              <a:t> c=</a:t>
            </a:r>
            <a:r>
              <a:rPr lang="en-US" altLang="zh-TW" sz="2400" dirty="0" err="1">
                <a:solidFill>
                  <a:srgbClr val="D4D4D4"/>
                </a:solidFill>
                <a:latin typeface="Consolas" panose="020B0609020204030204" pitchFamily="49" charset="0"/>
              </a:rPr>
              <a:t>num</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2</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2</a:t>
            </a:r>
            <a:r>
              <a:rPr lang="en-US" altLang="zh-TW" sz="2400" dirty="0">
                <a:solidFill>
                  <a:srgbClr val="D4D4D4"/>
                </a:solidFill>
                <a:latin typeface="Consolas" panose="020B0609020204030204" pitchFamily="49" charset="0"/>
              </a:rPr>
              <a:t>,d=</a:t>
            </a:r>
            <a:r>
              <a:rPr lang="en-US" altLang="zh-TW" sz="2400" dirty="0" err="1">
                <a:solidFill>
                  <a:srgbClr val="D4D4D4"/>
                </a:solidFill>
                <a:latin typeface="Consolas" panose="020B0609020204030204" pitchFamily="49" charset="0"/>
              </a:rPr>
              <a:t>num</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3</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2</a:t>
            </a:r>
            <a:r>
              <a:rPr lang="en-US" altLang="zh-TW" sz="2400" dirty="0">
                <a:solidFill>
                  <a:srgbClr val="D4D4D4"/>
                </a:solidFill>
                <a:latin typeface="Consolas" panose="020B0609020204030204" pitchFamily="49" charset="0"/>
              </a:rPr>
              <a:t>;</a:t>
            </a:r>
          </a:p>
          <a:p>
            <a:endParaRPr lang="pt-BR" altLang="zh-TW" sz="2200" dirty="0">
              <a:solidFill>
                <a:srgbClr val="D4D4D4"/>
              </a:solidFill>
              <a:latin typeface="Consolas" panose="020B0609020204030204" pitchFamily="49" charset="0"/>
            </a:endParaRPr>
          </a:p>
        </p:txBody>
      </p:sp>
      <p:grpSp>
        <p:nvGrpSpPr>
          <p:cNvPr id="9" name="Group 19">
            <a:extLst>
              <a:ext uri="{FF2B5EF4-FFF2-40B4-BE49-F238E27FC236}">
                <a16:creationId xmlns:a16="http://schemas.microsoft.com/office/drawing/2014/main" id="{E0D74EA3-49CC-5D92-9A7D-BA5E05F2DBE7}"/>
              </a:ext>
            </a:extLst>
          </p:cNvPr>
          <p:cNvGrpSpPr/>
          <p:nvPr/>
        </p:nvGrpSpPr>
        <p:grpSpPr>
          <a:xfrm>
            <a:off x="5971381" y="3787662"/>
            <a:ext cx="3389184" cy="2746613"/>
            <a:chOff x="1322856" y="3339508"/>
            <a:chExt cx="2825099" cy="4201617"/>
          </a:xfrm>
        </p:grpSpPr>
        <p:sp>
          <p:nvSpPr>
            <p:cNvPr id="10" name="Rectangle: Rounded Corners 14">
              <a:extLst>
                <a:ext uri="{FF2B5EF4-FFF2-40B4-BE49-F238E27FC236}">
                  <a16:creationId xmlns:a16="http://schemas.microsoft.com/office/drawing/2014/main" id="{43CBA7FF-6810-847F-0D7F-E5D0A7620444}"/>
                </a:ext>
              </a:extLst>
            </p:cNvPr>
            <p:cNvSpPr/>
            <p:nvPr/>
          </p:nvSpPr>
          <p:spPr>
            <a:xfrm>
              <a:off x="1322856" y="3339508"/>
              <a:ext cx="2825099" cy="4201617"/>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7">
              <a:extLst>
                <a:ext uri="{FF2B5EF4-FFF2-40B4-BE49-F238E27FC236}">
                  <a16:creationId xmlns:a16="http://schemas.microsoft.com/office/drawing/2014/main" id="{BBF251AB-ACB8-0A9A-F7AC-E1916B9D52BF}"/>
                </a:ext>
              </a:extLst>
            </p:cNvPr>
            <p:cNvGrpSpPr/>
            <p:nvPr/>
          </p:nvGrpSpPr>
          <p:grpSpPr>
            <a:xfrm>
              <a:off x="1805116" y="3432346"/>
              <a:ext cx="1686360" cy="3881675"/>
              <a:chOff x="1805116" y="3248721"/>
              <a:chExt cx="1686360" cy="3881675"/>
            </a:xfrm>
          </p:grpSpPr>
          <p:sp>
            <p:nvSpPr>
              <p:cNvPr id="12" name="Rectangle: Rounded Corners 2">
                <a:extLst>
                  <a:ext uri="{FF2B5EF4-FFF2-40B4-BE49-F238E27FC236}">
                    <a16:creationId xmlns:a16="http://schemas.microsoft.com/office/drawing/2014/main" id="{91740B02-B9AD-474F-8913-2E66ABDD0EC2}"/>
                  </a:ext>
                </a:extLst>
              </p:cNvPr>
              <p:cNvSpPr/>
              <p:nvPr/>
            </p:nvSpPr>
            <p:spPr>
              <a:xfrm>
                <a:off x="1805116" y="3999044"/>
                <a:ext cx="1686360" cy="3131352"/>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A = 2;</a:t>
                </a:r>
              </a:p>
              <a:p>
                <a:r>
                  <a:rPr lang="en-US" altLang="zh-TW" sz="2800" dirty="0"/>
                  <a:t>b = 1;</a:t>
                </a:r>
              </a:p>
              <a:p>
                <a:r>
                  <a:rPr lang="en-US" altLang="zh-TW" sz="2800" dirty="0"/>
                  <a:t>C = 6;</a:t>
                </a:r>
              </a:p>
              <a:p>
                <a:r>
                  <a:rPr lang="en-US" altLang="zh-TW" sz="2800" dirty="0"/>
                  <a:t>D = 2; </a:t>
                </a:r>
              </a:p>
            </p:txBody>
          </p:sp>
          <p:sp>
            <p:nvSpPr>
              <p:cNvPr id="13" name="TextBox 4">
                <a:extLst>
                  <a:ext uri="{FF2B5EF4-FFF2-40B4-BE49-F238E27FC236}">
                    <a16:creationId xmlns:a16="http://schemas.microsoft.com/office/drawing/2014/main" id="{E512E27F-46DE-96C4-BC52-E83CB03B1540}"/>
                  </a:ext>
                </a:extLst>
              </p:cNvPr>
              <p:cNvSpPr txBox="1"/>
              <p:nvPr/>
            </p:nvSpPr>
            <p:spPr>
              <a:xfrm>
                <a:off x="2196890" y="3248721"/>
                <a:ext cx="902811" cy="523220"/>
              </a:xfrm>
              <a:prstGeom prst="rect">
                <a:avLst/>
              </a:prstGeom>
              <a:noFill/>
            </p:spPr>
            <p:txBody>
              <a:bodyPr wrap="none" rtlCol="0">
                <a:spAutoFit/>
              </a:bodyPr>
              <a:lstStyle/>
              <a:p>
                <a:r>
                  <a:rPr lang="zh-TW" altLang="en-US" sz="2800" dirty="0">
                    <a:solidFill>
                      <a:schemeClr val="bg1"/>
                    </a:solidFill>
                  </a:rPr>
                  <a:t>結果</a:t>
                </a:r>
                <a:endParaRPr lang="en-US" sz="2800" dirty="0">
                  <a:solidFill>
                    <a:schemeClr val="bg1"/>
                  </a:solidFill>
                </a:endParaRPr>
              </a:p>
            </p:txBody>
          </p:sp>
        </p:grpSp>
      </p:grpSp>
    </p:spTree>
    <p:extLst>
      <p:ext uri="{BB962C8B-B14F-4D97-AF65-F5344CB8AC3E}">
        <p14:creationId xmlns:p14="http://schemas.microsoft.com/office/powerpoint/2010/main" val="230037807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110"/>
          <p:cNvSpPr txBox="1">
            <a:spLocks noGrp="1"/>
          </p:cNvSpPr>
          <p:nvPr>
            <p:ph type="title"/>
          </p:nvPr>
        </p:nvSpPr>
        <p:spPr>
          <a:xfrm>
            <a:off x="838200" y="84945"/>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dirty="0" err="1">
                <a:solidFill>
                  <a:schemeClr val="bg1"/>
                </a:solidFill>
                <a:latin typeface="Arial"/>
                <a:ea typeface="Arial"/>
                <a:cs typeface="Arial"/>
                <a:sym typeface="Arial"/>
              </a:rPr>
              <a:t>用for迴圈遍歷陣列</a:t>
            </a:r>
            <a:endParaRPr dirty="0">
              <a:solidFill>
                <a:schemeClr val="bg1"/>
              </a:solidFill>
            </a:endParaRPr>
          </a:p>
        </p:txBody>
      </p:sp>
      <p:grpSp>
        <p:nvGrpSpPr>
          <p:cNvPr id="4" name="Group 8">
            <a:extLst>
              <a:ext uri="{FF2B5EF4-FFF2-40B4-BE49-F238E27FC236}">
                <a16:creationId xmlns:a16="http://schemas.microsoft.com/office/drawing/2014/main" id="{17664304-01CA-64EC-5DB4-4EF1D79141E6}"/>
              </a:ext>
            </a:extLst>
          </p:cNvPr>
          <p:cNvGrpSpPr/>
          <p:nvPr/>
        </p:nvGrpSpPr>
        <p:grpSpPr>
          <a:xfrm>
            <a:off x="428368" y="1301580"/>
            <a:ext cx="7718854" cy="2858528"/>
            <a:chOff x="8762657" y="3414381"/>
            <a:chExt cx="3507119" cy="1276225"/>
          </a:xfrm>
        </p:grpSpPr>
        <p:sp>
          <p:nvSpPr>
            <p:cNvPr id="5" name="Rectangle: Rounded Corners 9">
              <a:extLst>
                <a:ext uri="{FF2B5EF4-FFF2-40B4-BE49-F238E27FC236}">
                  <a16:creationId xmlns:a16="http://schemas.microsoft.com/office/drawing/2014/main" id="{3FEBAB6A-5059-1D03-EB5C-DBECD16129A6}"/>
                </a:ext>
              </a:extLst>
            </p:cNvPr>
            <p:cNvSpPr/>
            <p:nvPr/>
          </p:nvSpPr>
          <p:spPr>
            <a:xfrm>
              <a:off x="8762657" y="3414381"/>
              <a:ext cx="3507119" cy="127622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10">
              <a:extLst>
                <a:ext uri="{FF2B5EF4-FFF2-40B4-BE49-F238E27FC236}">
                  <a16:creationId xmlns:a16="http://schemas.microsoft.com/office/drawing/2014/main" id="{BB9D075E-5698-1B52-47B8-5877A683E36E}"/>
                </a:ext>
              </a:extLst>
            </p:cNvPr>
            <p:cNvSpPr/>
            <p:nvPr/>
          </p:nvSpPr>
          <p:spPr>
            <a:xfrm>
              <a:off x="8801008" y="3506018"/>
              <a:ext cx="3356110" cy="108867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zh-TW" sz="2400" dirty="0">
                <a:solidFill>
                  <a:srgbClr val="D4D4D4"/>
                </a:solidFill>
                <a:latin typeface="Consolas" panose="020B0609020204030204" pitchFamily="49" charset="0"/>
              </a:endParaRPr>
            </a:p>
          </p:txBody>
        </p:sp>
      </p:grpSp>
      <p:sp>
        <p:nvSpPr>
          <p:cNvPr id="3" name="矩形 2"/>
          <p:cNvSpPr/>
          <p:nvPr/>
        </p:nvSpPr>
        <p:spPr>
          <a:xfrm>
            <a:off x="678892" y="1733010"/>
            <a:ext cx="7220380" cy="2108269"/>
          </a:xfrm>
          <a:prstGeom prst="rect">
            <a:avLst/>
          </a:prstGeom>
        </p:spPr>
        <p:txBody>
          <a:bodyPr wrap="square">
            <a:spAutoFit/>
          </a:bodyPr>
          <a:lstStyle/>
          <a:p>
            <a:r>
              <a:rPr lang="pt-BR" altLang="zh-TW" sz="2800" dirty="0">
                <a:solidFill>
                  <a:srgbClr val="569CD6"/>
                </a:solidFill>
                <a:latin typeface="Consolas" panose="020B0609020204030204" pitchFamily="49" charset="0"/>
              </a:rPr>
              <a:t>int</a:t>
            </a:r>
            <a:r>
              <a:rPr lang="pt-BR" altLang="zh-TW" sz="2800" dirty="0">
                <a:solidFill>
                  <a:srgbClr val="D4D4D4"/>
                </a:solidFill>
                <a:latin typeface="Consolas" panose="020B0609020204030204" pitchFamily="49" charset="0"/>
              </a:rPr>
              <a:t> num[</a:t>
            </a:r>
            <a:r>
              <a:rPr lang="pt-BR" altLang="zh-TW" sz="2800" dirty="0">
                <a:solidFill>
                  <a:srgbClr val="B5CEA8"/>
                </a:solidFill>
                <a:latin typeface="Consolas" panose="020B0609020204030204" pitchFamily="49" charset="0"/>
              </a:rPr>
              <a:t>4</a:t>
            </a:r>
            <a:r>
              <a:rPr lang="pt-BR" altLang="zh-TW" sz="2800" dirty="0">
                <a:solidFill>
                  <a:srgbClr val="D4D4D4"/>
                </a:solidFill>
                <a:latin typeface="Consolas" panose="020B0609020204030204" pitchFamily="49" charset="0"/>
              </a:rPr>
              <a:t>];</a:t>
            </a:r>
          </a:p>
          <a:p>
            <a:r>
              <a:rPr lang="pt-BR" altLang="zh-TW" sz="2800" dirty="0">
                <a:solidFill>
                  <a:srgbClr val="D4D4D4"/>
                </a:solidFill>
                <a:latin typeface="Consolas" panose="020B0609020204030204" pitchFamily="49" charset="0"/>
              </a:rPr>
              <a:t>num[</a:t>
            </a:r>
            <a:r>
              <a:rPr lang="pt-BR" altLang="zh-TW" sz="2800" dirty="0">
                <a:solidFill>
                  <a:srgbClr val="B5CEA8"/>
                </a:solidFill>
                <a:latin typeface="Consolas" panose="020B0609020204030204" pitchFamily="49" charset="0"/>
              </a:rPr>
              <a:t>0</a:t>
            </a:r>
            <a:r>
              <a:rPr lang="pt-BR" altLang="zh-TW" sz="2800" dirty="0">
                <a:solidFill>
                  <a:srgbClr val="D4D4D4"/>
                </a:solidFill>
                <a:latin typeface="Consolas" panose="020B0609020204030204" pitchFamily="49" charset="0"/>
              </a:rPr>
              <a:t>]=</a:t>
            </a:r>
            <a:r>
              <a:rPr lang="pt-BR" altLang="zh-TW" sz="2800" dirty="0">
                <a:solidFill>
                  <a:srgbClr val="B5CEA8"/>
                </a:solidFill>
                <a:latin typeface="Consolas" panose="020B0609020204030204" pitchFamily="49" charset="0"/>
              </a:rPr>
              <a:t>1</a:t>
            </a:r>
            <a:r>
              <a:rPr lang="pt-BR" altLang="zh-TW" sz="2800" dirty="0">
                <a:solidFill>
                  <a:srgbClr val="D4D4D4"/>
                </a:solidFill>
                <a:latin typeface="Consolas" panose="020B0609020204030204" pitchFamily="49" charset="0"/>
              </a:rPr>
              <a:t>,num[</a:t>
            </a:r>
            <a:r>
              <a:rPr lang="pt-BR" altLang="zh-TW" sz="2800" dirty="0">
                <a:solidFill>
                  <a:srgbClr val="B5CEA8"/>
                </a:solidFill>
                <a:latin typeface="Consolas" panose="020B0609020204030204" pitchFamily="49" charset="0"/>
              </a:rPr>
              <a:t>1</a:t>
            </a:r>
            <a:r>
              <a:rPr lang="pt-BR" altLang="zh-TW" sz="2800" dirty="0">
                <a:solidFill>
                  <a:srgbClr val="D4D4D4"/>
                </a:solidFill>
                <a:latin typeface="Consolas" panose="020B0609020204030204" pitchFamily="49" charset="0"/>
              </a:rPr>
              <a:t>]=</a:t>
            </a:r>
            <a:r>
              <a:rPr lang="pt-BR" altLang="zh-TW" sz="2800" dirty="0">
                <a:solidFill>
                  <a:srgbClr val="B5CEA8"/>
                </a:solidFill>
                <a:latin typeface="Consolas" panose="020B0609020204030204" pitchFamily="49" charset="0"/>
              </a:rPr>
              <a:t>2</a:t>
            </a:r>
            <a:r>
              <a:rPr lang="pt-BR" altLang="zh-TW" sz="2800" dirty="0">
                <a:solidFill>
                  <a:srgbClr val="D4D4D4"/>
                </a:solidFill>
                <a:latin typeface="Consolas" panose="020B0609020204030204" pitchFamily="49" charset="0"/>
              </a:rPr>
              <a:t>,num[</a:t>
            </a:r>
            <a:r>
              <a:rPr lang="pt-BR" altLang="zh-TW" sz="2800" dirty="0">
                <a:solidFill>
                  <a:srgbClr val="B5CEA8"/>
                </a:solidFill>
                <a:latin typeface="Consolas" panose="020B0609020204030204" pitchFamily="49" charset="0"/>
              </a:rPr>
              <a:t>2</a:t>
            </a:r>
            <a:r>
              <a:rPr lang="pt-BR" altLang="zh-TW" sz="2800" dirty="0">
                <a:solidFill>
                  <a:srgbClr val="D4D4D4"/>
                </a:solidFill>
                <a:latin typeface="Consolas" panose="020B0609020204030204" pitchFamily="49" charset="0"/>
              </a:rPr>
              <a:t>]=</a:t>
            </a:r>
            <a:r>
              <a:rPr lang="pt-BR" altLang="zh-TW" sz="2800" dirty="0">
                <a:solidFill>
                  <a:srgbClr val="B5CEA8"/>
                </a:solidFill>
                <a:latin typeface="Consolas" panose="020B0609020204030204" pitchFamily="49" charset="0"/>
              </a:rPr>
              <a:t>3</a:t>
            </a:r>
            <a:r>
              <a:rPr lang="pt-BR" altLang="zh-TW" sz="2800" dirty="0">
                <a:solidFill>
                  <a:srgbClr val="D4D4D4"/>
                </a:solidFill>
                <a:latin typeface="Consolas" panose="020B0609020204030204" pitchFamily="49" charset="0"/>
              </a:rPr>
              <a:t>,num[</a:t>
            </a:r>
            <a:r>
              <a:rPr lang="pt-BR" altLang="zh-TW" sz="2800" dirty="0">
                <a:solidFill>
                  <a:srgbClr val="B5CEA8"/>
                </a:solidFill>
                <a:latin typeface="Consolas" panose="020B0609020204030204" pitchFamily="49" charset="0"/>
              </a:rPr>
              <a:t>3</a:t>
            </a:r>
            <a:r>
              <a:rPr lang="pt-BR" altLang="zh-TW" sz="2800" dirty="0">
                <a:solidFill>
                  <a:srgbClr val="D4D4D4"/>
                </a:solidFill>
                <a:latin typeface="Consolas" panose="020B0609020204030204" pitchFamily="49" charset="0"/>
              </a:rPr>
              <a:t>]=</a:t>
            </a:r>
            <a:r>
              <a:rPr lang="pt-BR" altLang="zh-TW" sz="2800" dirty="0">
                <a:solidFill>
                  <a:srgbClr val="B5CEA8"/>
                </a:solidFill>
                <a:latin typeface="Consolas" panose="020B0609020204030204" pitchFamily="49" charset="0"/>
              </a:rPr>
              <a:t>4</a:t>
            </a:r>
            <a:r>
              <a:rPr lang="pt-BR" altLang="zh-TW" sz="2800" dirty="0">
                <a:solidFill>
                  <a:srgbClr val="D4D4D4"/>
                </a:solidFill>
                <a:latin typeface="Consolas" panose="020B0609020204030204" pitchFamily="49" charset="0"/>
              </a:rPr>
              <a:t>;</a:t>
            </a:r>
          </a:p>
          <a:p>
            <a:r>
              <a:rPr lang="nn-NO" altLang="zh-TW" sz="2500" dirty="0">
                <a:solidFill>
                  <a:srgbClr val="569CD6"/>
                </a:solidFill>
                <a:latin typeface="Consolas" panose="020B0609020204030204" pitchFamily="49" charset="0"/>
              </a:rPr>
              <a:t>for</a:t>
            </a:r>
            <a:r>
              <a:rPr lang="nn-NO" altLang="zh-TW" sz="2500" dirty="0">
                <a:solidFill>
                  <a:srgbClr val="D4D4D4"/>
                </a:solidFill>
                <a:latin typeface="Consolas" panose="020B0609020204030204" pitchFamily="49" charset="0"/>
              </a:rPr>
              <a:t> (</a:t>
            </a:r>
            <a:r>
              <a:rPr lang="nn-NO" altLang="zh-TW" sz="2500" dirty="0">
                <a:solidFill>
                  <a:srgbClr val="569CD6"/>
                </a:solidFill>
                <a:latin typeface="Consolas" panose="020B0609020204030204" pitchFamily="49" charset="0"/>
              </a:rPr>
              <a:t>int</a:t>
            </a:r>
            <a:r>
              <a:rPr lang="nn-NO" altLang="zh-TW" sz="2500" dirty="0">
                <a:solidFill>
                  <a:srgbClr val="D4D4D4"/>
                </a:solidFill>
                <a:latin typeface="Consolas" panose="020B0609020204030204" pitchFamily="49" charset="0"/>
              </a:rPr>
              <a:t> i = </a:t>
            </a:r>
            <a:r>
              <a:rPr lang="nn-NO" altLang="zh-TW" sz="2500" dirty="0">
                <a:solidFill>
                  <a:srgbClr val="B5CEA8"/>
                </a:solidFill>
                <a:latin typeface="Consolas" panose="020B0609020204030204" pitchFamily="49" charset="0"/>
              </a:rPr>
              <a:t>0</a:t>
            </a:r>
            <a:r>
              <a:rPr lang="nn-NO" altLang="zh-TW" sz="2500" dirty="0">
                <a:solidFill>
                  <a:srgbClr val="D4D4D4"/>
                </a:solidFill>
                <a:latin typeface="Consolas" panose="020B0609020204030204" pitchFamily="49" charset="0"/>
              </a:rPr>
              <a:t>; i &lt; </a:t>
            </a:r>
            <a:r>
              <a:rPr lang="en-US" altLang="zh-TW" sz="2500" dirty="0">
                <a:solidFill>
                  <a:srgbClr val="B5CEA8"/>
                </a:solidFill>
                <a:latin typeface="Consolas" panose="020B0609020204030204" pitchFamily="49" charset="0"/>
              </a:rPr>
              <a:t>4</a:t>
            </a:r>
            <a:r>
              <a:rPr lang="nn-NO" altLang="zh-TW" sz="2500" dirty="0">
                <a:solidFill>
                  <a:srgbClr val="D4D4D4"/>
                </a:solidFill>
                <a:latin typeface="Consolas" panose="020B0609020204030204" pitchFamily="49" charset="0"/>
              </a:rPr>
              <a:t>; i++) {</a:t>
            </a:r>
          </a:p>
          <a:p>
            <a:r>
              <a:rPr lang="nn-NO" altLang="zh-TW" sz="2500" dirty="0">
                <a:solidFill>
                  <a:srgbClr val="D4D4D4"/>
                </a:solidFill>
                <a:latin typeface="Consolas" panose="020B0609020204030204" pitchFamily="49" charset="0"/>
              </a:rPr>
              <a:t>    printf(</a:t>
            </a:r>
            <a:r>
              <a:rPr lang="nn-NO" altLang="zh-TW" sz="2500" dirty="0">
                <a:solidFill>
                  <a:srgbClr val="CE9178"/>
                </a:solidFill>
                <a:latin typeface="Consolas" panose="020B0609020204030204" pitchFamily="49" charset="0"/>
              </a:rPr>
              <a:t>"%d "</a:t>
            </a:r>
            <a:r>
              <a:rPr lang="nn-NO" altLang="zh-TW" sz="2500" dirty="0">
                <a:solidFill>
                  <a:srgbClr val="D4D4D4"/>
                </a:solidFill>
                <a:latin typeface="Consolas" panose="020B0609020204030204" pitchFamily="49" charset="0"/>
              </a:rPr>
              <a:t>, num[i]);</a:t>
            </a:r>
          </a:p>
          <a:p>
            <a:r>
              <a:rPr lang="nn-NO" altLang="zh-TW" sz="2500" dirty="0">
                <a:solidFill>
                  <a:srgbClr val="D4D4D4"/>
                </a:solidFill>
                <a:latin typeface="Consolas" panose="020B0609020204030204" pitchFamily="49" charset="0"/>
              </a:rPr>
              <a:t>}</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110"/>
          <p:cNvSpPr txBox="1">
            <a:spLocks noGrp="1"/>
          </p:cNvSpPr>
          <p:nvPr>
            <p:ph type="title"/>
          </p:nvPr>
        </p:nvSpPr>
        <p:spPr>
          <a:xfrm>
            <a:off x="838200" y="84945"/>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dirty="0" err="1">
                <a:solidFill>
                  <a:schemeClr val="bg1"/>
                </a:solidFill>
                <a:latin typeface="Arial"/>
                <a:ea typeface="Arial"/>
                <a:cs typeface="Arial"/>
                <a:sym typeface="Arial"/>
              </a:rPr>
              <a:t>用for迴圈遍歷陣列</a:t>
            </a:r>
            <a:endParaRPr dirty="0">
              <a:solidFill>
                <a:schemeClr val="bg1"/>
              </a:solidFill>
            </a:endParaRPr>
          </a:p>
        </p:txBody>
      </p:sp>
      <p:grpSp>
        <p:nvGrpSpPr>
          <p:cNvPr id="4" name="Group 8">
            <a:extLst>
              <a:ext uri="{FF2B5EF4-FFF2-40B4-BE49-F238E27FC236}">
                <a16:creationId xmlns:a16="http://schemas.microsoft.com/office/drawing/2014/main" id="{17664304-01CA-64EC-5DB4-4EF1D79141E6}"/>
              </a:ext>
            </a:extLst>
          </p:cNvPr>
          <p:cNvGrpSpPr/>
          <p:nvPr/>
        </p:nvGrpSpPr>
        <p:grpSpPr>
          <a:xfrm>
            <a:off x="428368" y="1301580"/>
            <a:ext cx="7718854" cy="2858528"/>
            <a:chOff x="8762657" y="3414381"/>
            <a:chExt cx="3507119" cy="1276225"/>
          </a:xfrm>
        </p:grpSpPr>
        <p:sp>
          <p:nvSpPr>
            <p:cNvPr id="5" name="Rectangle: Rounded Corners 9">
              <a:extLst>
                <a:ext uri="{FF2B5EF4-FFF2-40B4-BE49-F238E27FC236}">
                  <a16:creationId xmlns:a16="http://schemas.microsoft.com/office/drawing/2014/main" id="{3FEBAB6A-5059-1D03-EB5C-DBECD16129A6}"/>
                </a:ext>
              </a:extLst>
            </p:cNvPr>
            <p:cNvSpPr/>
            <p:nvPr/>
          </p:nvSpPr>
          <p:spPr>
            <a:xfrm>
              <a:off x="8762657" y="3414381"/>
              <a:ext cx="3507119" cy="127622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10">
              <a:extLst>
                <a:ext uri="{FF2B5EF4-FFF2-40B4-BE49-F238E27FC236}">
                  <a16:creationId xmlns:a16="http://schemas.microsoft.com/office/drawing/2014/main" id="{BB9D075E-5698-1B52-47B8-5877A683E36E}"/>
                </a:ext>
              </a:extLst>
            </p:cNvPr>
            <p:cNvSpPr/>
            <p:nvPr/>
          </p:nvSpPr>
          <p:spPr>
            <a:xfrm>
              <a:off x="8801008" y="3506018"/>
              <a:ext cx="3356110" cy="108867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zh-TW" sz="2400" dirty="0">
                <a:solidFill>
                  <a:srgbClr val="D4D4D4"/>
                </a:solidFill>
                <a:latin typeface="Consolas" panose="020B0609020204030204" pitchFamily="49" charset="0"/>
              </a:endParaRPr>
            </a:p>
          </p:txBody>
        </p:sp>
      </p:grpSp>
      <p:sp>
        <p:nvSpPr>
          <p:cNvPr id="3" name="矩形 2"/>
          <p:cNvSpPr/>
          <p:nvPr/>
        </p:nvSpPr>
        <p:spPr>
          <a:xfrm>
            <a:off x="678892" y="1733010"/>
            <a:ext cx="7220380" cy="2108269"/>
          </a:xfrm>
          <a:prstGeom prst="rect">
            <a:avLst/>
          </a:prstGeom>
        </p:spPr>
        <p:txBody>
          <a:bodyPr wrap="square">
            <a:spAutoFit/>
          </a:bodyPr>
          <a:lstStyle/>
          <a:p>
            <a:r>
              <a:rPr lang="pt-BR" altLang="zh-TW" sz="2800" dirty="0">
                <a:solidFill>
                  <a:srgbClr val="569CD6"/>
                </a:solidFill>
                <a:latin typeface="Consolas" panose="020B0609020204030204" pitchFamily="49" charset="0"/>
              </a:rPr>
              <a:t>int</a:t>
            </a:r>
            <a:r>
              <a:rPr lang="pt-BR" altLang="zh-TW" sz="2800" dirty="0">
                <a:solidFill>
                  <a:srgbClr val="D4D4D4"/>
                </a:solidFill>
                <a:latin typeface="Consolas" panose="020B0609020204030204" pitchFamily="49" charset="0"/>
              </a:rPr>
              <a:t> num[</a:t>
            </a:r>
            <a:r>
              <a:rPr lang="pt-BR" altLang="zh-TW" sz="2800" dirty="0">
                <a:solidFill>
                  <a:srgbClr val="B5CEA8"/>
                </a:solidFill>
                <a:latin typeface="Consolas" panose="020B0609020204030204" pitchFamily="49" charset="0"/>
              </a:rPr>
              <a:t>4</a:t>
            </a:r>
            <a:r>
              <a:rPr lang="pt-BR" altLang="zh-TW" sz="2800" dirty="0">
                <a:solidFill>
                  <a:srgbClr val="D4D4D4"/>
                </a:solidFill>
                <a:latin typeface="Consolas" panose="020B0609020204030204" pitchFamily="49" charset="0"/>
              </a:rPr>
              <a:t>];</a:t>
            </a:r>
          </a:p>
          <a:p>
            <a:r>
              <a:rPr lang="pt-BR" altLang="zh-TW" sz="2800" dirty="0">
                <a:solidFill>
                  <a:srgbClr val="D4D4D4"/>
                </a:solidFill>
                <a:latin typeface="Consolas" panose="020B0609020204030204" pitchFamily="49" charset="0"/>
              </a:rPr>
              <a:t>num[</a:t>
            </a:r>
            <a:r>
              <a:rPr lang="pt-BR" altLang="zh-TW" sz="2800" dirty="0">
                <a:solidFill>
                  <a:srgbClr val="B5CEA8"/>
                </a:solidFill>
                <a:latin typeface="Consolas" panose="020B0609020204030204" pitchFamily="49" charset="0"/>
              </a:rPr>
              <a:t>0</a:t>
            </a:r>
            <a:r>
              <a:rPr lang="pt-BR" altLang="zh-TW" sz="2800" dirty="0">
                <a:solidFill>
                  <a:srgbClr val="D4D4D4"/>
                </a:solidFill>
                <a:latin typeface="Consolas" panose="020B0609020204030204" pitchFamily="49" charset="0"/>
              </a:rPr>
              <a:t>]=</a:t>
            </a:r>
            <a:r>
              <a:rPr lang="pt-BR" altLang="zh-TW" sz="2800" dirty="0">
                <a:solidFill>
                  <a:srgbClr val="B5CEA8"/>
                </a:solidFill>
                <a:latin typeface="Consolas" panose="020B0609020204030204" pitchFamily="49" charset="0"/>
              </a:rPr>
              <a:t>1</a:t>
            </a:r>
            <a:r>
              <a:rPr lang="pt-BR" altLang="zh-TW" sz="2800" dirty="0">
                <a:solidFill>
                  <a:srgbClr val="D4D4D4"/>
                </a:solidFill>
                <a:latin typeface="Consolas" panose="020B0609020204030204" pitchFamily="49" charset="0"/>
              </a:rPr>
              <a:t>,num[</a:t>
            </a:r>
            <a:r>
              <a:rPr lang="pt-BR" altLang="zh-TW" sz="2800" dirty="0">
                <a:solidFill>
                  <a:srgbClr val="B5CEA8"/>
                </a:solidFill>
                <a:latin typeface="Consolas" panose="020B0609020204030204" pitchFamily="49" charset="0"/>
              </a:rPr>
              <a:t>1</a:t>
            </a:r>
            <a:r>
              <a:rPr lang="pt-BR" altLang="zh-TW" sz="2800" dirty="0">
                <a:solidFill>
                  <a:srgbClr val="D4D4D4"/>
                </a:solidFill>
                <a:latin typeface="Consolas" panose="020B0609020204030204" pitchFamily="49" charset="0"/>
              </a:rPr>
              <a:t>]=</a:t>
            </a:r>
            <a:r>
              <a:rPr lang="pt-BR" altLang="zh-TW" sz="2800" dirty="0">
                <a:solidFill>
                  <a:srgbClr val="B5CEA8"/>
                </a:solidFill>
                <a:latin typeface="Consolas" panose="020B0609020204030204" pitchFamily="49" charset="0"/>
              </a:rPr>
              <a:t>2</a:t>
            </a:r>
            <a:r>
              <a:rPr lang="pt-BR" altLang="zh-TW" sz="2800" dirty="0">
                <a:solidFill>
                  <a:srgbClr val="D4D4D4"/>
                </a:solidFill>
                <a:latin typeface="Consolas" panose="020B0609020204030204" pitchFamily="49" charset="0"/>
              </a:rPr>
              <a:t>,num[</a:t>
            </a:r>
            <a:r>
              <a:rPr lang="pt-BR" altLang="zh-TW" sz="2800" dirty="0">
                <a:solidFill>
                  <a:srgbClr val="B5CEA8"/>
                </a:solidFill>
                <a:latin typeface="Consolas" panose="020B0609020204030204" pitchFamily="49" charset="0"/>
              </a:rPr>
              <a:t>2</a:t>
            </a:r>
            <a:r>
              <a:rPr lang="pt-BR" altLang="zh-TW" sz="2800" dirty="0">
                <a:solidFill>
                  <a:srgbClr val="D4D4D4"/>
                </a:solidFill>
                <a:latin typeface="Consolas" panose="020B0609020204030204" pitchFamily="49" charset="0"/>
              </a:rPr>
              <a:t>]=</a:t>
            </a:r>
            <a:r>
              <a:rPr lang="pt-BR" altLang="zh-TW" sz="2800" dirty="0">
                <a:solidFill>
                  <a:srgbClr val="B5CEA8"/>
                </a:solidFill>
                <a:latin typeface="Consolas" panose="020B0609020204030204" pitchFamily="49" charset="0"/>
              </a:rPr>
              <a:t>3</a:t>
            </a:r>
            <a:r>
              <a:rPr lang="pt-BR" altLang="zh-TW" sz="2800" dirty="0">
                <a:solidFill>
                  <a:srgbClr val="D4D4D4"/>
                </a:solidFill>
                <a:latin typeface="Consolas" panose="020B0609020204030204" pitchFamily="49" charset="0"/>
              </a:rPr>
              <a:t>,num[</a:t>
            </a:r>
            <a:r>
              <a:rPr lang="pt-BR" altLang="zh-TW" sz="2800" dirty="0">
                <a:solidFill>
                  <a:srgbClr val="B5CEA8"/>
                </a:solidFill>
                <a:latin typeface="Consolas" panose="020B0609020204030204" pitchFamily="49" charset="0"/>
              </a:rPr>
              <a:t>3</a:t>
            </a:r>
            <a:r>
              <a:rPr lang="pt-BR" altLang="zh-TW" sz="2800" dirty="0">
                <a:solidFill>
                  <a:srgbClr val="D4D4D4"/>
                </a:solidFill>
                <a:latin typeface="Consolas" panose="020B0609020204030204" pitchFamily="49" charset="0"/>
              </a:rPr>
              <a:t>]=</a:t>
            </a:r>
            <a:r>
              <a:rPr lang="pt-BR" altLang="zh-TW" sz="2800" dirty="0">
                <a:solidFill>
                  <a:srgbClr val="B5CEA8"/>
                </a:solidFill>
                <a:latin typeface="Consolas" panose="020B0609020204030204" pitchFamily="49" charset="0"/>
              </a:rPr>
              <a:t>4</a:t>
            </a:r>
            <a:r>
              <a:rPr lang="pt-BR" altLang="zh-TW" sz="2800" dirty="0">
                <a:solidFill>
                  <a:srgbClr val="D4D4D4"/>
                </a:solidFill>
                <a:latin typeface="Consolas" panose="020B0609020204030204" pitchFamily="49" charset="0"/>
              </a:rPr>
              <a:t>;</a:t>
            </a:r>
          </a:p>
          <a:p>
            <a:r>
              <a:rPr lang="nn-NO" altLang="zh-TW" sz="2500" dirty="0">
                <a:solidFill>
                  <a:srgbClr val="569CD6"/>
                </a:solidFill>
                <a:latin typeface="Consolas" panose="020B0609020204030204" pitchFamily="49" charset="0"/>
              </a:rPr>
              <a:t>for</a:t>
            </a:r>
            <a:r>
              <a:rPr lang="nn-NO" altLang="zh-TW" sz="2500" dirty="0">
                <a:solidFill>
                  <a:srgbClr val="D4D4D4"/>
                </a:solidFill>
                <a:latin typeface="Consolas" panose="020B0609020204030204" pitchFamily="49" charset="0"/>
              </a:rPr>
              <a:t> (</a:t>
            </a:r>
            <a:r>
              <a:rPr lang="nn-NO" altLang="zh-TW" sz="2500" dirty="0">
                <a:solidFill>
                  <a:srgbClr val="569CD6"/>
                </a:solidFill>
                <a:latin typeface="Consolas" panose="020B0609020204030204" pitchFamily="49" charset="0"/>
              </a:rPr>
              <a:t>int</a:t>
            </a:r>
            <a:r>
              <a:rPr lang="nn-NO" altLang="zh-TW" sz="2500" dirty="0">
                <a:solidFill>
                  <a:srgbClr val="D4D4D4"/>
                </a:solidFill>
                <a:latin typeface="Consolas" panose="020B0609020204030204" pitchFamily="49" charset="0"/>
              </a:rPr>
              <a:t> i = </a:t>
            </a:r>
            <a:r>
              <a:rPr lang="nn-NO" altLang="zh-TW" sz="2500" dirty="0">
                <a:solidFill>
                  <a:srgbClr val="B5CEA8"/>
                </a:solidFill>
                <a:latin typeface="Consolas" panose="020B0609020204030204" pitchFamily="49" charset="0"/>
              </a:rPr>
              <a:t>0</a:t>
            </a:r>
            <a:r>
              <a:rPr lang="nn-NO" altLang="zh-TW" sz="2500" dirty="0">
                <a:solidFill>
                  <a:srgbClr val="D4D4D4"/>
                </a:solidFill>
                <a:latin typeface="Consolas" panose="020B0609020204030204" pitchFamily="49" charset="0"/>
              </a:rPr>
              <a:t>; i &lt; </a:t>
            </a:r>
            <a:r>
              <a:rPr lang="en-US" altLang="zh-TW" sz="2500" dirty="0">
                <a:solidFill>
                  <a:srgbClr val="B5CEA8"/>
                </a:solidFill>
                <a:latin typeface="Consolas" panose="020B0609020204030204" pitchFamily="49" charset="0"/>
              </a:rPr>
              <a:t>4</a:t>
            </a:r>
            <a:r>
              <a:rPr lang="nn-NO" altLang="zh-TW" sz="2500" dirty="0">
                <a:solidFill>
                  <a:srgbClr val="D4D4D4"/>
                </a:solidFill>
                <a:latin typeface="Consolas" panose="020B0609020204030204" pitchFamily="49" charset="0"/>
              </a:rPr>
              <a:t>; i++) {</a:t>
            </a:r>
          </a:p>
          <a:p>
            <a:r>
              <a:rPr lang="nn-NO" altLang="zh-TW" sz="2500" dirty="0">
                <a:solidFill>
                  <a:srgbClr val="D4D4D4"/>
                </a:solidFill>
                <a:latin typeface="Consolas" panose="020B0609020204030204" pitchFamily="49" charset="0"/>
              </a:rPr>
              <a:t>    printf(</a:t>
            </a:r>
            <a:r>
              <a:rPr lang="nn-NO" altLang="zh-TW" sz="2500" dirty="0">
                <a:solidFill>
                  <a:srgbClr val="CE9178"/>
                </a:solidFill>
                <a:latin typeface="Consolas" panose="020B0609020204030204" pitchFamily="49" charset="0"/>
              </a:rPr>
              <a:t>"%d "</a:t>
            </a:r>
            <a:r>
              <a:rPr lang="nn-NO" altLang="zh-TW" sz="2500" dirty="0">
                <a:solidFill>
                  <a:srgbClr val="D4D4D4"/>
                </a:solidFill>
                <a:latin typeface="Consolas" panose="020B0609020204030204" pitchFamily="49" charset="0"/>
              </a:rPr>
              <a:t>, num[i]);</a:t>
            </a:r>
          </a:p>
          <a:p>
            <a:r>
              <a:rPr lang="nn-NO" altLang="zh-TW" sz="2500" dirty="0">
                <a:solidFill>
                  <a:srgbClr val="D4D4D4"/>
                </a:solidFill>
                <a:latin typeface="Consolas" panose="020B0609020204030204" pitchFamily="49" charset="0"/>
              </a:rPr>
              <a:t>}</a:t>
            </a:r>
          </a:p>
        </p:txBody>
      </p:sp>
      <p:grpSp>
        <p:nvGrpSpPr>
          <p:cNvPr id="7" name="Group 19">
            <a:extLst>
              <a:ext uri="{FF2B5EF4-FFF2-40B4-BE49-F238E27FC236}">
                <a16:creationId xmlns:a16="http://schemas.microsoft.com/office/drawing/2014/main" id="{E0D74EA3-49CC-5D92-9A7D-BA5E05F2DBE7}"/>
              </a:ext>
            </a:extLst>
          </p:cNvPr>
          <p:cNvGrpSpPr/>
          <p:nvPr/>
        </p:nvGrpSpPr>
        <p:grpSpPr>
          <a:xfrm>
            <a:off x="3283385" y="4365359"/>
            <a:ext cx="1845276" cy="1222448"/>
            <a:chOff x="1515592" y="3932609"/>
            <a:chExt cx="1538154" cy="1870034"/>
          </a:xfrm>
        </p:grpSpPr>
        <p:sp>
          <p:nvSpPr>
            <p:cNvPr id="8" name="Rectangle: Rounded Corners 14">
              <a:extLst>
                <a:ext uri="{FF2B5EF4-FFF2-40B4-BE49-F238E27FC236}">
                  <a16:creationId xmlns:a16="http://schemas.microsoft.com/office/drawing/2014/main" id="{43CBA7FF-6810-847F-0D7F-E5D0A7620444}"/>
                </a:ext>
              </a:extLst>
            </p:cNvPr>
            <p:cNvSpPr/>
            <p:nvPr/>
          </p:nvSpPr>
          <p:spPr>
            <a:xfrm>
              <a:off x="1515592" y="3932609"/>
              <a:ext cx="1538154" cy="187003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7">
              <a:extLst>
                <a:ext uri="{FF2B5EF4-FFF2-40B4-BE49-F238E27FC236}">
                  <a16:creationId xmlns:a16="http://schemas.microsoft.com/office/drawing/2014/main" id="{BBF251AB-ACB8-0A9A-F7AC-E1916B9D52BF}"/>
                </a:ext>
              </a:extLst>
            </p:cNvPr>
            <p:cNvGrpSpPr/>
            <p:nvPr/>
          </p:nvGrpSpPr>
          <p:grpSpPr>
            <a:xfrm>
              <a:off x="1664645" y="3932609"/>
              <a:ext cx="1162499" cy="1715418"/>
              <a:chOff x="1664645" y="3748984"/>
              <a:chExt cx="1162499" cy="1715418"/>
            </a:xfrm>
          </p:grpSpPr>
          <p:sp>
            <p:nvSpPr>
              <p:cNvPr id="10" name="Rectangle: Rounded Corners 2">
                <a:extLst>
                  <a:ext uri="{FF2B5EF4-FFF2-40B4-BE49-F238E27FC236}">
                    <a16:creationId xmlns:a16="http://schemas.microsoft.com/office/drawing/2014/main" id="{91740B02-B9AD-474F-8913-2E66ABDD0EC2}"/>
                  </a:ext>
                </a:extLst>
              </p:cNvPr>
              <p:cNvSpPr/>
              <p:nvPr/>
            </p:nvSpPr>
            <p:spPr>
              <a:xfrm>
                <a:off x="1664645" y="4569674"/>
                <a:ext cx="1162499" cy="894728"/>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1</a:t>
                </a:r>
                <a:r>
                  <a:rPr lang="zh-TW" altLang="en-US" sz="2800" dirty="0"/>
                  <a:t> </a:t>
                </a:r>
                <a:r>
                  <a:rPr lang="en-US" altLang="zh-TW" sz="2800" dirty="0"/>
                  <a:t>2</a:t>
                </a:r>
                <a:r>
                  <a:rPr lang="zh-TW" altLang="en-US" sz="2800" dirty="0"/>
                  <a:t> </a:t>
                </a:r>
                <a:r>
                  <a:rPr lang="en-US" altLang="zh-TW" sz="2800" dirty="0"/>
                  <a:t>3</a:t>
                </a:r>
                <a:r>
                  <a:rPr lang="zh-TW" altLang="en-US" sz="2800" dirty="0"/>
                  <a:t> </a:t>
                </a:r>
                <a:r>
                  <a:rPr lang="en-US" altLang="zh-TW" sz="2800" dirty="0"/>
                  <a:t>4 </a:t>
                </a:r>
              </a:p>
            </p:txBody>
          </p:sp>
          <p:sp>
            <p:nvSpPr>
              <p:cNvPr id="11" name="TextBox 4">
                <a:extLst>
                  <a:ext uri="{FF2B5EF4-FFF2-40B4-BE49-F238E27FC236}">
                    <a16:creationId xmlns:a16="http://schemas.microsoft.com/office/drawing/2014/main" id="{E512E27F-46DE-96C4-BC52-E83CB03B1540}"/>
                  </a:ext>
                </a:extLst>
              </p:cNvPr>
              <p:cNvSpPr txBox="1"/>
              <p:nvPr/>
            </p:nvSpPr>
            <p:spPr>
              <a:xfrm>
                <a:off x="1850922" y="3748984"/>
                <a:ext cx="902811" cy="523220"/>
              </a:xfrm>
              <a:prstGeom prst="rect">
                <a:avLst/>
              </a:prstGeom>
              <a:noFill/>
            </p:spPr>
            <p:txBody>
              <a:bodyPr wrap="none" rtlCol="0">
                <a:spAutoFit/>
              </a:bodyPr>
              <a:lstStyle/>
              <a:p>
                <a:r>
                  <a:rPr lang="zh-TW" altLang="en-US" sz="2800" dirty="0">
                    <a:solidFill>
                      <a:schemeClr val="bg1"/>
                    </a:solidFill>
                  </a:rPr>
                  <a:t>結果</a:t>
                </a:r>
                <a:endParaRPr lang="en-US" sz="2800" dirty="0">
                  <a:solidFill>
                    <a:schemeClr val="bg1"/>
                  </a:solidFill>
                </a:endParaRPr>
              </a:p>
            </p:txBody>
          </p:sp>
        </p:grpSp>
      </p:grpSp>
    </p:spTree>
    <p:extLst>
      <p:ext uri="{BB962C8B-B14F-4D97-AF65-F5344CB8AC3E}">
        <p14:creationId xmlns:p14="http://schemas.microsoft.com/office/powerpoint/2010/main" val="62977751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111"/>
          <p:cNvSpPr txBox="1">
            <a:spLocks noGrp="1"/>
          </p:cNvSpPr>
          <p:nvPr>
            <p:ph type="title"/>
          </p:nvPr>
        </p:nvSpPr>
        <p:spPr>
          <a:xfrm>
            <a:off x="512775" y="169379"/>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cap="none" dirty="0" err="1">
                <a:solidFill>
                  <a:schemeClr val="bg1"/>
                </a:solidFill>
                <a:latin typeface="Arial"/>
                <a:ea typeface="Arial"/>
                <a:cs typeface="Arial"/>
                <a:sym typeface="Arial"/>
              </a:rPr>
              <a:t>陣列</a:t>
            </a:r>
            <a:r>
              <a:rPr lang="en-US" cap="none" dirty="0">
                <a:solidFill>
                  <a:schemeClr val="bg1"/>
                </a:solidFill>
                <a:latin typeface="Consolas"/>
                <a:ea typeface="Consolas"/>
                <a:cs typeface="Consolas"/>
                <a:sym typeface="Consolas"/>
              </a:rPr>
              <a:t> – </a:t>
            </a:r>
            <a:r>
              <a:rPr lang="en-US" cap="none" dirty="0" err="1">
                <a:solidFill>
                  <a:schemeClr val="bg1"/>
                </a:solidFill>
                <a:latin typeface="Arial"/>
                <a:ea typeface="Arial"/>
                <a:cs typeface="Arial"/>
                <a:sym typeface="Arial"/>
              </a:rPr>
              <a:t>範例：費</a:t>
            </a:r>
            <a:r>
              <a:rPr lang="en-US" dirty="0" err="1">
                <a:solidFill>
                  <a:schemeClr val="bg1"/>
                </a:solidFill>
                <a:latin typeface="Arial"/>
                <a:ea typeface="Arial"/>
                <a:cs typeface="Arial"/>
                <a:sym typeface="Arial"/>
              </a:rPr>
              <a:t>氏</a:t>
            </a:r>
            <a:r>
              <a:rPr lang="en-US" cap="none" dirty="0" err="1">
                <a:solidFill>
                  <a:schemeClr val="bg1"/>
                </a:solidFill>
                <a:latin typeface="Arial"/>
                <a:ea typeface="Arial"/>
                <a:cs typeface="Arial"/>
                <a:sym typeface="Arial"/>
              </a:rPr>
              <a:t>數列</a:t>
            </a:r>
            <a:endParaRPr dirty="0">
              <a:solidFill>
                <a:schemeClr val="bg1"/>
              </a:solidFill>
            </a:endParaRPr>
          </a:p>
        </p:txBody>
      </p:sp>
      <p:sp>
        <p:nvSpPr>
          <p:cNvPr id="516" name="Google Shape;516;p111"/>
          <p:cNvSpPr txBox="1"/>
          <p:nvPr/>
        </p:nvSpPr>
        <p:spPr>
          <a:xfrm>
            <a:off x="6848669" y="1903445"/>
            <a:ext cx="473062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517" name="Google Shape;517;p111"/>
          <p:cNvPicPr preferRelativeResize="0"/>
          <p:nvPr/>
        </p:nvPicPr>
        <p:blipFill rotWithShape="1">
          <a:blip r:embed="rId3">
            <a:alphaModFix/>
          </a:blip>
          <a:srcRect/>
          <a:stretch/>
        </p:blipFill>
        <p:spPr>
          <a:xfrm>
            <a:off x="7020654" y="2127831"/>
            <a:ext cx="3890291" cy="1545811"/>
          </a:xfrm>
          <a:prstGeom prst="rect">
            <a:avLst/>
          </a:prstGeom>
          <a:noFill/>
          <a:ln>
            <a:noFill/>
          </a:ln>
        </p:spPr>
      </p:pic>
      <p:grpSp>
        <p:nvGrpSpPr>
          <p:cNvPr id="6" name="Group 8">
            <a:extLst>
              <a:ext uri="{FF2B5EF4-FFF2-40B4-BE49-F238E27FC236}">
                <a16:creationId xmlns:a16="http://schemas.microsoft.com/office/drawing/2014/main" id="{17664304-01CA-64EC-5DB4-4EF1D79141E6}"/>
              </a:ext>
            </a:extLst>
          </p:cNvPr>
          <p:cNvGrpSpPr/>
          <p:nvPr/>
        </p:nvGrpSpPr>
        <p:grpSpPr>
          <a:xfrm>
            <a:off x="411893" y="1547621"/>
            <a:ext cx="5338119" cy="2991429"/>
            <a:chOff x="8762657" y="3414381"/>
            <a:chExt cx="3436229" cy="1100459"/>
          </a:xfrm>
        </p:grpSpPr>
        <p:sp>
          <p:nvSpPr>
            <p:cNvPr id="7" name="Rectangle: Rounded Corners 9">
              <a:extLst>
                <a:ext uri="{FF2B5EF4-FFF2-40B4-BE49-F238E27FC236}">
                  <a16:creationId xmlns:a16="http://schemas.microsoft.com/office/drawing/2014/main" id="{3FEBAB6A-5059-1D03-EB5C-DBECD16129A6}"/>
                </a:ext>
              </a:extLst>
            </p:cNvPr>
            <p:cNvSpPr/>
            <p:nvPr/>
          </p:nvSpPr>
          <p:spPr>
            <a:xfrm>
              <a:off x="8762657" y="3414381"/>
              <a:ext cx="3436229" cy="1100459"/>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10">
              <a:extLst>
                <a:ext uri="{FF2B5EF4-FFF2-40B4-BE49-F238E27FC236}">
                  <a16:creationId xmlns:a16="http://schemas.microsoft.com/office/drawing/2014/main" id="{BB9D075E-5698-1B52-47B8-5877A683E36E}"/>
                </a:ext>
              </a:extLst>
            </p:cNvPr>
            <p:cNvSpPr/>
            <p:nvPr/>
          </p:nvSpPr>
          <p:spPr>
            <a:xfrm>
              <a:off x="8801008" y="3506018"/>
              <a:ext cx="3358058" cy="94456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zh-TW" sz="2400" dirty="0">
                <a:solidFill>
                  <a:srgbClr val="D4D4D4"/>
                </a:solidFill>
                <a:latin typeface="Consolas" panose="020B0609020204030204" pitchFamily="49" charset="0"/>
              </a:endParaRPr>
            </a:p>
          </p:txBody>
        </p:sp>
      </p:grpSp>
      <p:sp>
        <p:nvSpPr>
          <p:cNvPr id="3" name="矩形 2"/>
          <p:cNvSpPr/>
          <p:nvPr/>
        </p:nvSpPr>
        <p:spPr>
          <a:xfrm>
            <a:off x="796469" y="1848715"/>
            <a:ext cx="6096000" cy="2308324"/>
          </a:xfrm>
          <a:prstGeom prst="rect">
            <a:avLst/>
          </a:prstGeom>
        </p:spPr>
        <p:txBody>
          <a:bodyPr>
            <a:spAutoFit/>
          </a:bodyPr>
          <a:lstStyle/>
          <a:p>
            <a:r>
              <a:rPr lang="nn-NO" altLang="zh-TW" sz="1800" dirty="0">
                <a:solidFill>
                  <a:srgbClr val="569CD6"/>
                </a:solidFill>
                <a:latin typeface="Consolas" panose="020B0609020204030204" pitchFamily="49" charset="0"/>
              </a:rPr>
              <a:t>int</a:t>
            </a:r>
            <a:r>
              <a:rPr lang="nn-NO" altLang="zh-TW" sz="1800" dirty="0">
                <a:solidFill>
                  <a:srgbClr val="D4D4D4"/>
                </a:solidFill>
                <a:latin typeface="Consolas" panose="020B0609020204030204" pitchFamily="49" charset="0"/>
              </a:rPr>
              <a:t> arr[</a:t>
            </a:r>
            <a:r>
              <a:rPr lang="nn-NO" altLang="zh-TW" sz="1800" dirty="0">
                <a:solidFill>
                  <a:srgbClr val="B5CEA8"/>
                </a:solidFill>
                <a:latin typeface="Consolas" panose="020B0609020204030204" pitchFamily="49" charset="0"/>
              </a:rPr>
              <a:t>10</a:t>
            </a:r>
            <a:r>
              <a:rPr lang="nn-NO" altLang="zh-TW" sz="1800" dirty="0">
                <a:solidFill>
                  <a:srgbClr val="D4D4D4"/>
                </a:solidFill>
                <a:latin typeface="Consolas" panose="020B0609020204030204" pitchFamily="49" charset="0"/>
              </a:rPr>
              <a:t>];</a:t>
            </a:r>
          </a:p>
          <a:p>
            <a:r>
              <a:rPr lang="nn-NO" altLang="zh-TW" sz="1800" dirty="0">
                <a:solidFill>
                  <a:srgbClr val="D4D4D4"/>
                </a:solidFill>
                <a:latin typeface="Consolas" panose="020B0609020204030204" pitchFamily="49" charset="0"/>
              </a:rPr>
              <a:t>arr[</a:t>
            </a:r>
            <a:r>
              <a:rPr lang="nn-NO" altLang="zh-TW" sz="1800" dirty="0">
                <a:solidFill>
                  <a:srgbClr val="B5CEA8"/>
                </a:solidFill>
                <a:latin typeface="Consolas" panose="020B0609020204030204" pitchFamily="49" charset="0"/>
              </a:rPr>
              <a:t>0</a:t>
            </a:r>
            <a:r>
              <a:rPr lang="nn-NO" altLang="zh-TW" sz="1800" dirty="0">
                <a:solidFill>
                  <a:srgbClr val="D4D4D4"/>
                </a:solidFill>
                <a:latin typeface="Consolas" panose="020B0609020204030204" pitchFamily="49" charset="0"/>
              </a:rPr>
              <a:t>] = arr[</a:t>
            </a:r>
            <a:r>
              <a:rPr lang="nn-NO" altLang="zh-TW" sz="1800" dirty="0">
                <a:solidFill>
                  <a:srgbClr val="B5CEA8"/>
                </a:solidFill>
                <a:latin typeface="Consolas" panose="020B0609020204030204" pitchFamily="49" charset="0"/>
              </a:rPr>
              <a:t>1</a:t>
            </a:r>
            <a:r>
              <a:rPr lang="nn-NO" altLang="zh-TW" sz="1800" dirty="0">
                <a:solidFill>
                  <a:srgbClr val="D4D4D4"/>
                </a:solidFill>
                <a:latin typeface="Consolas" panose="020B0609020204030204" pitchFamily="49" charset="0"/>
              </a:rPr>
              <a:t>] = </a:t>
            </a:r>
            <a:r>
              <a:rPr lang="nn-NO" altLang="zh-TW" sz="1800" dirty="0">
                <a:solidFill>
                  <a:srgbClr val="B5CEA8"/>
                </a:solidFill>
                <a:latin typeface="Consolas" panose="020B0609020204030204" pitchFamily="49" charset="0"/>
              </a:rPr>
              <a:t>1</a:t>
            </a:r>
            <a:r>
              <a:rPr lang="nn-NO" altLang="zh-TW" sz="1800" dirty="0">
                <a:solidFill>
                  <a:srgbClr val="D4D4D4"/>
                </a:solidFill>
                <a:latin typeface="Consolas" panose="020B0609020204030204" pitchFamily="49" charset="0"/>
              </a:rPr>
              <a:t>;</a:t>
            </a:r>
          </a:p>
          <a:p>
            <a:r>
              <a:rPr lang="nn-NO" altLang="zh-TW" sz="1800" dirty="0">
                <a:solidFill>
                  <a:srgbClr val="569CD6"/>
                </a:solidFill>
                <a:latin typeface="Consolas" panose="020B0609020204030204" pitchFamily="49" charset="0"/>
              </a:rPr>
              <a:t>for</a:t>
            </a:r>
            <a:r>
              <a:rPr lang="nn-NO" altLang="zh-TW" sz="1800" dirty="0">
                <a:solidFill>
                  <a:srgbClr val="D4D4D4"/>
                </a:solidFill>
                <a:latin typeface="Consolas" panose="020B0609020204030204" pitchFamily="49" charset="0"/>
              </a:rPr>
              <a:t> (</a:t>
            </a:r>
            <a:r>
              <a:rPr lang="nn-NO" altLang="zh-TW" sz="1800" dirty="0">
                <a:solidFill>
                  <a:srgbClr val="569CD6"/>
                </a:solidFill>
                <a:latin typeface="Consolas" panose="020B0609020204030204" pitchFamily="49" charset="0"/>
              </a:rPr>
              <a:t>int</a:t>
            </a:r>
            <a:r>
              <a:rPr lang="nn-NO" altLang="zh-TW" sz="1800" dirty="0">
                <a:solidFill>
                  <a:srgbClr val="D4D4D4"/>
                </a:solidFill>
                <a:latin typeface="Consolas" panose="020B0609020204030204" pitchFamily="49" charset="0"/>
              </a:rPr>
              <a:t> i = </a:t>
            </a:r>
            <a:r>
              <a:rPr lang="nn-NO" altLang="zh-TW" sz="1800" dirty="0">
                <a:solidFill>
                  <a:srgbClr val="B5CEA8"/>
                </a:solidFill>
                <a:latin typeface="Consolas" panose="020B0609020204030204" pitchFamily="49" charset="0"/>
              </a:rPr>
              <a:t>2</a:t>
            </a:r>
            <a:r>
              <a:rPr lang="nn-NO" altLang="zh-TW" sz="1800" dirty="0">
                <a:solidFill>
                  <a:srgbClr val="D4D4D4"/>
                </a:solidFill>
                <a:latin typeface="Consolas" panose="020B0609020204030204" pitchFamily="49" charset="0"/>
              </a:rPr>
              <a:t>; i &lt; </a:t>
            </a:r>
            <a:r>
              <a:rPr lang="nn-NO" altLang="zh-TW" sz="1800" dirty="0">
                <a:solidFill>
                  <a:srgbClr val="B5CEA8"/>
                </a:solidFill>
                <a:latin typeface="Consolas" panose="020B0609020204030204" pitchFamily="49" charset="0"/>
              </a:rPr>
              <a:t>10</a:t>
            </a:r>
            <a:r>
              <a:rPr lang="nn-NO" altLang="zh-TW" sz="1800" dirty="0">
                <a:solidFill>
                  <a:srgbClr val="D4D4D4"/>
                </a:solidFill>
                <a:latin typeface="Consolas" panose="020B0609020204030204" pitchFamily="49" charset="0"/>
              </a:rPr>
              <a:t>; i++) {</a:t>
            </a:r>
          </a:p>
          <a:p>
            <a:r>
              <a:rPr lang="nn-NO" altLang="zh-TW" sz="1800" dirty="0">
                <a:solidFill>
                  <a:srgbClr val="D4D4D4"/>
                </a:solidFill>
                <a:latin typeface="Consolas" panose="020B0609020204030204" pitchFamily="49" charset="0"/>
              </a:rPr>
              <a:t>    arr[i] = arr[i - </a:t>
            </a:r>
            <a:r>
              <a:rPr lang="nn-NO" altLang="zh-TW" sz="1800" dirty="0">
                <a:solidFill>
                  <a:srgbClr val="B5CEA8"/>
                </a:solidFill>
                <a:latin typeface="Consolas" panose="020B0609020204030204" pitchFamily="49" charset="0"/>
              </a:rPr>
              <a:t>1</a:t>
            </a:r>
            <a:r>
              <a:rPr lang="nn-NO" altLang="zh-TW" sz="1800" dirty="0">
                <a:solidFill>
                  <a:srgbClr val="D4D4D4"/>
                </a:solidFill>
                <a:latin typeface="Consolas" panose="020B0609020204030204" pitchFamily="49" charset="0"/>
              </a:rPr>
              <a:t>] + arr[i - </a:t>
            </a:r>
            <a:r>
              <a:rPr lang="nn-NO" altLang="zh-TW" sz="1800" dirty="0">
                <a:solidFill>
                  <a:srgbClr val="B5CEA8"/>
                </a:solidFill>
                <a:latin typeface="Consolas" panose="020B0609020204030204" pitchFamily="49" charset="0"/>
              </a:rPr>
              <a:t>2</a:t>
            </a:r>
            <a:r>
              <a:rPr lang="nn-NO" altLang="zh-TW" sz="1800" dirty="0">
                <a:solidFill>
                  <a:srgbClr val="D4D4D4"/>
                </a:solidFill>
                <a:latin typeface="Consolas" panose="020B0609020204030204" pitchFamily="49" charset="0"/>
              </a:rPr>
              <a:t>];</a:t>
            </a:r>
          </a:p>
          <a:p>
            <a:r>
              <a:rPr lang="nn-NO" altLang="zh-TW" sz="1800" dirty="0">
                <a:solidFill>
                  <a:srgbClr val="D4D4D4"/>
                </a:solidFill>
                <a:latin typeface="Consolas" panose="020B0609020204030204" pitchFamily="49" charset="0"/>
              </a:rPr>
              <a:t>}</a:t>
            </a:r>
          </a:p>
          <a:p>
            <a:r>
              <a:rPr lang="nn-NO" altLang="zh-TW" sz="1800" dirty="0">
                <a:solidFill>
                  <a:srgbClr val="569CD6"/>
                </a:solidFill>
                <a:latin typeface="Consolas" panose="020B0609020204030204" pitchFamily="49" charset="0"/>
              </a:rPr>
              <a:t>for</a:t>
            </a:r>
            <a:r>
              <a:rPr lang="nn-NO" altLang="zh-TW" sz="1800" dirty="0">
                <a:solidFill>
                  <a:srgbClr val="D4D4D4"/>
                </a:solidFill>
                <a:latin typeface="Consolas" panose="020B0609020204030204" pitchFamily="49" charset="0"/>
              </a:rPr>
              <a:t> (</a:t>
            </a:r>
            <a:r>
              <a:rPr lang="nn-NO" altLang="zh-TW" sz="1800" dirty="0">
                <a:solidFill>
                  <a:srgbClr val="569CD6"/>
                </a:solidFill>
                <a:latin typeface="Consolas" panose="020B0609020204030204" pitchFamily="49" charset="0"/>
              </a:rPr>
              <a:t>int</a:t>
            </a:r>
            <a:r>
              <a:rPr lang="nn-NO" altLang="zh-TW" sz="1800" dirty="0">
                <a:solidFill>
                  <a:srgbClr val="D4D4D4"/>
                </a:solidFill>
                <a:latin typeface="Consolas" panose="020B0609020204030204" pitchFamily="49" charset="0"/>
              </a:rPr>
              <a:t> i = </a:t>
            </a:r>
            <a:r>
              <a:rPr lang="nn-NO" altLang="zh-TW" sz="1800" dirty="0">
                <a:solidFill>
                  <a:srgbClr val="B5CEA8"/>
                </a:solidFill>
                <a:latin typeface="Consolas" panose="020B0609020204030204" pitchFamily="49" charset="0"/>
              </a:rPr>
              <a:t>0</a:t>
            </a:r>
            <a:r>
              <a:rPr lang="nn-NO" altLang="zh-TW" sz="1800" dirty="0">
                <a:solidFill>
                  <a:srgbClr val="D4D4D4"/>
                </a:solidFill>
                <a:latin typeface="Consolas" panose="020B0609020204030204" pitchFamily="49" charset="0"/>
              </a:rPr>
              <a:t>; i &lt; </a:t>
            </a:r>
            <a:r>
              <a:rPr lang="nn-NO" altLang="zh-TW" sz="1800" dirty="0">
                <a:solidFill>
                  <a:srgbClr val="B5CEA8"/>
                </a:solidFill>
                <a:latin typeface="Consolas" panose="020B0609020204030204" pitchFamily="49" charset="0"/>
              </a:rPr>
              <a:t>10</a:t>
            </a:r>
            <a:r>
              <a:rPr lang="nn-NO" altLang="zh-TW" sz="1800" dirty="0">
                <a:solidFill>
                  <a:srgbClr val="D4D4D4"/>
                </a:solidFill>
                <a:latin typeface="Consolas" panose="020B0609020204030204" pitchFamily="49" charset="0"/>
              </a:rPr>
              <a:t>; i++) {</a:t>
            </a:r>
          </a:p>
          <a:p>
            <a:r>
              <a:rPr lang="nn-NO" altLang="zh-TW" sz="1800" dirty="0">
                <a:solidFill>
                  <a:srgbClr val="D4D4D4"/>
                </a:solidFill>
                <a:latin typeface="Consolas" panose="020B0609020204030204" pitchFamily="49" charset="0"/>
              </a:rPr>
              <a:t>    printf(</a:t>
            </a:r>
            <a:r>
              <a:rPr lang="nn-NO" altLang="zh-TW" sz="1800" dirty="0">
                <a:solidFill>
                  <a:srgbClr val="CE9178"/>
                </a:solidFill>
                <a:latin typeface="Consolas" panose="020B0609020204030204" pitchFamily="49" charset="0"/>
              </a:rPr>
              <a:t>"%d"</a:t>
            </a:r>
            <a:r>
              <a:rPr lang="nn-NO" altLang="zh-TW" sz="1800" dirty="0">
                <a:solidFill>
                  <a:srgbClr val="D4D4D4"/>
                </a:solidFill>
                <a:latin typeface="Consolas" panose="020B0609020204030204" pitchFamily="49" charset="0"/>
              </a:rPr>
              <a:t>, arr[i]);</a:t>
            </a:r>
          </a:p>
          <a:p>
            <a:r>
              <a:rPr lang="nn-NO" altLang="zh-TW" sz="1800" dirty="0">
                <a:solidFill>
                  <a:srgbClr val="D4D4D4"/>
                </a:solidFill>
                <a:latin typeface="Consolas" panose="020B0609020204030204" pitchFamily="49" charset="0"/>
              </a:rPr>
              <a:t>}</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111"/>
          <p:cNvSpPr txBox="1">
            <a:spLocks noGrp="1"/>
          </p:cNvSpPr>
          <p:nvPr>
            <p:ph type="title"/>
          </p:nvPr>
        </p:nvSpPr>
        <p:spPr>
          <a:xfrm>
            <a:off x="512775" y="169379"/>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cap="none" dirty="0" err="1">
                <a:solidFill>
                  <a:schemeClr val="bg1"/>
                </a:solidFill>
                <a:latin typeface="Arial"/>
                <a:ea typeface="Arial"/>
                <a:cs typeface="Arial"/>
                <a:sym typeface="Arial"/>
              </a:rPr>
              <a:t>陣列</a:t>
            </a:r>
            <a:r>
              <a:rPr lang="en-US" cap="none" dirty="0">
                <a:solidFill>
                  <a:schemeClr val="bg1"/>
                </a:solidFill>
                <a:latin typeface="Consolas"/>
                <a:ea typeface="Consolas"/>
                <a:cs typeface="Consolas"/>
                <a:sym typeface="Consolas"/>
              </a:rPr>
              <a:t> – </a:t>
            </a:r>
            <a:r>
              <a:rPr lang="en-US" cap="none" dirty="0" err="1">
                <a:solidFill>
                  <a:schemeClr val="bg1"/>
                </a:solidFill>
                <a:latin typeface="Arial"/>
                <a:ea typeface="Arial"/>
                <a:cs typeface="Arial"/>
                <a:sym typeface="Arial"/>
              </a:rPr>
              <a:t>範例</a:t>
            </a:r>
            <a:r>
              <a:rPr lang="en-US" cap="none" dirty="0">
                <a:solidFill>
                  <a:schemeClr val="bg1"/>
                </a:solidFill>
                <a:latin typeface="Arial"/>
                <a:ea typeface="Arial"/>
                <a:cs typeface="Arial"/>
                <a:sym typeface="Arial"/>
              </a:rPr>
              <a:t>：</a:t>
            </a:r>
            <a:r>
              <a:rPr lang="zh-TW" altLang="en-US" cap="none" dirty="0">
                <a:solidFill>
                  <a:schemeClr val="bg1"/>
                </a:solidFill>
                <a:latin typeface="Arial"/>
                <a:ea typeface="Arial"/>
                <a:cs typeface="Arial"/>
                <a:sym typeface="Arial"/>
              </a:rPr>
              <a:t>印出</a:t>
            </a:r>
            <a:r>
              <a:rPr lang="en-US" cap="none" dirty="0" err="1">
                <a:solidFill>
                  <a:schemeClr val="bg1"/>
                </a:solidFill>
                <a:latin typeface="Arial"/>
                <a:ea typeface="Arial"/>
                <a:cs typeface="Arial"/>
                <a:sym typeface="Arial"/>
              </a:rPr>
              <a:t>費</a:t>
            </a:r>
            <a:r>
              <a:rPr lang="en-US" dirty="0" err="1">
                <a:solidFill>
                  <a:schemeClr val="bg1"/>
                </a:solidFill>
                <a:latin typeface="Arial"/>
                <a:ea typeface="Arial"/>
                <a:cs typeface="Arial"/>
                <a:sym typeface="Arial"/>
              </a:rPr>
              <a:t>氏</a:t>
            </a:r>
            <a:r>
              <a:rPr lang="en-US" cap="none" dirty="0" err="1">
                <a:solidFill>
                  <a:schemeClr val="bg1"/>
                </a:solidFill>
                <a:latin typeface="Arial"/>
                <a:ea typeface="Arial"/>
                <a:cs typeface="Arial"/>
                <a:sym typeface="Arial"/>
              </a:rPr>
              <a:t>數列</a:t>
            </a:r>
            <a:r>
              <a:rPr lang="zh-TW" altLang="en-US" cap="none" dirty="0">
                <a:solidFill>
                  <a:schemeClr val="bg1"/>
                </a:solidFill>
                <a:latin typeface="Arial"/>
                <a:ea typeface="Arial"/>
                <a:cs typeface="Arial"/>
                <a:sym typeface="Arial"/>
              </a:rPr>
              <a:t>前</a:t>
            </a:r>
            <a:r>
              <a:rPr lang="en-US" altLang="zh-TW" cap="none" dirty="0">
                <a:solidFill>
                  <a:schemeClr val="bg1"/>
                </a:solidFill>
                <a:latin typeface="Arial"/>
                <a:ea typeface="Arial"/>
                <a:cs typeface="Arial"/>
                <a:sym typeface="Arial"/>
              </a:rPr>
              <a:t>10</a:t>
            </a:r>
            <a:r>
              <a:rPr lang="zh-TW" altLang="en-US" cap="none" dirty="0">
                <a:solidFill>
                  <a:schemeClr val="bg1"/>
                </a:solidFill>
                <a:latin typeface="Arial"/>
                <a:ea typeface="Arial"/>
                <a:cs typeface="Arial"/>
                <a:sym typeface="Arial"/>
              </a:rPr>
              <a:t>項</a:t>
            </a:r>
            <a:endParaRPr dirty="0">
              <a:solidFill>
                <a:schemeClr val="bg1"/>
              </a:solidFill>
            </a:endParaRPr>
          </a:p>
        </p:txBody>
      </p:sp>
      <p:sp>
        <p:nvSpPr>
          <p:cNvPr id="516" name="Google Shape;516;p111"/>
          <p:cNvSpPr txBox="1"/>
          <p:nvPr/>
        </p:nvSpPr>
        <p:spPr>
          <a:xfrm>
            <a:off x="6848669" y="1903445"/>
            <a:ext cx="473062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517" name="Google Shape;517;p111"/>
          <p:cNvPicPr preferRelativeResize="0"/>
          <p:nvPr/>
        </p:nvPicPr>
        <p:blipFill rotWithShape="1">
          <a:blip r:embed="rId3">
            <a:alphaModFix/>
          </a:blip>
          <a:srcRect/>
          <a:stretch/>
        </p:blipFill>
        <p:spPr>
          <a:xfrm>
            <a:off x="7020654" y="2127831"/>
            <a:ext cx="3890291" cy="1545811"/>
          </a:xfrm>
          <a:prstGeom prst="rect">
            <a:avLst/>
          </a:prstGeom>
          <a:noFill/>
          <a:ln>
            <a:noFill/>
          </a:ln>
        </p:spPr>
      </p:pic>
      <p:grpSp>
        <p:nvGrpSpPr>
          <p:cNvPr id="6" name="Group 8">
            <a:extLst>
              <a:ext uri="{FF2B5EF4-FFF2-40B4-BE49-F238E27FC236}">
                <a16:creationId xmlns:a16="http://schemas.microsoft.com/office/drawing/2014/main" id="{17664304-01CA-64EC-5DB4-4EF1D79141E6}"/>
              </a:ext>
            </a:extLst>
          </p:cNvPr>
          <p:cNvGrpSpPr/>
          <p:nvPr/>
        </p:nvGrpSpPr>
        <p:grpSpPr>
          <a:xfrm>
            <a:off x="411893" y="1547621"/>
            <a:ext cx="5338119" cy="2991429"/>
            <a:chOff x="8762657" y="3414381"/>
            <a:chExt cx="3436229" cy="1100459"/>
          </a:xfrm>
        </p:grpSpPr>
        <p:sp>
          <p:nvSpPr>
            <p:cNvPr id="7" name="Rectangle: Rounded Corners 9">
              <a:extLst>
                <a:ext uri="{FF2B5EF4-FFF2-40B4-BE49-F238E27FC236}">
                  <a16:creationId xmlns:a16="http://schemas.microsoft.com/office/drawing/2014/main" id="{3FEBAB6A-5059-1D03-EB5C-DBECD16129A6}"/>
                </a:ext>
              </a:extLst>
            </p:cNvPr>
            <p:cNvSpPr/>
            <p:nvPr/>
          </p:nvSpPr>
          <p:spPr>
            <a:xfrm>
              <a:off x="8762657" y="3414381"/>
              <a:ext cx="3436229" cy="1100459"/>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10">
              <a:extLst>
                <a:ext uri="{FF2B5EF4-FFF2-40B4-BE49-F238E27FC236}">
                  <a16:creationId xmlns:a16="http://schemas.microsoft.com/office/drawing/2014/main" id="{BB9D075E-5698-1B52-47B8-5877A683E36E}"/>
                </a:ext>
              </a:extLst>
            </p:cNvPr>
            <p:cNvSpPr/>
            <p:nvPr/>
          </p:nvSpPr>
          <p:spPr>
            <a:xfrm>
              <a:off x="8801008" y="3506018"/>
              <a:ext cx="3358058" cy="94456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zh-TW" sz="2400" dirty="0">
                <a:solidFill>
                  <a:srgbClr val="D4D4D4"/>
                </a:solidFill>
                <a:latin typeface="Consolas" panose="020B0609020204030204" pitchFamily="49" charset="0"/>
              </a:endParaRPr>
            </a:p>
          </p:txBody>
        </p:sp>
      </p:grpSp>
      <p:sp>
        <p:nvSpPr>
          <p:cNvPr id="3" name="矩形 2"/>
          <p:cNvSpPr/>
          <p:nvPr/>
        </p:nvSpPr>
        <p:spPr>
          <a:xfrm>
            <a:off x="796469" y="1848715"/>
            <a:ext cx="6096000" cy="2308324"/>
          </a:xfrm>
          <a:prstGeom prst="rect">
            <a:avLst/>
          </a:prstGeom>
        </p:spPr>
        <p:txBody>
          <a:bodyPr>
            <a:spAutoFit/>
          </a:bodyPr>
          <a:lstStyle/>
          <a:p>
            <a:r>
              <a:rPr lang="nn-NO" altLang="zh-TW" sz="1800" dirty="0">
                <a:solidFill>
                  <a:srgbClr val="569CD6"/>
                </a:solidFill>
                <a:latin typeface="Consolas" panose="020B0609020204030204" pitchFamily="49" charset="0"/>
              </a:rPr>
              <a:t>int</a:t>
            </a:r>
            <a:r>
              <a:rPr lang="nn-NO" altLang="zh-TW" sz="1800" dirty="0">
                <a:solidFill>
                  <a:srgbClr val="D4D4D4"/>
                </a:solidFill>
                <a:latin typeface="Consolas" panose="020B0609020204030204" pitchFamily="49" charset="0"/>
              </a:rPr>
              <a:t> arr[</a:t>
            </a:r>
            <a:r>
              <a:rPr lang="nn-NO" altLang="zh-TW" sz="1800" dirty="0">
                <a:solidFill>
                  <a:srgbClr val="B5CEA8"/>
                </a:solidFill>
                <a:latin typeface="Consolas" panose="020B0609020204030204" pitchFamily="49" charset="0"/>
              </a:rPr>
              <a:t>10</a:t>
            </a:r>
            <a:r>
              <a:rPr lang="nn-NO" altLang="zh-TW" sz="1800" dirty="0">
                <a:solidFill>
                  <a:srgbClr val="D4D4D4"/>
                </a:solidFill>
                <a:latin typeface="Consolas" panose="020B0609020204030204" pitchFamily="49" charset="0"/>
              </a:rPr>
              <a:t>];</a:t>
            </a:r>
          </a:p>
          <a:p>
            <a:r>
              <a:rPr lang="nn-NO" altLang="zh-TW" sz="1800" dirty="0">
                <a:solidFill>
                  <a:srgbClr val="D4D4D4"/>
                </a:solidFill>
                <a:latin typeface="Consolas" panose="020B0609020204030204" pitchFamily="49" charset="0"/>
              </a:rPr>
              <a:t>arr[</a:t>
            </a:r>
            <a:r>
              <a:rPr lang="nn-NO" altLang="zh-TW" sz="1800" dirty="0">
                <a:solidFill>
                  <a:srgbClr val="B5CEA8"/>
                </a:solidFill>
                <a:latin typeface="Consolas" panose="020B0609020204030204" pitchFamily="49" charset="0"/>
              </a:rPr>
              <a:t>0</a:t>
            </a:r>
            <a:r>
              <a:rPr lang="nn-NO" altLang="zh-TW" sz="1800" dirty="0">
                <a:solidFill>
                  <a:srgbClr val="D4D4D4"/>
                </a:solidFill>
                <a:latin typeface="Consolas" panose="020B0609020204030204" pitchFamily="49" charset="0"/>
              </a:rPr>
              <a:t>] = arr[</a:t>
            </a:r>
            <a:r>
              <a:rPr lang="nn-NO" altLang="zh-TW" sz="1800" dirty="0">
                <a:solidFill>
                  <a:srgbClr val="B5CEA8"/>
                </a:solidFill>
                <a:latin typeface="Consolas" panose="020B0609020204030204" pitchFamily="49" charset="0"/>
              </a:rPr>
              <a:t>1</a:t>
            </a:r>
            <a:r>
              <a:rPr lang="nn-NO" altLang="zh-TW" sz="1800" dirty="0">
                <a:solidFill>
                  <a:srgbClr val="D4D4D4"/>
                </a:solidFill>
                <a:latin typeface="Consolas" panose="020B0609020204030204" pitchFamily="49" charset="0"/>
              </a:rPr>
              <a:t>] = </a:t>
            </a:r>
            <a:r>
              <a:rPr lang="nn-NO" altLang="zh-TW" sz="1800" dirty="0">
                <a:solidFill>
                  <a:srgbClr val="B5CEA8"/>
                </a:solidFill>
                <a:latin typeface="Consolas" panose="020B0609020204030204" pitchFamily="49" charset="0"/>
              </a:rPr>
              <a:t>1</a:t>
            </a:r>
            <a:r>
              <a:rPr lang="nn-NO" altLang="zh-TW" sz="1800" dirty="0">
                <a:solidFill>
                  <a:srgbClr val="D4D4D4"/>
                </a:solidFill>
                <a:latin typeface="Consolas" panose="020B0609020204030204" pitchFamily="49" charset="0"/>
              </a:rPr>
              <a:t>;</a:t>
            </a:r>
          </a:p>
          <a:p>
            <a:r>
              <a:rPr lang="nn-NO" altLang="zh-TW" sz="1800" dirty="0">
                <a:solidFill>
                  <a:srgbClr val="569CD6"/>
                </a:solidFill>
                <a:latin typeface="Consolas" panose="020B0609020204030204" pitchFamily="49" charset="0"/>
              </a:rPr>
              <a:t>for</a:t>
            </a:r>
            <a:r>
              <a:rPr lang="nn-NO" altLang="zh-TW" sz="1800" dirty="0">
                <a:solidFill>
                  <a:srgbClr val="D4D4D4"/>
                </a:solidFill>
                <a:latin typeface="Consolas" panose="020B0609020204030204" pitchFamily="49" charset="0"/>
              </a:rPr>
              <a:t> (</a:t>
            </a:r>
            <a:r>
              <a:rPr lang="nn-NO" altLang="zh-TW" sz="1800" dirty="0">
                <a:solidFill>
                  <a:srgbClr val="569CD6"/>
                </a:solidFill>
                <a:latin typeface="Consolas" panose="020B0609020204030204" pitchFamily="49" charset="0"/>
              </a:rPr>
              <a:t>int</a:t>
            </a:r>
            <a:r>
              <a:rPr lang="nn-NO" altLang="zh-TW" sz="1800" dirty="0">
                <a:solidFill>
                  <a:srgbClr val="D4D4D4"/>
                </a:solidFill>
                <a:latin typeface="Consolas" panose="020B0609020204030204" pitchFamily="49" charset="0"/>
              </a:rPr>
              <a:t> i = </a:t>
            </a:r>
            <a:r>
              <a:rPr lang="nn-NO" altLang="zh-TW" sz="1800" dirty="0">
                <a:solidFill>
                  <a:srgbClr val="B5CEA8"/>
                </a:solidFill>
                <a:latin typeface="Consolas" panose="020B0609020204030204" pitchFamily="49" charset="0"/>
              </a:rPr>
              <a:t>2</a:t>
            </a:r>
            <a:r>
              <a:rPr lang="nn-NO" altLang="zh-TW" sz="1800" dirty="0">
                <a:solidFill>
                  <a:srgbClr val="D4D4D4"/>
                </a:solidFill>
                <a:latin typeface="Consolas" panose="020B0609020204030204" pitchFamily="49" charset="0"/>
              </a:rPr>
              <a:t>; i &lt; </a:t>
            </a:r>
            <a:r>
              <a:rPr lang="nn-NO" altLang="zh-TW" sz="1800" dirty="0">
                <a:solidFill>
                  <a:srgbClr val="B5CEA8"/>
                </a:solidFill>
                <a:latin typeface="Consolas" panose="020B0609020204030204" pitchFamily="49" charset="0"/>
              </a:rPr>
              <a:t>10</a:t>
            </a:r>
            <a:r>
              <a:rPr lang="nn-NO" altLang="zh-TW" sz="1800" dirty="0">
                <a:solidFill>
                  <a:srgbClr val="D4D4D4"/>
                </a:solidFill>
                <a:latin typeface="Consolas" panose="020B0609020204030204" pitchFamily="49" charset="0"/>
              </a:rPr>
              <a:t>; i++) {</a:t>
            </a:r>
          </a:p>
          <a:p>
            <a:r>
              <a:rPr lang="nn-NO" altLang="zh-TW" sz="1800" dirty="0">
                <a:solidFill>
                  <a:srgbClr val="D4D4D4"/>
                </a:solidFill>
                <a:latin typeface="Consolas" panose="020B0609020204030204" pitchFamily="49" charset="0"/>
              </a:rPr>
              <a:t>    arr[i] = arr[i - </a:t>
            </a:r>
            <a:r>
              <a:rPr lang="nn-NO" altLang="zh-TW" sz="1800" dirty="0">
                <a:solidFill>
                  <a:srgbClr val="B5CEA8"/>
                </a:solidFill>
                <a:latin typeface="Consolas" panose="020B0609020204030204" pitchFamily="49" charset="0"/>
              </a:rPr>
              <a:t>1</a:t>
            </a:r>
            <a:r>
              <a:rPr lang="nn-NO" altLang="zh-TW" sz="1800" dirty="0">
                <a:solidFill>
                  <a:srgbClr val="D4D4D4"/>
                </a:solidFill>
                <a:latin typeface="Consolas" panose="020B0609020204030204" pitchFamily="49" charset="0"/>
              </a:rPr>
              <a:t>] + arr[i - </a:t>
            </a:r>
            <a:r>
              <a:rPr lang="nn-NO" altLang="zh-TW" sz="1800" dirty="0">
                <a:solidFill>
                  <a:srgbClr val="B5CEA8"/>
                </a:solidFill>
                <a:latin typeface="Consolas" panose="020B0609020204030204" pitchFamily="49" charset="0"/>
              </a:rPr>
              <a:t>2</a:t>
            </a:r>
            <a:r>
              <a:rPr lang="nn-NO" altLang="zh-TW" sz="1800" dirty="0">
                <a:solidFill>
                  <a:srgbClr val="D4D4D4"/>
                </a:solidFill>
                <a:latin typeface="Consolas" panose="020B0609020204030204" pitchFamily="49" charset="0"/>
              </a:rPr>
              <a:t>];</a:t>
            </a:r>
          </a:p>
          <a:p>
            <a:r>
              <a:rPr lang="nn-NO" altLang="zh-TW" sz="1800" dirty="0">
                <a:solidFill>
                  <a:srgbClr val="D4D4D4"/>
                </a:solidFill>
                <a:latin typeface="Consolas" panose="020B0609020204030204" pitchFamily="49" charset="0"/>
              </a:rPr>
              <a:t>}</a:t>
            </a:r>
          </a:p>
          <a:p>
            <a:r>
              <a:rPr lang="nn-NO" altLang="zh-TW" sz="1800" dirty="0">
                <a:solidFill>
                  <a:srgbClr val="569CD6"/>
                </a:solidFill>
                <a:latin typeface="Consolas" panose="020B0609020204030204" pitchFamily="49" charset="0"/>
              </a:rPr>
              <a:t>for</a:t>
            </a:r>
            <a:r>
              <a:rPr lang="nn-NO" altLang="zh-TW" sz="1800" dirty="0">
                <a:solidFill>
                  <a:srgbClr val="D4D4D4"/>
                </a:solidFill>
                <a:latin typeface="Consolas" panose="020B0609020204030204" pitchFamily="49" charset="0"/>
              </a:rPr>
              <a:t> (</a:t>
            </a:r>
            <a:r>
              <a:rPr lang="nn-NO" altLang="zh-TW" sz="1800" dirty="0">
                <a:solidFill>
                  <a:srgbClr val="569CD6"/>
                </a:solidFill>
                <a:latin typeface="Consolas" panose="020B0609020204030204" pitchFamily="49" charset="0"/>
              </a:rPr>
              <a:t>int</a:t>
            </a:r>
            <a:r>
              <a:rPr lang="nn-NO" altLang="zh-TW" sz="1800" dirty="0">
                <a:solidFill>
                  <a:srgbClr val="D4D4D4"/>
                </a:solidFill>
                <a:latin typeface="Consolas" panose="020B0609020204030204" pitchFamily="49" charset="0"/>
              </a:rPr>
              <a:t> i = </a:t>
            </a:r>
            <a:r>
              <a:rPr lang="nn-NO" altLang="zh-TW" sz="1800" dirty="0">
                <a:solidFill>
                  <a:srgbClr val="B5CEA8"/>
                </a:solidFill>
                <a:latin typeface="Consolas" panose="020B0609020204030204" pitchFamily="49" charset="0"/>
              </a:rPr>
              <a:t>0</a:t>
            </a:r>
            <a:r>
              <a:rPr lang="nn-NO" altLang="zh-TW" sz="1800" dirty="0">
                <a:solidFill>
                  <a:srgbClr val="D4D4D4"/>
                </a:solidFill>
                <a:latin typeface="Consolas" panose="020B0609020204030204" pitchFamily="49" charset="0"/>
              </a:rPr>
              <a:t>; i &lt; </a:t>
            </a:r>
            <a:r>
              <a:rPr lang="nn-NO" altLang="zh-TW" sz="1800" dirty="0">
                <a:solidFill>
                  <a:srgbClr val="B5CEA8"/>
                </a:solidFill>
                <a:latin typeface="Consolas" panose="020B0609020204030204" pitchFamily="49" charset="0"/>
              </a:rPr>
              <a:t>10</a:t>
            </a:r>
            <a:r>
              <a:rPr lang="nn-NO" altLang="zh-TW" sz="1800" dirty="0">
                <a:solidFill>
                  <a:srgbClr val="D4D4D4"/>
                </a:solidFill>
                <a:latin typeface="Consolas" panose="020B0609020204030204" pitchFamily="49" charset="0"/>
              </a:rPr>
              <a:t>; i++) {</a:t>
            </a:r>
          </a:p>
          <a:p>
            <a:r>
              <a:rPr lang="nn-NO" altLang="zh-TW" sz="1800" dirty="0">
                <a:solidFill>
                  <a:srgbClr val="D4D4D4"/>
                </a:solidFill>
                <a:latin typeface="Consolas" panose="020B0609020204030204" pitchFamily="49" charset="0"/>
              </a:rPr>
              <a:t>    printf(</a:t>
            </a:r>
            <a:r>
              <a:rPr lang="nn-NO" altLang="zh-TW" sz="1800" dirty="0">
                <a:solidFill>
                  <a:srgbClr val="CE9178"/>
                </a:solidFill>
                <a:latin typeface="Consolas" panose="020B0609020204030204" pitchFamily="49" charset="0"/>
              </a:rPr>
              <a:t>"%d"</a:t>
            </a:r>
            <a:r>
              <a:rPr lang="nn-NO" altLang="zh-TW" sz="1800" dirty="0">
                <a:solidFill>
                  <a:srgbClr val="D4D4D4"/>
                </a:solidFill>
                <a:latin typeface="Consolas" panose="020B0609020204030204" pitchFamily="49" charset="0"/>
              </a:rPr>
              <a:t>, arr[i]);</a:t>
            </a:r>
          </a:p>
          <a:p>
            <a:r>
              <a:rPr lang="nn-NO" altLang="zh-TW" sz="1800" dirty="0">
                <a:solidFill>
                  <a:srgbClr val="D4D4D4"/>
                </a:solidFill>
                <a:latin typeface="Consolas" panose="020B0609020204030204" pitchFamily="49" charset="0"/>
              </a:rPr>
              <a:t>}</a:t>
            </a:r>
          </a:p>
        </p:txBody>
      </p:sp>
      <p:grpSp>
        <p:nvGrpSpPr>
          <p:cNvPr id="9" name="Group 19">
            <a:extLst>
              <a:ext uri="{FF2B5EF4-FFF2-40B4-BE49-F238E27FC236}">
                <a16:creationId xmlns:a16="http://schemas.microsoft.com/office/drawing/2014/main" id="{E0D74EA3-49CC-5D92-9A7D-BA5E05F2DBE7}"/>
              </a:ext>
            </a:extLst>
          </p:cNvPr>
          <p:cNvGrpSpPr/>
          <p:nvPr/>
        </p:nvGrpSpPr>
        <p:grpSpPr>
          <a:xfrm>
            <a:off x="6252520" y="4338210"/>
            <a:ext cx="4505840" cy="1212065"/>
            <a:chOff x="1614603" y="3958680"/>
            <a:chExt cx="1439061" cy="1854151"/>
          </a:xfrm>
        </p:grpSpPr>
        <p:sp>
          <p:nvSpPr>
            <p:cNvPr id="10" name="Rectangle: Rounded Corners 14">
              <a:extLst>
                <a:ext uri="{FF2B5EF4-FFF2-40B4-BE49-F238E27FC236}">
                  <a16:creationId xmlns:a16="http://schemas.microsoft.com/office/drawing/2014/main" id="{43CBA7FF-6810-847F-0D7F-E5D0A7620444}"/>
                </a:ext>
              </a:extLst>
            </p:cNvPr>
            <p:cNvSpPr/>
            <p:nvPr/>
          </p:nvSpPr>
          <p:spPr>
            <a:xfrm>
              <a:off x="1614603" y="3958680"/>
              <a:ext cx="1365476" cy="185415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7">
              <a:extLst>
                <a:ext uri="{FF2B5EF4-FFF2-40B4-BE49-F238E27FC236}">
                  <a16:creationId xmlns:a16="http://schemas.microsoft.com/office/drawing/2014/main" id="{BBF251AB-ACB8-0A9A-F7AC-E1916B9D52BF}"/>
                </a:ext>
              </a:extLst>
            </p:cNvPr>
            <p:cNvGrpSpPr/>
            <p:nvPr/>
          </p:nvGrpSpPr>
          <p:grpSpPr>
            <a:xfrm>
              <a:off x="1664645" y="3961238"/>
              <a:ext cx="1389019" cy="1686789"/>
              <a:chOff x="1664645" y="3777613"/>
              <a:chExt cx="1389019" cy="1686789"/>
            </a:xfrm>
          </p:grpSpPr>
          <p:sp>
            <p:nvSpPr>
              <p:cNvPr id="12" name="Rectangle: Rounded Corners 2">
                <a:extLst>
                  <a:ext uri="{FF2B5EF4-FFF2-40B4-BE49-F238E27FC236}">
                    <a16:creationId xmlns:a16="http://schemas.microsoft.com/office/drawing/2014/main" id="{91740B02-B9AD-474F-8913-2E66ABDD0EC2}"/>
                  </a:ext>
                </a:extLst>
              </p:cNvPr>
              <p:cNvSpPr/>
              <p:nvPr/>
            </p:nvSpPr>
            <p:spPr>
              <a:xfrm>
                <a:off x="1664645" y="4569674"/>
                <a:ext cx="1257552" cy="894728"/>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1</a:t>
                </a:r>
                <a:r>
                  <a:rPr lang="zh-TW" altLang="en-US" sz="2800" dirty="0"/>
                  <a:t> </a:t>
                </a:r>
                <a:r>
                  <a:rPr lang="en-US" altLang="zh-TW" sz="2800" dirty="0"/>
                  <a:t>1</a:t>
                </a:r>
                <a:r>
                  <a:rPr lang="zh-TW" altLang="en-US" sz="2800" dirty="0"/>
                  <a:t> </a:t>
                </a:r>
                <a:r>
                  <a:rPr lang="en-US" altLang="zh-TW" sz="2800" dirty="0"/>
                  <a:t>2</a:t>
                </a:r>
                <a:r>
                  <a:rPr lang="zh-TW" altLang="en-US" sz="2800" dirty="0"/>
                  <a:t> </a:t>
                </a:r>
                <a:r>
                  <a:rPr lang="en-US" altLang="zh-TW" sz="2800" dirty="0"/>
                  <a:t>3</a:t>
                </a:r>
                <a:r>
                  <a:rPr lang="zh-TW" altLang="en-US" sz="2800" dirty="0"/>
                  <a:t> </a:t>
                </a:r>
                <a:r>
                  <a:rPr lang="en-US" altLang="zh-TW" sz="2800" dirty="0"/>
                  <a:t>5</a:t>
                </a:r>
                <a:r>
                  <a:rPr lang="zh-TW" altLang="en-US" sz="2800" dirty="0"/>
                  <a:t> </a:t>
                </a:r>
                <a:r>
                  <a:rPr lang="en-US" altLang="zh-TW" sz="2800" dirty="0"/>
                  <a:t>8</a:t>
                </a:r>
                <a:r>
                  <a:rPr lang="zh-TW" altLang="en-US" sz="2800" dirty="0"/>
                  <a:t> </a:t>
                </a:r>
                <a:r>
                  <a:rPr lang="en-US" altLang="zh-TW" sz="2800" dirty="0"/>
                  <a:t>13</a:t>
                </a:r>
                <a:r>
                  <a:rPr lang="zh-TW" altLang="en-US" sz="2800" dirty="0"/>
                  <a:t> </a:t>
                </a:r>
                <a:r>
                  <a:rPr lang="en-US" altLang="zh-TW" sz="2800" dirty="0"/>
                  <a:t>21</a:t>
                </a:r>
                <a:r>
                  <a:rPr lang="zh-TW" altLang="en-US" sz="2800" dirty="0"/>
                  <a:t> </a:t>
                </a:r>
                <a:r>
                  <a:rPr lang="en-US" altLang="zh-TW" sz="2800" dirty="0"/>
                  <a:t>34</a:t>
                </a:r>
                <a:r>
                  <a:rPr lang="zh-TW" altLang="en-US" sz="2800" dirty="0"/>
                  <a:t> </a:t>
                </a:r>
                <a:r>
                  <a:rPr lang="en-US" altLang="zh-TW" sz="2800" dirty="0"/>
                  <a:t>55</a:t>
                </a:r>
                <a:r>
                  <a:rPr lang="zh-TW" altLang="en-US" sz="2800" dirty="0"/>
                  <a:t> </a:t>
                </a:r>
                <a:endParaRPr lang="en-US" altLang="zh-TW" sz="2800" dirty="0"/>
              </a:p>
            </p:txBody>
          </p:sp>
          <p:sp>
            <p:nvSpPr>
              <p:cNvPr id="13" name="TextBox 4">
                <a:extLst>
                  <a:ext uri="{FF2B5EF4-FFF2-40B4-BE49-F238E27FC236}">
                    <a16:creationId xmlns:a16="http://schemas.microsoft.com/office/drawing/2014/main" id="{E512E27F-46DE-96C4-BC52-E83CB03B1540}"/>
                  </a:ext>
                </a:extLst>
              </p:cNvPr>
              <p:cNvSpPr txBox="1"/>
              <p:nvPr/>
            </p:nvSpPr>
            <p:spPr>
              <a:xfrm>
                <a:off x="2150853" y="3777613"/>
                <a:ext cx="902811" cy="523220"/>
              </a:xfrm>
              <a:prstGeom prst="rect">
                <a:avLst/>
              </a:prstGeom>
              <a:noFill/>
            </p:spPr>
            <p:txBody>
              <a:bodyPr wrap="none" rtlCol="0">
                <a:spAutoFit/>
              </a:bodyPr>
              <a:lstStyle/>
              <a:p>
                <a:r>
                  <a:rPr lang="zh-TW" altLang="en-US" sz="2800" dirty="0">
                    <a:solidFill>
                      <a:schemeClr val="bg1"/>
                    </a:solidFill>
                  </a:rPr>
                  <a:t>結果</a:t>
                </a:r>
                <a:endParaRPr lang="en-US" sz="2800" dirty="0">
                  <a:solidFill>
                    <a:schemeClr val="bg1"/>
                  </a:solidFill>
                </a:endParaRPr>
              </a:p>
            </p:txBody>
          </p:sp>
        </p:grpSp>
      </p:grpSp>
    </p:spTree>
    <p:extLst>
      <p:ext uri="{BB962C8B-B14F-4D97-AF65-F5344CB8AC3E}">
        <p14:creationId xmlns:p14="http://schemas.microsoft.com/office/powerpoint/2010/main" val="276041463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63"/>
          <p:cNvSpPr txBox="1">
            <a:spLocks noGrp="1"/>
          </p:cNvSpPr>
          <p:nvPr>
            <p:ph type="subTitle" idx="1"/>
          </p:nvPr>
        </p:nvSpPr>
        <p:spPr>
          <a:xfrm>
            <a:off x="1337187" y="453833"/>
            <a:ext cx="9144000" cy="199776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14400"/>
              <a:buNone/>
            </a:pPr>
            <a:r>
              <a:rPr lang="en-US" sz="14400" b="1" dirty="0">
                <a:solidFill>
                  <a:schemeClr val="bg1"/>
                </a:solidFill>
                <a:latin typeface="Century"/>
                <a:ea typeface="Century"/>
                <a:cs typeface="Century"/>
                <a:sym typeface="Century"/>
              </a:rPr>
              <a:t>Q&amp;A</a:t>
            </a:r>
            <a:endParaRPr sz="14400" b="1" dirty="0">
              <a:solidFill>
                <a:schemeClr val="bg1"/>
              </a:solidFill>
              <a:latin typeface="Century"/>
              <a:ea typeface="Century"/>
              <a:cs typeface="Century"/>
              <a:sym typeface="Century"/>
            </a:endParaRPr>
          </a:p>
        </p:txBody>
      </p:sp>
      <p:pic>
        <p:nvPicPr>
          <p:cNvPr id="523" name="Google Shape;523;p63" descr="給個程式碼這題要怎麼解為什麼錯了拜託幫我想幫我除錯好嗎教人怎麼教的網路上沒有啊會了我還問幹嘛想了很久可以幫我嗎好難該學什麼語言程式難學嗎程式討論群"/>
          <p:cNvPicPr preferRelativeResize="0"/>
          <p:nvPr/>
        </p:nvPicPr>
        <p:blipFill rotWithShape="1">
          <a:blip r:embed="rId3">
            <a:alphaModFix/>
          </a:blip>
          <a:srcRect/>
          <a:stretch/>
        </p:blipFill>
        <p:spPr>
          <a:xfrm>
            <a:off x="3238500" y="2905431"/>
            <a:ext cx="5715000" cy="357187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112"/>
          <p:cNvSpPr txBox="1"/>
          <p:nvPr/>
        </p:nvSpPr>
        <p:spPr>
          <a:xfrm>
            <a:off x="2874606" y="3013501"/>
            <a:ext cx="7099818" cy="13233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000"/>
              <a:buFont typeface="Arial"/>
              <a:buNone/>
            </a:pPr>
            <a:r>
              <a:rPr lang="en-US" sz="8000" b="0" i="0" u="none" strike="noStrike" cap="none" dirty="0" err="1">
                <a:solidFill>
                  <a:schemeClr val="bg1"/>
                </a:solidFill>
                <a:latin typeface="Microsoft JhengHei"/>
                <a:ea typeface="Microsoft JhengHei"/>
                <a:cs typeface="Microsoft JhengHei"/>
                <a:sym typeface="Microsoft JhengHei"/>
              </a:rPr>
              <a:t>上機</a:t>
            </a:r>
            <a:r>
              <a:rPr lang="en-US" sz="8000" b="0" i="0" u="none" strike="noStrike" cap="none" dirty="0">
                <a:solidFill>
                  <a:schemeClr val="bg1"/>
                </a:solidFill>
                <a:latin typeface="Microsoft JhengHei"/>
                <a:ea typeface="Microsoft JhengHei"/>
                <a:cs typeface="Microsoft JhengHei"/>
                <a:sym typeface="Microsoft JhengHei"/>
              </a:rPr>
              <a:t> GOGO!!!</a:t>
            </a:r>
            <a:endParaRPr sz="8000" b="0" i="0" u="none" strike="noStrike" cap="none" dirty="0">
              <a:solidFill>
                <a:schemeClr val="bg1"/>
              </a:solidFill>
              <a:latin typeface="Microsoft JhengHei"/>
              <a:ea typeface="Microsoft JhengHei"/>
              <a:cs typeface="Microsoft JhengHei"/>
              <a:sym typeface="Microsoft JhengHei"/>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931905"/>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4" name="Group 3">
            <a:extLst>
              <a:ext uri="{FF2B5EF4-FFF2-40B4-BE49-F238E27FC236}">
                <a16:creationId xmlns:a16="http://schemas.microsoft.com/office/drawing/2014/main" id="{2C0D59BE-6E31-824F-5E3D-CB7AB1D62641}"/>
              </a:ext>
            </a:extLst>
          </p:cNvPr>
          <p:cNvGrpSpPr/>
          <p:nvPr/>
        </p:nvGrpSpPr>
        <p:grpSpPr>
          <a:xfrm>
            <a:off x="804671" y="1316735"/>
            <a:ext cx="4782313" cy="2569126"/>
            <a:chOff x="4006040" y="1797463"/>
            <a:chExt cx="4782313" cy="3666931"/>
          </a:xfrm>
        </p:grpSpPr>
        <p:sp>
          <p:nvSpPr>
            <p:cNvPr id="5" name="圓角矩形 2">
              <a:extLst>
                <a:ext uri="{FF2B5EF4-FFF2-40B4-BE49-F238E27FC236}">
                  <a16:creationId xmlns:a16="http://schemas.microsoft.com/office/drawing/2014/main" id="{ED65E885-A3D8-E696-DFE4-027852C581A9}"/>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Rectangle: Rounded Corners 5">
              <a:extLst>
                <a:ext uri="{FF2B5EF4-FFF2-40B4-BE49-F238E27FC236}">
                  <a16:creationId xmlns:a16="http://schemas.microsoft.com/office/drawing/2014/main" id="{98350963-8D46-D807-1632-706B1CD7D3B8}"/>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9B283B14-4F90-B773-4C5B-CDE22CE72CD7}"/>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3" name="Group 19">
            <a:extLst>
              <a:ext uri="{FF2B5EF4-FFF2-40B4-BE49-F238E27FC236}">
                <a16:creationId xmlns:a16="http://schemas.microsoft.com/office/drawing/2014/main" id="{9F45741F-4AB4-4834-E78C-3D430797CB51}"/>
              </a:ext>
            </a:extLst>
          </p:cNvPr>
          <p:cNvGrpSpPr/>
          <p:nvPr/>
        </p:nvGrpSpPr>
        <p:grpSpPr>
          <a:xfrm>
            <a:off x="804671" y="4087708"/>
            <a:ext cx="4782313" cy="2505115"/>
            <a:chOff x="1149722" y="3834725"/>
            <a:chExt cx="4762634" cy="2505115"/>
          </a:xfrm>
        </p:grpSpPr>
        <p:sp>
          <p:nvSpPr>
            <p:cNvPr id="7" name="Rectangle: Rounded Corners 14">
              <a:extLst>
                <a:ext uri="{FF2B5EF4-FFF2-40B4-BE49-F238E27FC236}">
                  <a16:creationId xmlns:a16="http://schemas.microsoft.com/office/drawing/2014/main" id="{DF430827-DD0F-14EE-2EE8-A5892E03A43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14FC323-F21E-C829-87B3-1DD613A71310}"/>
                </a:ext>
              </a:extLst>
            </p:cNvPr>
            <p:cNvGrpSpPr/>
            <p:nvPr/>
          </p:nvGrpSpPr>
          <p:grpSpPr>
            <a:xfrm>
              <a:off x="1258824" y="3834725"/>
              <a:ext cx="4521766" cy="2387414"/>
              <a:chOff x="1258824" y="3651100"/>
              <a:chExt cx="4521766" cy="2387414"/>
            </a:xfrm>
          </p:grpSpPr>
          <p:grpSp>
            <p:nvGrpSpPr>
              <p:cNvPr id="14" name="Group 1">
                <a:extLst>
                  <a:ext uri="{FF2B5EF4-FFF2-40B4-BE49-F238E27FC236}">
                    <a16:creationId xmlns:a16="http://schemas.microsoft.com/office/drawing/2014/main" id="{93652B57-8441-4643-1921-B92DFEEADECA}"/>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7" name="Rectangle: Rounded Corners 2">
                  <a:extLst>
                    <a:ext uri="{FF2B5EF4-FFF2-40B4-BE49-F238E27FC236}">
                      <a16:creationId xmlns:a16="http://schemas.microsoft.com/office/drawing/2014/main" id="{BADBA9B5-3D2C-C8C9-48AB-FFA143E2D94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18" name="Rectangle: Rounded Corners 3">
                  <a:extLst>
                    <a:ext uri="{FF2B5EF4-FFF2-40B4-BE49-F238E27FC236}">
                      <a16:creationId xmlns:a16="http://schemas.microsoft.com/office/drawing/2014/main" id="{5E050560-E3DB-2C69-B6DE-944184FC7577}"/>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0</a:t>
                  </a:r>
                </a:p>
                <a:p>
                  <a:r>
                    <a:rPr lang="en-US" sz="2800" dirty="0"/>
                    <a:t>b = 1</a:t>
                  </a:r>
                </a:p>
              </p:txBody>
            </p:sp>
          </p:grpSp>
          <p:sp>
            <p:nvSpPr>
              <p:cNvPr id="15" name="TextBox 4">
                <a:extLst>
                  <a:ext uri="{FF2B5EF4-FFF2-40B4-BE49-F238E27FC236}">
                    <a16:creationId xmlns:a16="http://schemas.microsoft.com/office/drawing/2014/main" id="{C005DF4F-3FCB-9773-B036-04EA6414EB22}"/>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16" name="TextBox 5">
                <a:extLst>
                  <a:ext uri="{FF2B5EF4-FFF2-40B4-BE49-F238E27FC236}">
                    <a16:creationId xmlns:a16="http://schemas.microsoft.com/office/drawing/2014/main" id="{09E1E271-D5BE-8270-90CB-07D4A7AD84E5}"/>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19" name="Group 18">
            <a:extLst>
              <a:ext uri="{FF2B5EF4-FFF2-40B4-BE49-F238E27FC236}">
                <a16:creationId xmlns:a16="http://schemas.microsoft.com/office/drawing/2014/main" id="{73CCAF98-1444-CFF8-D5F5-6F5C66F3371F}"/>
              </a:ext>
            </a:extLst>
          </p:cNvPr>
          <p:cNvGrpSpPr/>
          <p:nvPr/>
        </p:nvGrpSpPr>
        <p:grpSpPr>
          <a:xfrm>
            <a:off x="6852873" y="1316735"/>
            <a:ext cx="4617720" cy="5394960"/>
            <a:chOff x="6461475" y="786384"/>
            <a:chExt cx="4617720" cy="5687568"/>
          </a:xfrm>
        </p:grpSpPr>
        <p:sp>
          <p:nvSpPr>
            <p:cNvPr id="20" name="Rectangle: Rounded Corners 19">
              <a:extLst>
                <a:ext uri="{FF2B5EF4-FFF2-40B4-BE49-F238E27FC236}">
                  <a16:creationId xmlns:a16="http://schemas.microsoft.com/office/drawing/2014/main" id="{B57E3677-6000-355D-828C-E9B4DE64A838}"/>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81747E18-F1DE-C791-F920-42BABC3FB77C}"/>
                </a:ext>
              </a:extLst>
            </p:cNvPr>
            <p:cNvSpPr/>
            <p:nvPr/>
          </p:nvSpPr>
          <p:spPr>
            <a:xfrm>
              <a:off x="6607495" y="1609343"/>
              <a:ext cx="4325681" cy="47392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else {</a:t>
              </a:r>
            </a:p>
            <a:p>
              <a:r>
                <a:rPr lang="pt-BR" sz="2000" b="0" dirty="0">
                  <a:solidFill>
                    <a:schemeClr val="bg1">
                      <a:lumMod val="50000"/>
                    </a:schemeClr>
                  </a:solidFill>
                  <a:effectLst/>
                  <a:latin typeface="Consolas" panose="020B0609020204030204" pitchFamily="49" charset="0"/>
                </a:rPr>
                <a:t>    a = 2;</a:t>
              </a:r>
            </a:p>
            <a:p>
              <a:r>
                <a:rPr lang="pt-BR" sz="2000" b="0" dirty="0">
                  <a:solidFill>
                    <a:schemeClr val="bg1">
                      <a:lumMod val="50000"/>
                    </a:schemeClr>
                  </a:solidFill>
                  <a:effectLst/>
                  <a:latin typeface="Consolas" panose="020B0609020204030204" pitchFamily="49" charset="0"/>
                </a:rPr>
                <a:t>    b = 3;      </a:t>
              </a:r>
            </a:p>
            <a:p>
              <a:r>
                <a:rPr lang="pt-BR" sz="2000" b="0" dirty="0">
                  <a:solidFill>
                    <a:schemeClr val="bg1">
                      <a:lumMod val="50000"/>
                    </a:schemeClr>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2" name="TextBox 21">
              <a:extLst>
                <a:ext uri="{FF2B5EF4-FFF2-40B4-BE49-F238E27FC236}">
                  <a16:creationId xmlns:a16="http://schemas.microsoft.com/office/drawing/2014/main" id="{6ED4C34F-76FB-0F4A-94EE-A04C7B467AE9}"/>
                </a:ext>
              </a:extLst>
            </p:cNvPr>
            <p:cNvSpPr txBox="1"/>
            <p:nvPr/>
          </p:nvSpPr>
          <p:spPr>
            <a:xfrm>
              <a:off x="7985505" y="892986"/>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23" name="Rectangle 22">
            <a:extLst>
              <a:ext uri="{FF2B5EF4-FFF2-40B4-BE49-F238E27FC236}">
                <a16:creationId xmlns:a16="http://schemas.microsoft.com/office/drawing/2014/main" id="{A75B4B18-6801-7241-4291-7AED3643300B}"/>
              </a:ext>
            </a:extLst>
          </p:cNvPr>
          <p:cNvSpPr/>
          <p:nvPr/>
        </p:nvSpPr>
        <p:spPr>
          <a:xfrm>
            <a:off x="7223205" y="3574462"/>
            <a:ext cx="1938528" cy="21771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39D8C690-CFB3-9FE9-E0AC-1DB40978A192}"/>
              </a:ext>
            </a:extLst>
          </p:cNvPr>
          <p:cNvCxnSpPr>
            <a:cxnSpLocks/>
          </p:cNvCxnSpPr>
          <p:nvPr/>
        </p:nvCxnSpPr>
        <p:spPr>
          <a:xfrm>
            <a:off x="7846983" y="3885861"/>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1148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931905"/>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4" name="Group 3">
            <a:extLst>
              <a:ext uri="{FF2B5EF4-FFF2-40B4-BE49-F238E27FC236}">
                <a16:creationId xmlns:a16="http://schemas.microsoft.com/office/drawing/2014/main" id="{2C0D59BE-6E31-824F-5E3D-CB7AB1D62641}"/>
              </a:ext>
            </a:extLst>
          </p:cNvPr>
          <p:cNvGrpSpPr/>
          <p:nvPr/>
        </p:nvGrpSpPr>
        <p:grpSpPr>
          <a:xfrm>
            <a:off x="804671" y="1316735"/>
            <a:ext cx="4782313" cy="2569126"/>
            <a:chOff x="4006040" y="1797463"/>
            <a:chExt cx="4782313" cy="3666931"/>
          </a:xfrm>
        </p:grpSpPr>
        <p:sp>
          <p:nvSpPr>
            <p:cNvPr id="5" name="圓角矩形 2">
              <a:extLst>
                <a:ext uri="{FF2B5EF4-FFF2-40B4-BE49-F238E27FC236}">
                  <a16:creationId xmlns:a16="http://schemas.microsoft.com/office/drawing/2014/main" id="{ED65E885-A3D8-E696-DFE4-027852C581A9}"/>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Rectangle: Rounded Corners 5">
              <a:extLst>
                <a:ext uri="{FF2B5EF4-FFF2-40B4-BE49-F238E27FC236}">
                  <a16:creationId xmlns:a16="http://schemas.microsoft.com/office/drawing/2014/main" id="{98350963-8D46-D807-1632-706B1CD7D3B8}"/>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9B283B14-4F90-B773-4C5B-CDE22CE72CD7}"/>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3" name="Group 19">
            <a:extLst>
              <a:ext uri="{FF2B5EF4-FFF2-40B4-BE49-F238E27FC236}">
                <a16:creationId xmlns:a16="http://schemas.microsoft.com/office/drawing/2014/main" id="{9F45741F-4AB4-4834-E78C-3D430797CB51}"/>
              </a:ext>
            </a:extLst>
          </p:cNvPr>
          <p:cNvGrpSpPr/>
          <p:nvPr/>
        </p:nvGrpSpPr>
        <p:grpSpPr>
          <a:xfrm>
            <a:off x="804671" y="4087708"/>
            <a:ext cx="4782313" cy="2505115"/>
            <a:chOff x="1149722" y="3834725"/>
            <a:chExt cx="4762634" cy="2505115"/>
          </a:xfrm>
        </p:grpSpPr>
        <p:sp>
          <p:nvSpPr>
            <p:cNvPr id="7" name="Rectangle: Rounded Corners 14">
              <a:extLst>
                <a:ext uri="{FF2B5EF4-FFF2-40B4-BE49-F238E27FC236}">
                  <a16:creationId xmlns:a16="http://schemas.microsoft.com/office/drawing/2014/main" id="{DF430827-DD0F-14EE-2EE8-A5892E03A43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14FC323-F21E-C829-87B3-1DD613A71310}"/>
                </a:ext>
              </a:extLst>
            </p:cNvPr>
            <p:cNvGrpSpPr/>
            <p:nvPr/>
          </p:nvGrpSpPr>
          <p:grpSpPr>
            <a:xfrm>
              <a:off x="1258824" y="3834725"/>
              <a:ext cx="4521766" cy="2387414"/>
              <a:chOff x="1258824" y="3651100"/>
              <a:chExt cx="4521766" cy="2387414"/>
            </a:xfrm>
          </p:grpSpPr>
          <p:grpSp>
            <p:nvGrpSpPr>
              <p:cNvPr id="14" name="Group 1">
                <a:extLst>
                  <a:ext uri="{FF2B5EF4-FFF2-40B4-BE49-F238E27FC236}">
                    <a16:creationId xmlns:a16="http://schemas.microsoft.com/office/drawing/2014/main" id="{93652B57-8441-4643-1921-B92DFEEADECA}"/>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7" name="Rectangle: Rounded Corners 2">
                  <a:extLst>
                    <a:ext uri="{FF2B5EF4-FFF2-40B4-BE49-F238E27FC236}">
                      <a16:creationId xmlns:a16="http://schemas.microsoft.com/office/drawing/2014/main" id="{BADBA9B5-3D2C-C8C9-48AB-FFA143E2D94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a:t>
                  </a:r>
                </a:p>
              </p:txBody>
            </p:sp>
            <p:sp>
              <p:nvSpPr>
                <p:cNvPr id="18" name="Rectangle: Rounded Corners 3">
                  <a:extLst>
                    <a:ext uri="{FF2B5EF4-FFF2-40B4-BE49-F238E27FC236}">
                      <a16:creationId xmlns:a16="http://schemas.microsoft.com/office/drawing/2014/main" id="{5E050560-E3DB-2C69-B6DE-944184FC7577}"/>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a:t>
                  </a:r>
                  <a:r>
                    <a:rPr lang="en-US" altLang="zh-TW" sz="2800" dirty="0">
                      <a:solidFill>
                        <a:srgbClr val="262626"/>
                      </a:solidFill>
                    </a:rPr>
                    <a:t>2</a:t>
                  </a:r>
                  <a:endParaRPr lang="en-US" sz="2800" dirty="0">
                    <a:solidFill>
                      <a:srgbClr val="262626"/>
                    </a:solidFill>
                  </a:endParaRPr>
                </a:p>
                <a:p>
                  <a:r>
                    <a:rPr lang="en-US" sz="2800" dirty="0">
                      <a:solidFill>
                        <a:srgbClr val="262626"/>
                      </a:solidFill>
                    </a:rPr>
                    <a:t>b = </a:t>
                  </a:r>
                  <a:r>
                    <a:rPr lang="en-US" altLang="zh-TW" sz="2800" dirty="0">
                      <a:solidFill>
                        <a:srgbClr val="262626"/>
                      </a:solidFill>
                    </a:rPr>
                    <a:t>3</a:t>
                  </a:r>
                  <a:endParaRPr lang="en-US" sz="2800" dirty="0">
                    <a:solidFill>
                      <a:srgbClr val="262626"/>
                    </a:solidFill>
                  </a:endParaRPr>
                </a:p>
              </p:txBody>
            </p:sp>
          </p:grpSp>
          <p:sp>
            <p:nvSpPr>
              <p:cNvPr id="15" name="TextBox 4">
                <a:extLst>
                  <a:ext uri="{FF2B5EF4-FFF2-40B4-BE49-F238E27FC236}">
                    <a16:creationId xmlns:a16="http://schemas.microsoft.com/office/drawing/2014/main" id="{C005DF4F-3FCB-9773-B036-04EA6414EB22}"/>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16" name="TextBox 5">
                <a:extLst>
                  <a:ext uri="{FF2B5EF4-FFF2-40B4-BE49-F238E27FC236}">
                    <a16:creationId xmlns:a16="http://schemas.microsoft.com/office/drawing/2014/main" id="{09E1E271-D5BE-8270-90CB-07D4A7AD84E5}"/>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20" name="Group 19">
            <a:extLst>
              <a:ext uri="{FF2B5EF4-FFF2-40B4-BE49-F238E27FC236}">
                <a16:creationId xmlns:a16="http://schemas.microsoft.com/office/drawing/2014/main" id="{9B10FDF2-5069-08AB-9ACD-0D646A5043E8}"/>
              </a:ext>
            </a:extLst>
          </p:cNvPr>
          <p:cNvGrpSpPr/>
          <p:nvPr/>
        </p:nvGrpSpPr>
        <p:grpSpPr>
          <a:xfrm>
            <a:off x="6852873" y="1316735"/>
            <a:ext cx="4617720" cy="5394960"/>
            <a:chOff x="6461475" y="786384"/>
            <a:chExt cx="4617720" cy="5687568"/>
          </a:xfrm>
        </p:grpSpPr>
        <p:sp>
          <p:nvSpPr>
            <p:cNvPr id="21" name="Rectangle: Rounded Corners 20">
              <a:extLst>
                <a:ext uri="{FF2B5EF4-FFF2-40B4-BE49-F238E27FC236}">
                  <a16:creationId xmlns:a16="http://schemas.microsoft.com/office/drawing/2014/main" id="{D690DD61-DFAE-F6A4-311A-A36CAD9D4CF1}"/>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a:extLst>
                <a:ext uri="{FF2B5EF4-FFF2-40B4-BE49-F238E27FC236}">
                  <a16:creationId xmlns:a16="http://schemas.microsoft.com/office/drawing/2014/main" id="{D73FE0CB-1BE4-A382-DB78-6F3615A1C812}"/>
                </a:ext>
              </a:extLst>
            </p:cNvPr>
            <p:cNvSpPr/>
            <p:nvPr/>
          </p:nvSpPr>
          <p:spPr>
            <a:xfrm>
              <a:off x="6607495" y="1609343"/>
              <a:ext cx="4325681" cy="47392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3</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3" name="TextBox 22">
              <a:extLst>
                <a:ext uri="{FF2B5EF4-FFF2-40B4-BE49-F238E27FC236}">
                  <a16:creationId xmlns:a16="http://schemas.microsoft.com/office/drawing/2014/main" id="{55FC4552-BE0B-6F5D-C755-F65E9E2ED0E2}"/>
                </a:ext>
              </a:extLst>
            </p:cNvPr>
            <p:cNvSpPr txBox="1"/>
            <p:nvPr/>
          </p:nvSpPr>
          <p:spPr>
            <a:xfrm>
              <a:off x="7985505" y="892986"/>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24" name="Rectangle 23">
            <a:extLst>
              <a:ext uri="{FF2B5EF4-FFF2-40B4-BE49-F238E27FC236}">
                <a16:creationId xmlns:a16="http://schemas.microsoft.com/office/drawing/2014/main" id="{B34C7E84-C41B-8949-7F59-2C35DCC69E27}"/>
              </a:ext>
            </a:extLst>
          </p:cNvPr>
          <p:cNvSpPr/>
          <p:nvPr/>
        </p:nvSpPr>
        <p:spPr>
          <a:xfrm>
            <a:off x="7223205" y="3574462"/>
            <a:ext cx="1938528" cy="21771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15590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931905"/>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4" name="Group 3">
            <a:extLst>
              <a:ext uri="{FF2B5EF4-FFF2-40B4-BE49-F238E27FC236}">
                <a16:creationId xmlns:a16="http://schemas.microsoft.com/office/drawing/2014/main" id="{2C0D59BE-6E31-824F-5E3D-CB7AB1D62641}"/>
              </a:ext>
            </a:extLst>
          </p:cNvPr>
          <p:cNvGrpSpPr/>
          <p:nvPr/>
        </p:nvGrpSpPr>
        <p:grpSpPr>
          <a:xfrm>
            <a:off x="804671" y="1316735"/>
            <a:ext cx="4782313" cy="2569126"/>
            <a:chOff x="4006040" y="1797463"/>
            <a:chExt cx="4782313" cy="3666931"/>
          </a:xfrm>
        </p:grpSpPr>
        <p:sp>
          <p:nvSpPr>
            <p:cNvPr id="5" name="圓角矩形 2">
              <a:extLst>
                <a:ext uri="{FF2B5EF4-FFF2-40B4-BE49-F238E27FC236}">
                  <a16:creationId xmlns:a16="http://schemas.microsoft.com/office/drawing/2014/main" id="{ED65E885-A3D8-E696-DFE4-027852C581A9}"/>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Rectangle: Rounded Corners 5">
              <a:extLst>
                <a:ext uri="{FF2B5EF4-FFF2-40B4-BE49-F238E27FC236}">
                  <a16:creationId xmlns:a16="http://schemas.microsoft.com/office/drawing/2014/main" id="{98350963-8D46-D807-1632-706B1CD7D3B8}"/>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9B283B14-4F90-B773-4C5B-CDE22CE72CD7}"/>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3" name="Group 19">
            <a:extLst>
              <a:ext uri="{FF2B5EF4-FFF2-40B4-BE49-F238E27FC236}">
                <a16:creationId xmlns:a16="http://schemas.microsoft.com/office/drawing/2014/main" id="{9F45741F-4AB4-4834-E78C-3D430797CB51}"/>
              </a:ext>
            </a:extLst>
          </p:cNvPr>
          <p:cNvGrpSpPr/>
          <p:nvPr/>
        </p:nvGrpSpPr>
        <p:grpSpPr>
          <a:xfrm>
            <a:off x="804671" y="4087708"/>
            <a:ext cx="4782313" cy="2505115"/>
            <a:chOff x="1149722" y="3834725"/>
            <a:chExt cx="4762634" cy="2505115"/>
          </a:xfrm>
        </p:grpSpPr>
        <p:sp>
          <p:nvSpPr>
            <p:cNvPr id="7" name="Rectangle: Rounded Corners 14">
              <a:extLst>
                <a:ext uri="{FF2B5EF4-FFF2-40B4-BE49-F238E27FC236}">
                  <a16:creationId xmlns:a16="http://schemas.microsoft.com/office/drawing/2014/main" id="{DF430827-DD0F-14EE-2EE8-A5892E03A43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14FC323-F21E-C829-87B3-1DD613A71310}"/>
                </a:ext>
              </a:extLst>
            </p:cNvPr>
            <p:cNvGrpSpPr/>
            <p:nvPr/>
          </p:nvGrpSpPr>
          <p:grpSpPr>
            <a:xfrm>
              <a:off x="1258824" y="3834725"/>
              <a:ext cx="4521766" cy="2387414"/>
              <a:chOff x="1258824" y="3651100"/>
              <a:chExt cx="4521766" cy="2387414"/>
            </a:xfrm>
          </p:grpSpPr>
          <p:grpSp>
            <p:nvGrpSpPr>
              <p:cNvPr id="14" name="Group 1">
                <a:extLst>
                  <a:ext uri="{FF2B5EF4-FFF2-40B4-BE49-F238E27FC236}">
                    <a16:creationId xmlns:a16="http://schemas.microsoft.com/office/drawing/2014/main" id="{93652B57-8441-4643-1921-B92DFEEADECA}"/>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7" name="Rectangle: Rounded Corners 2">
                  <a:extLst>
                    <a:ext uri="{FF2B5EF4-FFF2-40B4-BE49-F238E27FC236}">
                      <a16:creationId xmlns:a16="http://schemas.microsoft.com/office/drawing/2014/main" id="{BADBA9B5-3D2C-C8C9-48AB-FFA143E2D94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a:t>
                  </a:r>
                </a:p>
              </p:txBody>
            </p:sp>
            <p:sp>
              <p:nvSpPr>
                <p:cNvPr id="18" name="Rectangle: Rounded Corners 3">
                  <a:extLst>
                    <a:ext uri="{FF2B5EF4-FFF2-40B4-BE49-F238E27FC236}">
                      <a16:creationId xmlns:a16="http://schemas.microsoft.com/office/drawing/2014/main" id="{5E050560-E3DB-2C69-B6DE-944184FC7577}"/>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a:t>
                  </a:r>
                  <a:r>
                    <a:rPr lang="en-US" altLang="zh-TW" sz="2800" dirty="0"/>
                    <a:t>2</a:t>
                  </a:r>
                  <a:endParaRPr lang="en-US" sz="2800" dirty="0"/>
                </a:p>
                <a:p>
                  <a:r>
                    <a:rPr lang="en-US" sz="2800" dirty="0"/>
                    <a:t>b = </a:t>
                  </a:r>
                  <a:r>
                    <a:rPr lang="en-US" altLang="zh-TW" sz="2800" dirty="0"/>
                    <a:t>3</a:t>
                  </a:r>
                  <a:endParaRPr lang="en-US" sz="2800" dirty="0"/>
                </a:p>
              </p:txBody>
            </p:sp>
          </p:grpSp>
          <p:sp>
            <p:nvSpPr>
              <p:cNvPr id="15" name="TextBox 4">
                <a:extLst>
                  <a:ext uri="{FF2B5EF4-FFF2-40B4-BE49-F238E27FC236}">
                    <a16:creationId xmlns:a16="http://schemas.microsoft.com/office/drawing/2014/main" id="{C005DF4F-3FCB-9773-B036-04EA6414EB22}"/>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16" name="TextBox 5">
                <a:extLst>
                  <a:ext uri="{FF2B5EF4-FFF2-40B4-BE49-F238E27FC236}">
                    <a16:creationId xmlns:a16="http://schemas.microsoft.com/office/drawing/2014/main" id="{09E1E271-D5BE-8270-90CB-07D4A7AD84E5}"/>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20" name="Group 19">
            <a:extLst>
              <a:ext uri="{FF2B5EF4-FFF2-40B4-BE49-F238E27FC236}">
                <a16:creationId xmlns:a16="http://schemas.microsoft.com/office/drawing/2014/main" id="{9B10FDF2-5069-08AB-9ACD-0D646A5043E8}"/>
              </a:ext>
            </a:extLst>
          </p:cNvPr>
          <p:cNvGrpSpPr/>
          <p:nvPr/>
        </p:nvGrpSpPr>
        <p:grpSpPr>
          <a:xfrm>
            <a:off x="6852873" y="1316735"/>
            <a:ext cx="4617720" cy="5394960"/>
            <a:chOff x="6461475" y="786384"/>
            <a:chExt cx="4617720" cy="5687568"/>
          </a:xfrm>
        </p:grpSpPr>
        <p:sp>
          <p:nvSpPr>
            <p:cNvPr id="21" name="Rectangle: Rounded Corners 20">
              <a:extLst>
                <a:ext uri="{FF2B5EF4-FFF2-40B4-BE49-F238E27FC236}">
                  <a16:creationId xmlns:a16="http://schemas.microsoft.com/office/drawing/2014/main" id="{D690DD61-DFAE-F6A4-311A-A36CAD9D4CF1}"/>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a:extLst>
                <a:ext uri="{FF2B5EF4-FFF2-40B4-BE49-F238E27FC236}">
                  <a16:creationId xmlns:a16="http://schemas.microsoft.com/office/drawing/2014/main" id="{D73FE0CB-1BE4-A382-DB78-6F3615A1C812}"/>
                </a:ext>
              </a:extLst>
            </p:cNvPr>
            <p:cNvSpPr/>
            <p:nvPr/>
          </p:nvSpPr>
          <p:spPr>
            <a:xfrm>
              <a:off x="6607495" y="1609343"/>
              <a:ext cx="4325681" cy="47392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a = 0;</a:t>
              </a:r>
            </a:p>
            <a:p>
              <a:r>
                <a:rPr lang="pt-BR" sz="2000" b="0" dirty="0">
                  <a:solidFill>
                    <a:schemeClr val="bg1">
                      <a:lumMod val="50000"/>
                    </a:schemeClr>
                  </a:solidFill>
                  <a:effectLst/>
                  <a:latin typeface="Consolas" panose="020B0609020204030204" pitchFamily="49" charset="0"/>
                </a:rPr>
                <a:t>    b = 1;</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3</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3" name="TextBox 22">
              <a:extLst>
                <a:ext uri="{FF2B5EF4-FFF2-40B4-BE49-F238E27FC236}">
                  <a16:creationId xmlns:a16="http://schemas.microsoft.com/office/drawing/2014/main" id="{55FC4552-BE0B-6F5D-C755-F65E9E2ED0E2}"/>
                </a:ext>
              </a:extLst>
            </p:cNvPr>
            <p:cNvSpPr txBox="1"/>
            <p:nvPr/>
          </p:nvSpPr>
          <p:spPr>
            <a:xfrm>
              <a:off x="7985505" y="892986"/>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24" name="Rectangle 23">
            <a:extLst>
              <a:ext uri="{FF2B5EF4-FFF2-40B4-BE49-F238E27FC236}">
                <a16:creationId xmlns:a16="http://schemas.microsoft.com/office/drawing/2014/main" id="{B34C7E84-C41B-8949-7F59-2C35DCC69E27}"/>
              </a:ext>
            </a:extLst>
          </p:cNvPr>
          <p:cNvSpPr/>
          <p:nvPr/>
        </p:nvSpPr>
        <p:spPr>
          <a:xfrm>
            <a:off x="7223205" y="3574462"/>
            <a:ext cx="1938528" cy="21771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CB42E97C-E957-F7ED-4F04-D01546AE7E4F}"/>
              </a:ext>
            </a:extLst>
          </p:cNvPr>
          <p:cNvCxnSpPr>
            <a:cxnSpLocks/>
          </p:cNvCxnSpPr>
          <p:nvPr/>
        </p:nvCxnSpPr>
        <p:spPr>
          <a:xfrm>
            <a:off x="7846983" y="3757845"/>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3128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Rectangle 1">
            <a:extLst>
              <a:ext uri="{FF2B5EF4-FFF2-40B4-BE49-F238E27FC236}">
                <a16:creationId xmlns:a16="http://schemas.microsoft.com/office/drawing/2014/main" id="{3984EB32-3777-5CE8-25D0-F119AEBDAF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&amp;&amp;</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且</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4" name="Group 8">
            <a:extLst>
              <a:ext uri="{FF2B5EF4-FFF2-40B4-BE49-F238E27FC236}">
                <a16:creationId xmlns:a16="http://schemas.microsoft.com/office/drawing/2014/main" id="{17664304-01CA-64EC-5DB4-4EF1D79141E6}"/>
              </a:ext>
            </a:extLst>
          </p:cNvPr>
          <p:cNvGrpSpPr/>
          <p:nvPr/>
        </p:nvGrpSpPr>
        <p:grpSpPr>
          <a:xfrm>
            <a:off x="6852873" y="1738199"/>
            <a:ext cx="4617720" cy="4552032"/>
            <a:chOff x="6461475" y="786384"/>
            <a:chExt cx="4617720" cy="5687568"/>
          </a:xfrm>
        </p:grpSpPr>
        <p:sp>
          <p:nvSpPr>
            <p:cNvPr id="5"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10">
              <a:extLst>
                <a:ext uri="{FF2B5EF4-FFF2-40B4-BE49-F238E27FC236}">
                  <a16:creationId xmlns:a16="http://schemas.microsoft.com/office/drawing/2014/main" id="{BB9D075E-5698-1B52-47B8-5877A683E36E}"/>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&gt;=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&amp;&amp;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&lt;=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7" name="TextBox 11">
              <a:extLst>
                <a:ext uri="{FF2B5EF4-FFF2-40B4-BE49-F238E27FC236}">
                  <a16:creationId xmlns:a16="http://schemas.microsoft.com/office/drawing/2014/main" id="{359F3F67-4587-7D79-51E5-59165DB4F179}"/>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 name="Group 2">
            <a:extLst>
              <a:ext uri="{FF2B5EF4-FFF2-40B4-BE49-F238E27FC236}">
                <a16:creationId xmlns:a16="http://schemas.microsoft.com/office/drawing/2014/main" id="{0593CF2B-DD4A-6CDC-313A-C891BC51C5A5}"/>
              </a:ext>
            </a:extLst>
          </p:cNvPr>
          <p:cNvGrpSpPr/>
          <p:nvPr/>
        </p:nvGrpSpPr>
        <p:grpSpPr>
          <a:xfrm>
            <a:off x="721407" y="2180750"/>
            <a:ext cx="4937760" cy="3666931"/>
            <a:chOff x="3922776" y="1797463"/>
            <a:chExt cx="4937760" cy="3666931"/>
          </a:xfrm>
        </p:grpSpPr>
        <p:sp>
          <p:nvSpPr>
            <p:cNvPr id="8" name="圓角矩形 2">
              <a:extLst>
                <a:ext uri="{FF2B5EF4-FFF2-40B4-BE49-F238E27FC236}">
                  <a16:creationId xmlns:a16="http://schemas.microsoft.com/office/drawing/2014/main" id="{FA9BD90D-BD21-D88C-5CBD-C6BDEDBDD928}"/>
                </a:ext>
              </a:extLst>
            </p:cNvPr>
            <p:cNvSpPr/>
            <p:nvPr/>
          </p:nvSpPr>
          <p:spPr>
            <a:xfrm>
              <a:off x="3922776" y="1797463"/>
              <a:ext cx="4937760"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Rectangle: Rounded Corners 11">
              <a:extLst>
                <a:ext uri="{FF2B5EF4-FFF2-40B4-BE49-F238E27FC236}">
                  <a16:creationId xmlns:a16="http://schemas.microsoft.com/office/drawing/2014/main" id="{58F83943-3ACC-4FB4-6244-395451F0F6A9}"/>
                </a:ext>
              </a:extLst>
            </p:cNvPr>
            <p:cNvSpPr/>
            <p:nvPr/>
          </p:nvSpPr>
          <p:spPr>
            <a:xfrm>
              <a:off x="4121254" y="2394865"/>
              <a:ext cx="4521766" cy="284535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altLang="zh-TW" sz="2800" b="0" dirty="0">
                  <a:solidFill>
                    <a:srgbClr val="D4D4D4"/>
                  </a:solidFill>
                  <a:effectLst/>
                  <a:latin typeface="Consolas" panose="020B0609020204030204" pitchFamily="49" charset="0"/>
                </a:rPr>
                <a:t>{</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C5C80560-987A-D92E-DC2D-54197D1B1878}"/>
                </a:ext>
              </a:extLst>
            </p:cNvPr>
            <p:cNvSpPr txBox="1"/>
            <p:nvPr/>
          </p:nvSpPr>
          <p:spPr>
            <a:xfrm>
              <a:off x="5837658" y="179746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sp>
        <p:nvSpPr>
          <p:cNvPr id="14" name="Rectangle 13">
            <a:extLst>
              <a:ext uri="{FF2B5EF4-FFF2-40B4-BE49-F238E27FC236}">
                <a16:creationId xmlns:a16="http://schemas.microsoft.com/office/drawing/2014/main" id="{7582DA20-3E56-33E8-AE24-20AC50F155A4}"/>
              </a:ext>
            </a:extLst>
          </p:cNvPr>
          <p:cNvSpPr/>
          <p:nvPr/>
        </p:nvSpPr>
        <p:spPr>
          <a:xfrm>
            <a:off x="7671260" y="3187625"/>
            <a:ext cx="2570019" cy="35110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566578B1-B2B1-FC56-C053-E7CF0A8C0B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&amp;&amp;</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且</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8" name="Group 8">
            <a:extLst>
              <a:ext uri="{FF2B5EF4-FFF2-40B4-BE49-F238E27FC236}">
                <a16:creationId xmlns:a16="http://schemas.microsoft.com/office/drawing/2014/main" id="{D564F930-39AC-1F16-25CA-2868CE42EEC8}"/>
              </a:ext>
            </a:extLst>
          </p:cNvPr>
          <p:cNvGrpSpPr/>
          <p:nvPr/>
        </p:nvGrpSpPr>
        <p:grpSpPr>
          <a:xfrm>
            <a:off x="6852873" y="1738199"/>
            <a:ext cx="4617720" cy="4552032"/>
            <a:chOff x="6461475" y="786384"/>
            <a:chExt cx="4617720" cy="5687568"/>
          </a:xfrm>
        </p:grpSpPr>
        <p:sp>
          <p:nvSpPr>
            <p:cNvPr id="20" name="Rectangle: Rounded Corners 9">
              <a:extLst>
                <a:ext uri="{FF2B5EF4-FFF2-40B4-BE49-F238E27FC236}">
                  <a16:creationId xmlns:a16="http://schemas.microsoft.com/office/drawing/2014/main" id="{60B74D60-4311-F1DA-1CA5-748D05E2694D}"/>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10">
              <a:extLst>
                <a:ext uri="{FF2B5EF4-FFF2-40B4-BE49-F238E27FC236}">
                  <a16:creationId xmlns:a16="http://schemas.microsoft.com/office/drawing/2014/main" id="{548192E9-78E8-A713-05FA-518170EC27D9}"/>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&gt;=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&amp;&amp;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&lt;=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2" name="TextBox 11">
              <a:extLst>
                <a:ext uri="{FF2B5EF4-FFF2-40B4-BE49-F238E27FC236}">
                  <a16:creationId xmlns:a16="http://schemas.microsoft.com/office/drawing/2014/main" id="{8AA34431-70A6-B144-BA39-81CAFDAA21F7}"/>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23" name="Group 22">
            <a:extLst>
              <a:ext uri="{FF2B5EF4-FFF2-40B4-BE49-F238E27FC236}">
                <a16:creationId xmlns:a16="http://schemas.microsoft.com/office/drawing/2014/main" id="{DFC911A1-909E-95B6-A07C-F301769931B4}"/>
              </a:ext>
            </a:extLst>
          </p:cNvPr>
          <p:cNvGrpSpPr/>
          <p:nvPr/>
        </p:nvGrpSpPr>
        <p:grpSpPr>
          <a:xfrm>
            <a:off x="804671" y="1316735"/>
            <a:ext cx="4782313" cy="2569126"/>
            <a:chOff x="4006040" y="1797463"/>
            <a:chExt cx="4782313" cy="3666931"/>
          </a:xfrm>
        </p:grpSpPr>
        <p:sp>
          <p:nvSpPr>
            <p:cNvPr id="24" name="圓角矩形 2">
              <a:extLst>
                <a:ext uri="{FF2B5EF4-FFF2-40B4-BE49-F238E27FC236}">
                  <a16:creationId xmlns:a16="http://schemas.microsoft.com/office/drawing/2014/main" id="{AB181F52-FEB8-B098-91FE-29FA0ED612EB}"/>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Rectangle: Rounded Corners 24">
              <a:extLst>
                <a:ext uri="{FF2B5EF4-FFF2-40B4-BE49-F238E27FC236}">
                  <a16:creationId xmlns:a16="http://schemas.microsoft.com/office/drawing/2014/main" id="{6EDEE044-0848-BBB0-C3F3-E0D1FB1F6E8C}"/>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6" name="TextBox 17">
              <a:extLst>
                <a:ext uri="{FF2B5EF4-FFF2-40B4-BE49-F238E27FC236}">
                  <a16:creationId xmlns:a16="http://schemas.microsoft.com/office/drawing/2014/main" id="{62081913-5C45-A355-4FF8-EB46DF9655EA}"/>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12" name="Group 19">
            <a:extLst>
              <a:ext uri="{FF2B5EF4-FFF2-40B4-BE49-F238E27FC236}">
                <a16:creationId xmlns:a16="http://schemas.microsoft.com/office/drawing/2014/main" id="{DA1101FF-B503-475E-2C93-66D94297E4DC}"/>
              </a:ext>
            </a:extLst>
          </p:cNvPr>
          <p:cNvGrpSpPr/>
          <p:nvPr/>
        </p:nvGrpSpPr>
        <p:grpSpPr>
          <a:xfrm>
            <a:off x="804671" y="4087708"/>
            <a:ext cx="4782313" cy="2505115"/>
            <a:chOff x="1149722" y="3834725"/>
            <a:chExt cx="4762634" cy="2505115"/>
          </a:xfrm>
        </p:grpSpPr>
        <p:sp>
          <p:nvSpPr>
            <p:cNvPr id="13" name="Rectangle: Rounded Corners 14">
              <a:extLst>
                <a:ext uri="{FF2B5EF4-FFF2-40B4-BE49-F238E27FC236}">
                  <a16:creationId xmlns:a16="http://schemas.microsoft.com/office/drawing/2014/main" id="{85750B4E-0CFA-92BF-B201-AE99EFB5A993}"/>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F271EDD-D3C1-D600-156A-0DE5119AEB79}"/>
                </a:ext>
              </a:extLst>
            </p:cNvPr>
            <p:cNvGrpSpPr/>
            <p:nvPr/>
          </p:nvGrpSpPr>
          <p:grpSpPr>
            <a:xfrm>
              <a:off x="1258824" y="3834725"/>
              <a:ext cx="4521766" cy="2387414"/>
              <a:chOff x="1258824" y="3651100"/>
              <a:chExt cx="4521766" cy="2387414"/>
            </a:xfrm>
          </p:grpSpPr>
          <p:grpSp>
            <p:nvGrpSpPr>
              <p:cNvPr id="15" name="Group 1">
                <a:extLst>
                  <a:ext uri="{FF2B5EF4-FFF2-40B4-BE49-F238E27FC236}">
                    <a16:creationId xmlns:a16="http://schemas.microsoft.com/office/drawing/2014/main" id="{C2AB972B-A6CE-51E7-C0C6-B84905E37B93}"/>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8" name="Rectangle: Rounded Corners 2">
                  <a:extLst>
                    <a:ext uri="{FF2B5EF4-FFF2-40B4-BE49-F238E27FC236}">
                      <a16:creationId xmlns:a16="http://schemas.microsoft.com/office/drawing/2014/main" id="{8CEB3221-69D2-DAD2-24C1-AF3E8EAA9B1B}"/>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3</a:t>
                  </a:r>
                </a:p>
              </p:txBody>
            </p:sp>
            <p:sp>
              <p:nvSpPr>
                <p:cNvPr id="19" name="Rectangle: Rounded Corners 3">
                  <a:extLst>
                    <a:ext uri="{FF2B5EF4-FFF2-40B4-BE49-F238E27FC236}">
                      <a16:creationId xmlns:a16="http://schemas.microsoft.com/office/drawing/2014/main" id="{BF4CE6DE-7E29-F7B2-9BAD-A75FC0EBF062}"/>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0</a:t>
                  </a:r>
                </a:p>
                <a:p>
                  <a:r>
                    <a:rPr lang="en-US" sz="2800" dirty="0">
                      <a:solidFill>
                        <a:srgbClr val="262626"/>
                      </a:solidFill>
                    </a:rPr>
                    <a:t>b = 1</a:t>
                  </a:r>
                </a:p>
              </p:txBody>
            </p:sp>
          </p:grpSp>
          <p:sp>
            <p:nvSpPr>
              <p:cNvPr id="16" name="TextBox 4">
                <a:extLst>
                  <a:ext uri="{FF2B5EF4-FFF2-40B4-BE49-F238E27FC236}">
                    <a16:creationId xmlns:a16="http://schemas.microsoft.com/office/drawing/2014/main" id="{339F78A2-2622-8303-20ED-5D3CEDBD669A}"/>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17" name="TextBox 5">
                <a:extLst>
                  <a:ext uri="{FF2B5EF4-FFF2-40B4-BE49-F238E27FC236}">
                    <a16:creationId xmlns:a16="http://schemas.microsoft.com/office/drawing/2014/main" id="{3D416583-6E1F-BA5E-6835-AC15EA773750}"/>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sp>
        <p:nvSpPr>
          <p:cNvPr id="27" name="Rectangle 26">
            <a:extLst>
              <a:ext uri="{FF2B5EF4-FFF2-40B4-BE49-F238E27FC236}">
                <a16:creationId xmlns:a16="http://schemas.microsoft.com/office/drawing/2014/main" id="{71A6F5B8-9270-1BC5-4664-F0A566211927}"/>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85894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566578B1-B2B1-FC56-C053-E7CF0A8C0B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&amp;&amp;</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且</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8" name="Group 8">
            <a:extLst>
              <a:ext uri="{FF2B5EF4-FFF2-40B4-BE49-F238E27FC236}">
                <a16:creationId xmlns:a16="http://schemas.microsoft.com/office/drawing/2014/main" id="{D564F930-39AC-1F16-25CA-2868CE42EEC8}"/>
              </a:ext>
            </a:extLst>
          </p:cNvPr>
          <p:cNvGrpSpPr/>
          <p:nvPr/>
        </p:nvGrpSpPr>
        <p:grpSpPr>
          <a:xfrm>
            <a:off x="6852873" y="1738199"/>
            <a:ext cx="4617720" cy="4552032"/>
            <a:chOff x="6461475" y="786384"/>
            <a:chExt cx="4617720" cy="5687568"/>
          </a:xfrm>
        </p:grpSpPr>
        <p:sp>
          <p:nvSpPr>
            <p:cNvPr id="20" name="Rectangle: Rounded Corners 9">
              <a:extLst>
                <a:ext uri="{FF2B5EF4-FFF2-40B4-BE49-F238E27FC236}">
                  <a16:creationId xmlns:a16="http://schemas.microsoft.com/office/drawing/2014/main" id="{60B74D60-4311-F1DA-1CA5-748D05E2694D}"/>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10">
              <a:extLst>
                <a:ext uri="{FF2B5EF4-FFF2-40B4-BE49-F238E27FC236}">
                  <a16:creationId xmlns:a16="http://schemas.microsoft.com/office/drawing/2014/main" id="{548192E9-78E8-A713-05FA-518170EC27D9}"/>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&gt;=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&amp;&amp;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&lt;=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else {</a:t>
              </a:r>
            </a:p>
            <a:p>
              <a:r>
                <a:rPr lang="pt-BR" sz="2000" b="0" dirty="0">
                  <a:solidFill>
                    <a:schemeClr val="bg1">
                      <a:lumMod val="50000"/>
                    </a:schemeClr>
                  </a:solidFill>
                  <a:effectLst/>
                  <a:latin typeface="Consolas" panose="020B0609020204030204" pitchFamily="49" charset="0"/>
                </a:rPr>
                <a:t>    a = 1;</a:t>
              </a:r>
            </a:p>
            <a:p>
              <a:r>
                <a:rPr lang="pt-BR" sz="2000" b="0" dirty="0">
                  <a:solidFill>
                    <a:schemeClr val="bg1">
                      <a:lumMod val="50000"/>
                    </a:schemeClr>
                  </a:solidFill>
                  <a:effectLst/>
                  <a:latin typeface="Consolas" panose="020B0609020204030204" pitchFamily="49" charset="0"/>
                </a:rPr>
                <a:t>    b = 0;</a:t>
              </a:r>
            </a:p>
            <a:p>
              <a:r>
                <a:rPr lang="pt-BR" sz="2000" b="0" dirty="0">
                  <a:solidFill>
                    <a:schemeClr val="bg1">
                      <a:lumMod val="50000"/>
                    </a:schemeClr>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2" name="TextBox 11">
              <a:extLst>
                <a:ext uri="{FF2B5EF4-FFF2-40B4-BE49-F238E27FC236}">
                  <a16:creationId xmlns:a16="http://schemas.microsoft.com/office/drawing/2014/main" id="{8AA34431-70A6-B144-BA39-81CAFDAA21F7}"/>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23" name="Group 22">
            <a:extLst>
              <a:ext uri="{FF2B5EF4-FFF2-40B4-BE49-F238E27FC236}">
                <a16:creationId xmlns:a16="http://schemas.microsoft.com/office/drawing/2014/main" id="{DFC911A1-909E-95B6-A07C-F301769931B4}"/>
              </a:ext>
            </a:extLst>
          </p:cNvPr>
          <p:cNvGrpSpPr/>
          <p:nvPr/>
        </p:nvGrpSpPr>
        <p:grpSpPr>
          <a:xfrm>
            <a:off x="804671" y="1316735"/>
            <a:ext cx="4782313" cy="2569126"/>
            <a:chOff x="4006040" y="1797463"/>
            <a:chExt cx="4782313" cy="3666931"/>
          </a:xfrm>
        </p:grpSpPr>
        <p:sp>
          <p:nvSpPr>
            <p:cNvPr id="24" name="圓角矩形 2">
              <a:extLst>
                <a:ext uri="{FF2B5EF4-FFF2-40B4-BE49-F238E27FC236}">
                  <a16:creationId xmlns:a16="http://schemas.microsoft.com/office/drawing/2014/main" id="{AB181F52-FEB8-B098-91FE-29FA0ED612EB}"/>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Rectangle: Rounded Corners 24">
              <a:extLst>
                <a:ext uri="{FF2B5EF4-FFF2-40B4-BE49-F238E27FC236}">
                  <a16:creationId xmlns:a16="http://schemas.microsoft.com/office/drawing/2014/main" id="{6EDEE044-0848-BBB0-C3F3-E0D1FB1F6E8C}"/>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6" name="TextBox 17">
              <a:extLst>
                <a:ext uri="{FF2B5EF4-FFF2-40B4-BE49-F238E27FC236}">
                  <a16:creationId xmlns:a16="http://schemas.microsoft.com/office/drawing/2014/main" id="{62081913-5C45-A355-4FF8-EB46DF9655EA}"/>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 name="Group 19">
            <a:extLst>
              <a:ext uri="{FF2B5EF4-FFF2-40B4-BE49-F238E27FC236}">
                <a16:creationId xmlns:a16="http://schemas.microsoft.com/office/drawing/2014/main" id="{329FD4C6-485E-2130-9F45-F4CD4B1693A5}"/>
              </a:ext>
            </a:extLst>
          </p:cNvPr>
          <p:cNvGrpSpPr/>
          <p:nvPr/>
        </p:nvGrpSpPr>
        <p:grpSpPr>
          <a:xfrm>
            <a:off x="804671" y="4087708"/>
            <a:ext cx="4782313" cy="2505115"/>
            <a:chOff x="1149722" y="3834725"/>
            <a:chExt cx="4762634" cy="2505115"/>
          </a:xfrm>
        </p:grpSpPr>
        <p:sp>
          <p:nvSpPr>
            <p:cNvPr id="4" name="Rectangle: Rounded Corners 14">
              <a:extLst>
                <a:ext uri="{FF2B5EF4-FFF2-40B4-BE49-F238E27FC236}">
                  <a16:creationId xmlns:a16="http://schemas.microsoft.com/office/drawing/2014/main" id="{89062407-D1D8-2B8D-2463-E2693C228C93}"/>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E2F4E769-7BB1-5E3C-0757-F9D9F0EDB5BB}"/>
                </a:ext>
              </a:extLst>
            </p:cNvPr>
            <p:cNvGrpSpPr/>
            <p:nvPr/>
          </p:nvGrpSpPr>
          <p:grpSpPr>
            <a:xfrm>
              <a:off x="1258824" y="3834725"/>
              <a:ext cx="4521766" cy="2387414"/>
              <a:chOff x="1258824" y="3651100"/>
              <a:chExt cx="4521766" cy="2387414"/>
            </a:xfrm>
          </p:grpSpPr>
          <p:grpSp>
            <p:nvGrpSpPr>
              <p:cNvPr id="6" name="Group 1">
                <a:extLst>
                  <a:ext uri="{FF2B5EF4-FFF2-40B4-BE49-F238E27FC236}">
                    <a16:creationId xmlns:a16="http://schemas.microsoft.com/office/drawing/2014/main" id="{7034A60A-5C22-4EAB-E427-EAAC429C85B2}"/>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0" name="Rectangle: Rounded Corners 2">
                  <a:extLst>
                    <a:ext uri="{FF2B5EF4-FFF2-40B4-BE49-F238E27FC236}">
                      <a16:creationId xmlns:a16="http://schemas.microsoft.com/office/drawing/2014/main" id="{C49B99E8-1B62-B375-337A-DEA9EAFCE061}"/>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3</a:t>
                  </a:r>
                </a:p>
              </p:txBody>
            </p:sp>
            <p:sp>
              <p:nvSpPr>
                <p:cNvPr id="11" name="Rectangle: Rounded Corners 3">
                  <a:extLst>
                    <a:ext uri="{FF2B5EF4-FFF2-40B4-BE49-F238E27FC236}">
                      <a16:creationId xmlns:a16="http://schemas.microsoft.com/office/drawing/2014/main" id="{CF3E3565-765C-35C7-6E2D-6936F0216F5D}"/>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0</a:t>
                  </a:r>
                </a:p>
                <a:p>
                  <a:r>
                    <a:rPr lang="en-US" sz="2800" dirty="0"/>
                    <a:t>b = 1</a:t>
                  </a:r>
                </a:p>
              </p:txBody>
            </p:sp>
          </p:grpSp>
          <p:sp>
            <p:nvSpPr>
              <p:cNvPr id="7" name="TextBox 4">
                <a:extLst>
                  <a:ext uri="{FF2B5EF4-FFF2-40B4-BE49-F238E27FC236}">
                    <a16:creationId xmlns:a16="http://schemas.microsoft.com/office/drawing/2014/main" id="{3C7E8E07-ED65-AA66-91BF-93E8714F6A7F}"/>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9" name="TextBox 5">
                <a:extLst>
                  <a:ext uri="{FF2B5EF4-FFF2-40B4-BE49-F238E27FC236}">
                    <a16:creationId xmlns:a16="http://schemas.microsoft.com/office/drawing/2014/main" id="{5B907133-DE4F-911D-2EF1-40EB955FCC32}"/>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cxnSp>
        <p:nvCxnSpPr>
          <p:cNvPr id="28" name="Straight Connector 27">
            <a:extLst>
              <a:ext uri="{FF2B5EF4-FFF2-40B4-BE49-F238E27FC236}">
                <a16:creationId xmlns:a16="http://schemas.microsoft.com/office/drawing/2014/main" id="{C4B18FEA-CE07-C0B1-96D9-5BDAF9424F04}"/>
              </a:ext>
            </a:extLst>
          </p:cNvPr>
          <p:cNvCxnSpPr>
            <a:cxnSpLocks/>
          </p:cNvCxnSpPr>
          <p:nvPr/>
        </p:nvCxnSpPr>
        <p:spPr>
          <a:xfrm>
            <a:off x="7818120" y="351129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3BDF262-1FF9-1B24-D4E6-37F5FAF32504}"/>
              </a:ext>
            </a:extLst>
          </p:cNvPr>
          <p:cNvCxnSpPr>
            <a:cxnSpLocks/>
          </p:cNvCxnSpPr>
          <p:nvPr/>
        </p:nvCxnSpPr>
        <p:spPr>
          <a:xfrm>
            <a:off x="9224187" y="351129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A80F0D8C-1B85-60DC-966A-19A21B5D6884}"/>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95473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566578B1-B2B1-FC56-C053-E7CF0A8C0B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&amp;&amp;</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且</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8" name="Group 8">
            <a:extLst>
              <a:ext uri="{FF2B5EF4-FFF2-40B4-BE49-F238E27FC236}">
                <a16:creationId xmlns:a16="http://schemas.microsoft.com/office/drawing/2014/main" id="{D564F930-39AC-1F16-25CA-2868CE42EEC8}"/>
              </a:ext>
            </a:extLst>
          </p:cNvPr>
          <p:cNvGrpSpPr/>
          <p:nvPr/>
        </p:nvGrpSpPr>
        <p:grpSpPr>
          <a:xfrm>
            <a:off x="6852873" y="1738199"/>
            <a:ext cx="4617720" cy="4552032"/>
            <a:chOff x="6461475" y="786384"/>
            <a:chExt cx="4617720" cy="5687568"/>
          </a:xfrm>
        </p:grpSpPr>
        <p:sp>
          <p:nvSpPr>
            <p:cNvPr id="20" name="Rectangle: Rounded Corners 9">
              <a:extLst>
                <a:ext uri="{FF2B5EF4-FFF2-40B4-BE49-F238E27FC236}">
                  <a16:creationId xmlns:a16="http://schemas.microsoft.com/office/drawing/2014/main" id="{60B74D60-4311-F1DA-1CA5-748D05E2694D}"/>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10">
              <a:extLst>
                <a:ext uri="{FF2B5EF4-FFF2-40B4-BE49-F238E27FC236}">
                  <a16:creationId xmlns:a16="http://schemas.microsoft.com/office/drawing/2014/main" id="{548192E9-78E8-A713-05FA-518170EC27D9}"/>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&gt;=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&amp;&amp;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&lt;=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2" name="TextBox 11">
              <a:extLst>
                <a:ext uri="{FF2B5EF4-FFF2-40B4-BE49-F238E27FC236}">
                  <a16:creationId xmlns:a16="http://schemas.microsoft.com/office/drawing/2014/main" id="{8AA34431-70A6-B144-BA39-81CAFDAA21F7}"/>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23" name="Group 22">
            <a:extLst>
              <a:ext uri="{FF2B5EF4-FFF2-40B4-BE49-F238E27FC236}">
                <a16:creationId xmlns:a16="http://schemas.microsoft.com/office/drawing/2014/main" id="{DFC911A1-909E-95B6-A07C-F301769931B4}"/>
              </a:ext>
            </a:extLst>
          </p:cNvPr>
          <p:cNvGrpSpPr/>
          <p:nvPr/>
        </p:nvGrpSpPr>
        <p:grpSpPr>
          <a:xfrm>
            <a:off x="804671" y="1316735"/>
            <a:ext cx="4782313" cy="2569126"/>
            <a:chOff x="4006040" y="1797463"/>
            <a:chExt cx="4782313" cy="3666931"/>
          </a:xfrm>
        </p:grpSpPr>
        <p:sp>
          <p:nvSpPr>
            <p:cNvPr id="24" name="圓角矩形 2">
              <a:extLst>
                <a:ext uri="{FF2B5EF4-FFF2-40B4-BE49-F238E27FC236}">
                  <a16:creationId xmlns:a16="http://schemas.microsoft.com/office/drawing/2014/main" id="{AB181F52-FEB8-B098-91FE-29FA0ED612EB}"/>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Rectangle: Rounded Corners 24">
              <a:extLst>
                <a:ext uri="{FF2B5EF4-FFF2-40B4-BE49-F238E27FC236}">
                  <a16:creationId xmlns:a16="http://schemas.microsoft.com/office/drawing/2014/main" id="{6EDEE044-0848-BBB0-C3F3-E0D1FB1F6E8C}"/>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6" name="TextBox 17">
              <a:extLst>
                <a:ext uri="{FF2B5EF4-FFF2-40B4-BE49-F238E27FC236}">
                  <a16:creationId xmlns:a16="http://schemas.microsoft.com/office/drawing/2014/main" id="{62081913-5C45-A355-4FF8-EB46DF9655EA}"/>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 name="Group 19">
            <a:extLst>
              <a:ext uri="{FF2B5EF4-FFF2-40B4-BE49-F238E27FC236}">
                <a16:creationId xmlns:a16="http://schemas.microsoft.com/office/drawing/2014/main" id="{329FD4C6-485E-2130-9F45-F4CD4B1693A5}"/>
              </a:ext>
            </a:extLst>
          </p:cNvPr>
          <p:cNvGrpSpPr/>
          <p:nvPr/>
        </p:nvGrpSpPr>
        <p:grpSpPr>
          <a:xfrm>
            <a:off x="804671" y="4087708"/>
            <a:ext cx="4782313" cy="2505115"/>
            <a:chOff x="1149722" y="3834725"/>
            <a:chExt cx="4762634" cy="2505115"/>
          </a:xfrm>
        </p:grpSpPr>
        <p:sp>
          <p:nvSpPr>
            <p:cNvPr id="4" name="Rectangle: Rounded Corners 14">
              <a:extLst>
                <a:ext uri="{FF2B5EF4-FFF2-40B4-BE49-F238E27FC236}">
                  <a16:creationId xmlns:a16="http://schemas.microsoft.com/office/drawing/2014/main" id="{89062407-D1D8-2B8D-2463-E2693C228C93}"/>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E2F4E769-7BB1-5E3C-0757-F9D9F0EDB5BB}"/>
                </a:ext>
              </a:extLst>
            </p:cNvPr>
            <p:cNvGrpSpPr/>
            <p:nvPr/>
          </p:nvGrpSpPr>
          <p:grpSpPr>
            <a:xfrm>
              <a:off x="1258824" y="3834725"/>
              <a:ext cx="4521766" cy="2387414"/>
              <a:chOff x="1258824" y="3651100"/>
              <a:chExt cx="4521766" cy="2387414"/>
            </a:xfrm>
          </p:grpSpPr>
          <p:grpSp>
            <p:nvGrpSpPr>
              <p:cNvPr id="6" name="Group 1">
                <a:extLst>
                  <a:ext uri="{FF2B5EF4-FFF2-40B4-BE49-F238E27FC236}">
                    <a16:creationId xmlns:a16="http://schemas.microsoft.com/office/drawing/2014/main" id="{7034A60A-5C22-4EAB-E427-EAAC429C85B2}"/>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0" name="Rectangle: Rounded Corners 2">
                  <a:extLst>
                    <a:ext uri="{FF2B5EF4-FFF2-40B4-BE49-F238E27FC236}">
                      <a16:creationId xmlns:a16="http://schemas.microsoft.com/office/drawing/2014/main" id="{C49B99E8-1B62-B375-337A-DEA9EAFCE061}"/>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10</a:t>
                  </a:r>
                </a:p>
              </p:txBody>
            </p:sp>
            <p:sp>
              <p:nvSpPr>
                <p:cNvPr id="11" name="Rectangle: Rounded Corners 3">
                  <a:extLst>
                    <a:ext uri="{FF2B5EF4-FFF2-40B4-BE49-F238E27FC236}">
                      <a16:creationId xmlns:a16="http://schemas.microsoft.com/office/drawing/2014/main" id="{CF3E3565-765C-35C7-6E2D-6936F0216F5D}"/>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1</a:t>
                  </a:r>
                </a:p>
                <a:p>
                  <a:r>
                    <a:rPr lang="en-US" sz="2800" dirty="0">
                      <a:solidFill>
                        <a:srgbClr val="262626"/>
                      </a:solidFill>
                    </a:rPr>
                    <a:t>b = 0</a:t>
                  </a:r>
                </a:p>
              </p:txBody>
            </p:sp>
          </p:grpSp>
          <p:sp>
            <p:nvSpPr>
              <p:cNvPr id="7" name="TextBox 4">
                <a:extLst>
                  <a:ext uri="{FF2B5EF4-FFF2-40B4-BE49-F238E27FC236}">
                    <a16:creationId xmlns:a16="http://schemas.microsoft.com/office/drawing/2014/main" id="{3C7E8E07-ED65-AA66-91BF-93E8714F6A7F}"/>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9" name="TextBox 5">
                <a:extLst>
                  <a:ext uri="{FF2B5EF4-FFF2-40B4-BE49-F238E27FC236}">
                    <a16:creationId xmlns:a16="http://schemas.microsoft.com/office/drawing/2014/main" id="{5B907133-DE4F-911D-2EF1-40EB955FCC32}"/>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sp>
        <p:nvSpPr>
          <p:cNvPr id="14" name="Rectangle 13">
            <a:extLst>
              <a:ext uri="{FF2B5EF4-FFF2-40B4-BE49-F238E27FC236}">
                <a16:creationId xmlns:a16="http://schemas.microsoft.com/office/drawing/2014/main" id="{B293243E-557F-89A7-00D2-82EE26A0BA15}"/>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16619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566578B1-B2B1-FC56-C053-E7CF0A8C0B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&amp;&amp;</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且</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8" name="Group 8">
            <a:extLst>
              <a:ext uri="{FF2B5EF4-FFF2-40B4-BE49-F238E27FC236}">
                <a16:creationId xmlns:a16="http://schemas.microsoft.com/office/drawing/2014/main" id="{D564F930-39AC-1F16-25CA-2868CE42EEC8}"/>
              </a:ext>
            </a:extLst>
          </p:cNvPr>
          <p:cNvGrpSpPr/>
          <p:nvPr/>
        </p:nvGrpSpPr>
        <p:grpSpPr>
          <a:xfrm>
            <a:off x="6852873" y="1738199"/>
            <a:ext cx="4617720" cy="4552032"/>
            <a:chOff x="6461475" y="786384"/>
            <a:chExt cx="4617720" cy="5687568"/>
          </a:xfrm>
        </p:grpSpPr>
        <p:sp>
          <p:nvSpPr>
            <p:cNvPr id="20" name="Rectangle: Rounded Corners 9">
              <a:extLst>
                <a:ext uri="{FF2B5EF4-FFF2-40B4-BE49-F238E27FC236}">
                  <a16:creationId xmlns:a16="http://schemas.microsoft.com/office/drawing/2014/main" id="{60B74D60-4311-F1DA-1CA5-748D05E2694D}"/>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10">
              <a:extLst>
                <a:ext uri="{FF2B5EF4-FFF2-40B4-BE49-F238E27FC236}">
                  <a16:creationId xmlns:a16="http://schemas.microsoft.com/office/drawing/2014/main" id="{548192E9-78E8-A713-05FA-518170EC27D9}"/>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&gt;=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&amp;&amp;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&lt;=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a = 0;</a:t>
              </a:r>
            </a:p>
            <a:p>
              <a:r>
                <a:rPr lang="pt-BR" sz="2000" b="0" dirty="0">
                  <a:solidFill>
                    <a:schemeClr val="bg1">
                      <a:lumMod val="50000"/>
                    </a:schemeClr>
                  </a:solidFill>
                  <a:effectLst/>
                  <a:latin typeface="Consolas" panose="020B0609020204030204" pitchFamily="49" charset="0"/>
                </a:rPr>
                <a:t>    b = 1;</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2" name="TextBox 11">
              <a:extLst>
                <a:ext uri="{FF2B5EF4-FFF2-40B4-BE49-F238E27FC236}">
                  <a16:creationId xmlns:a16="http://schemas.microsoft.com/office/drawing/2014/main" id="{8AA34431-70A6-B144-BA39-81CAFDAA21F7}"/>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23" name="Group 22">
            <a:extLst>
              <a:ext uri="{FF2B5EF4-FFF2-40B4-BE49-F238E27FC236}">
                <a16:creationId xmlns:a16="http://schemas.microsoft.com/office/drawing/2014/main" id="{DFC911A1-909E-95B6-A07C-F301769931B4}"/>
              </a:ext>
            </a:extLst>
          </p:cNvPr>
          <p:cNvGrpSpPr/>
          <p:nvPr/>
        </p:nvGrpSpPr>
        <p:grpSpPr>
          <a:xfrm>
            <a:off x="804671" y="1316735"/>
            <a:ext cx="4782313" cy="2569126"/>
            <a:chOff x="4006040" y="1797463"/>
            <a:chExt cx="4782313" cy="3666931"/>
          </a:xfrm>
        </p:grpSpPr>
        <p:sp>
          <p:nvSpPr>
            <p:cNvPr id="24" name="圓角矩形 2">
              <a:extLst>
                <a:ext uri="{FF2B5EF4-FFF2-40B4-BE49-F238E27FC236}">
                  <a16:creationId xmlns:a16="http://schemas.microsoft.com/office/drawing/2014/main" id="{AB181F52-FEB8-B098-91FE-29FA0ED612EB}"/>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Rectangle: Rounded Corners 24">
              <a:extLst>
                <a:ext uri="{FF2B5EF4-FFF2-40B4-BE49-F238E27FC236}">
                  <a16:creationId xmlns:a16="http://schemas.microsoft.com/office/drawing/2014/main" id="{6EDEE044-0848-BBB0-C3F3-E0D1FB1F6E8C}"/>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6" name="TextBox 17">
              <a:extLst>
                <a:ext uri="{FF2B5EF4-FFF2-40B4-BE49-F238E27FC236}">
                  <a16:creationId xmlns:a16="http://schemas.microsoft.com/office/drawing/2014/main" id="{62081913-5C45-A355-4FF8-EB46DF9655EA}"/>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 name="Group 19">
            <a:extLst>
              <a:ext uri="{FF2B5EF4-FFF2-40B4-BE49-F238E27FC236}">
                <a16:creationId xmlns:a16="http://schemas.microsoft.com/office/drawing/2014/main" id="{329FD4C6-485E-2130-9F45-F4CD4B1693A5}"/>
              </a:ext>
            </a:extLst>
          </p:cNvPr>
          <p:cNvGrpSpPr/>
          <p:nvPr/>
        </p:nvGrpSpPr>
        <p:grpSpPr>
          <a:xfrm>
            <a:off x="804671" y="4087708"/>
            <a:ext cx="4782313" cy="2505115"/>
            <a:chOff x="1149722" y="3834725"/>
            <a:chExt cx="4762634" cy="2505115"/>
          </a:xfrm>
        </p:grpSpPr>
        <p:sp>
          <p:nvSpPr>
            <p:cNvPr id="4" name="Rectangle: Rounded Corners 14">
              <a:extLst>
                <a:ext uri="{FF2B5EF4-FFF2-40B4-BE49-F238E27FC236}">
                  <a16:creationId xmlns:a16="http://schemas.microsoft.com/office/drawing/2014/main" id="{89062407-D1D8-2B8D-2463-E2693C228C93}"/>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E2F4E769-7BB1-5E3C-0757-F9D9F0EDB5BB}"/>
                </a:ext>
              </a:extLst>
            </p:cNvPr>
            <p:cNvGrpSpPr/>
            <p:nvPr/>
          </p:nvGrpSpPr>
          <p:grpSpPr>
            <a:xfrm>
              <a:off x="1258824" y="3834725"/>
              <a:ext cx="4521766" cy="2387414"/>
              <a:chOff x="1258824" y="3651100"/>
              <a:chExt cx="4521766" cy="2387414"/>
            </a:xfrm>
          </p:grpSpPr>
          <p:grpSp>
            <p:nvGrpSpPr>
              <p:cNvPr id="6" name="Group 1">
                <a:extLst>
                  <a:ext uri="{FF2B5EF4-FFF2-40B4-BE49-F238E27FC236}">
                    <a16:creationId xmlns:a16="http://schemas.microsoft.com/office/drawing/2014/main" id="{7034A60A-5C22-4EAB-E427-EAAC429C85B2}"/>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0" name="Rectangle: Rounded Corners 2">
                  <a:extLst>
                    <a:ext uri="{FF2B5EF4-FFF2-40B4-BE49-F238E27FC236}">
                      <a16:creationId xmlns:a16="http://schemas.microsoft.com/office/drawing/2014/main" id="{C49B99E8-1B62-B375-337A-DEA9EAFCE061}"/>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10</a:t>
                  </a:r>
                </a:p>
              </p:txBody>
            </p:sp>
            <p:sp>
              <p:nvSpPr>
                <p:cNvPr id="11" name="Rectangle: Rounded Corners 3">
                  <a:extLst>
                    <a:ext uri="{FF2B5EF4-FFF2-40B4-BE49-F238E27FC236}">
                      <a16:creationId xmlns:a16="http://schemas.microsoft.com/office/drawing/2014/main" id="{CF3E3565-765C-35C7-6E2D-6936F0216F5D}"/>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1</a:t>
                  </a:r>
                </a:p>
                <a:p>
                  <a:r>
                    <a:rPr lang="en-US" sz="2800" dirty="0"/>
                    <a:t>b = 0</a:t>
                  </a:r>
                </a:p>
              </p:txBody>
            </p:sp>
          </p:grpSp>
          <p:sp>
            <p:nvSpPr>
              <p:cNvPr id="7" name="TextBox 4">
                <a:extLst>
                  <a:ext uri="{FF2B5EF4-FFF2-40B4-BE49-F238E27FC236}">
                    <a16:creationId xmlns:a16="http://schemas.microsoft.com/office/drawing/2014/main" id="{3C7E8E07-ED65-AA66-91BF-93E8714F6A7F}"/>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9" name="TextBox 5">
                <a:extLst>
                  <a:ext uri="{FF2B5EF4-FFF2-40B4-BE49-F238E27FC236}">
                    <a16:creationId xmlns:a16="http://schemas.microsoft.com/office/drawing/2014/main" id="{5B907133-DE4F-911D-2EF1-40EB955FCC32}"/>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cxnSp>
        <p:nvCxnSpPr>
          <p:cNvPr id="12" name="Straight Connector 11">
            <a:extLst>
              <a:ext uri="{FF2B5EF4-FFF2-40B4-BE49-F238E27FC236}">
                <a16:creationId xmlns:a16="http://schemas.microsoft.com/office/drawing/2014/main" id="{14BBF849-1AEC-C739-509F-AEB635DBA2F0}"/>
              </a:ext>
            </a:extLst>
          </p:cNvPr>
          <p:cNvCxnSpPr>
            <a:cxnSpLocks/>
          </p:cNvCxnSpPr>
          <p:nvPr/>
        </p:nvCxnSpPr>
        <p:spPr>
          <a:xfrm>
            <a:off x="7818120" y="351129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A4DEB0F-86DC-257A-02F3-A0E7BA79D1E2}"/>
              </a:ext>
            </a:extLst>
          </p:cNvPr>
          <p:cNvCxnSpPr>
            <a:cxnSpLocks/>
          </p:cNvCxnSpPr>
          <p:nvPr/>
        </p:nvCxnSpPr>
        <p:spPr>
          <a:xfrm>
            <a:off x="9224187" y="337413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5BF75BB-21EE-2E25-98C5-08B76E17F075}"/>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96286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83EC467-ACE5-5746-5F38-DC57DA1B73DE}"/>
              </a:ext>
            </a:extLst>
          </p:cNvPr>
          <p:cNvSpPr/>
          <p:nvPr/>
        </p:nvSpPr>
        <p:spPr>
          <a:xfrm>
            <a:off x="3256019" y="2060506"/>
            <a:ext cx="5679959" cy="106070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n-US" sz="4400" b="0" dirty="0">
                <a:effectLst/>
              </a:rPr>
              <a:t>Ch5</a:t>
            </a:r>
            <a:r>
              <a:rPr lang="en-US" sz="4400" b="0" dirty="0">
                <a:effectLst/>
                <a:latin typeface="Consolas" panose="020B0609020204030204" pitchFamily="49" charset="0"/>
              </a:rPr>
              <a:t> if / else</a:t>
            </a:r>
          </a:p>
        </p:txBody>
      </p:sp>
      <p:sp>
        <p:nvSpPr>
          <p:cNvPr id="5" name="Rectangle: Rounded Corners 4">
            <a:extLst>
              <a:ext uri="{FF2B5EF4-FFF2-40B4-BE49-F238E27FC236}">
                <a16:creationId xmlns:a16="http://schemas.microsoft.com/office/drawing/2014/main" id="{00D1B8FD-53D7-227B-BFA3-C0AF8570B243}"/>
              </a:ext>
            </a:extLst>
          </p:cNvPr>
          <p:cNvSpPr/>
          <p:nvPr/>
        </p:nvSpPr>
        <p:spPr>
          <a:xfrm>
            <a:off x="3256018" y="3529023"/>
            <a:ext cx="5679959" cy="106070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n-US" sz="4400" b="0" dirty="0">
                <a:effectLst/>
              </a:rPr>
              <a:t>Ch6</a:t>
            </a:r>
            <a:r>
              <a:rPr lang="en-US" sz="4400" b="0" dirty="0">
                <a:effectLst/>
                <a:latin typeface="Consolas" panose="020B0609020204030204" pitchFamily="49" charset="0"/>
              </a:rPr>
              <a:t> while / for</a:t>
            </a:r>
          </a:p>
        </p:txBody>
      </p:sp>
      <p:sp>
        <p:nvSpPr>
          <p:cNvPr id="6" name="Rectangle: Rounded Corners 5">
            <a:extLst>
              <a:ext uri="{FF2B5EF4-FFF2-40B4-BE49-F238E27FC236}">
                <a16:creationId xmlns:a16="http://schemas.microsoft.com/office/drawing/2014/main" id="{A00D92FA-A256-44EC-AB17-1B17C5BFDCC3}"/>
              </a:ext>
            </a:extLst>
          </p:cNvPr>
          <p:cNvSpPr/>
          <p:nvPr/>
        </p:nvSpPr>
        <p:spPr>
          <a:xfrm>
            <a:off x="3256018" y="4997540"/>
            <a:ext cx="5679959" cy="106070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n-US" sz="4400" b="0" dirty="0">
                <a:effectLst/>
              </a:rPr>
              <a:t>Ch7</a:t>
            </a:r>
            <a:r>
              <a:rPr lang="en-US" sz="4400" b="0" dirty="0">
                <a:effectLst/>
                <a:latin typeface="Consolas" panose="020B0609020204030204" pitchFamily="49" charset="0"/>
              </a:rPr>
              <a:t> </a:t>
            </a:r>
            <a:r>
              <a:rPr lang="zh-TW" altLang="en-US" sz="4400" b="0" dirty="0">
                <a:effectLst/>
                <a:latin typeface="Microsoft JhengHei" panose="020B0604030504040204" pitchFamily="34" charset="-120"/>
                <a:ea typeface="Microsoft JhengHei" panose="020B0604030504040204" pitchFamily="34" charset="-120"/>
              </a:rPr>
              <a:t>陣列</a:t>
            </a:r>
            <a:endParaRPr lang="en-US" sz="4400" b="0" dirty="0">
              <a:effectLst/>
              <a:latin typeface="Microsoft JhengHei" panose="020B0604030504040204" pitchFamily="34" charset="-120"/>
              <a:ea typeface="Microsoft JhengHei" panose="020B0604030504040204" pitchFamily="34" charset="-120"/>
            </a:endParaRPr>
          </a:p>
        </p:txBody>
      </p:sp>
      <p:sp>
        <p:nvSpPr>
          <p:cNvPr id="9" name="Rectangle 8">
            <a:extLst>
              <a:ext uri="{FF2B5EF4-FFF2-40B4-BE49-F238E27FC236}">
                <a16:creationId xmlns:a16="http://schemas.microsoft.com/office/drawing/2014/main" id="{6B5D8889-0F34-AD9E-3359-42224DD8358D}"/>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大綱</a:t>
            </a:r>
            <a:endParaRPr lang="en-US" dirty="0">
              <a:latin typeface="Microsoft JhengHei" panose="020B0604030504040204" pitchFamily="34" charset="-120"/>
              <a:ea typeface="Microsoft JhengHei" panose="020B0604030504040204" pitchFamily="34" charset="-12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Rectangle 1">
            <a:extLst>
              <a:ext uri="{FF2B5EF4-FFF2-40B4-BE49-F238E27FC236}">
                <a16:creationId xmlns:a16="http://schemas.microsoft.com/office/drawing/2014/main" id="{3984EB32-3777-5CE8-25D0-F119AEBDAF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或</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3" name="Group 8">
            <a:extLst>
              <a:ext uri="{FF2B5EF4-FFF2-40B4-BE49-F238E27FC236}">
                <a16:creationId xmlns:a16="http://schemas.microsoft.com/office/drawing/2014/main" id="{A9BA8775-7A1A-4616-A296-7042BD6A6C38}"/>
              </a:ext>
            </a:extLst>
          </p:cNvPr>
          <p:cNvGrpSpPr/>
          <p:nvPr/>
        </p:nvGrpSpPr>
        <p:grpSpPr>
          <a:xfrm>
            <a:off x="6852873" y="1738199"/>
            <a:ext cx="4617720" cy="4552032"/>
            <a:chOff x="6461475" y="786384"/>
            <a:chExt cx="4617720" cy="5687568"/>
          </a:xfrm>
        </p:grpSpPr>
        <p:sp>
          <p:nvSpPr>
            <p:cNvPr id="8" name="Rectangle: Rounded Corners 9">
              <a:extLst>
                <a:ext uri="{FF2B5EF4-FFF2-40B4-BE49-F238E27FC236}">
                  <a16:creationId xmlns:a16="http://schemas.microsoft.com/office/drawing/2014/main" id="{3061D96B-F18F-2307-5EC3-D7F95199A3FE}"/>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0">
              <a:extLst>
                <a:ext uri="{FF2B5EF4-FFF2-40B4-BE49-F238E27FC236}">
                  <a16:creationId xmlns:a16="http://schemas.microsoft.com/office/drawing/2014/main" id="{52FF55F6-4E0C-0E5C-5209-AFEC1BE41F19}"/>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13" name="TextBox 11">
              <a:extLst>
                <a:ext uri="{FF2B5EF4-FFF2-40B4-BE49-F238E27FC236}">
                  <a16:creationId xmlns:a16="http://schemas.microsoft.com/office/drawing/2014/main" id="{88D9541E-2933-39F2-ADFE-ED834BF125AE}"/>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14" name="Group 13">
            <a:extLst>
              <a:ext uri="{FF2B5EF4-FFF2-40B4-BE49-F238E27FC236}">
                <a16:creationId xmlns:a16="http://schemas.microsoft.com/office/drawing/2014/main" id="{E1A39C69-7EE7-C7A3-32E9-6F5FC065455B}"/>
              </a:ext>
            </a:extLst>
          </p:cNvPr>
          <p:cNvGrpSpPr/>
          <p:nvPr/>
        </p:nvGrpSpPr>
        <p:grpSpPr>
          <a:xfrm>
            <a:off x="721407" y="2180750"/>
            <a:ext cx="4937760" cy="3666931"/>
            <a:chOff x="3922776" y="1797463"/>
            <a:chExt cx="4937760" cy="3666931"/>
          </a:xfrm>
        </p:grpSpPr>
        <p:sp>
          <p:nvSpPr>
            <p:cNvPr id="15" name="圓角矩形 2">
              <a:extLst>
                <a:ext uri="{FF2B5EF4-FFF2-40B4-BE49-F238E27FC236}">
                  <a16:creationId xmlns:a16="http://schemas.microsoft.com/office/drawing/2014/main" id="{F439D716-23BC-0157-0EC9-E79FFD4ADBFE}"/>
                </a:ext>
              </a:extLst>
            </p:cNvPr>
            <p:cNvSpPr/>
            <p:nvPr/>
          </p:nvSpPr>
          <p:spPr>
            <a:xfrm>
              <a:off x="3922776" y="1797463"/>
              <a:ext cx="4937760"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Rectangle: Rounded Corners 15">
              <a:extLst>
                <a:ext uri="{FF2B5EF4-FFF2-40B4-BE49-F238E27FC236}">
                  <a16:creationId xmlns:a16="http://schemas.microsoft.com/office/drawing/2014/main" id="{98CD4EEB-AC09-4D6F-4811-3409DB853EA2}"/>
                </a:ext>
              </a:extLst>
            </p:cNvPr>
            <p:cNvSpPr/>
            <p:nvPr/>
          </p:nvSpPr>
          <p:spPr>
            <a:xfrm>
              <a:off x="4121254" y="2394865"/>
              <a:ext cx="4521766" cy="284535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altLang="zh-TW" sz="2800" b="0" dirty="0">
                  <a:solidFill>
                    <a:srgbClr val="D4D4D4"/>
                  </a:solidFill>
                  <a:effectLst/>
                  <a:latin typeface="Consolas" panose="020B0609020204030204" pitchFamily="49" charset="0"/>
                </a:rPr>
                <a:t>{</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a:t>
              </a:r>
            </a:p>
          </p:txBody>
        </p:sp>
        <p:sp>
          <p:nvSpPr>
            <p:cNvPr id="17" name="TextBox 17">
              <a:extLst>
                <a:ext uri="{FF2B5EF4-FFF2-40B4-BE49-F238E27FC236}">
                  <a16:creationId xmlns:a16="http://schemas.microsoft.com/office/drawing/2014/main" id="{D9A7FA86-66BF-A5CF-5842-9A94FBC7AE66}"/>
                </a:ext>
              </a:extLst>
            </p:cNvPr>
            <p:cNvSpPr txBox="1"/>
            <p:nvPr/>
          </p:nvSpPr>
          <p:spPr>
            <a:xfrm>
              <a:off x="5837658" y="179746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sp>
        <p:nvSpPr>
          <p:cNvPr id="18" name="Rectangle 17">
            <a:extLst>
              <a:ext uri="{FF2B5EF4-FFF2-40B4-BE49-F238E27FC236}">
                <a16:creationId xmlns:a16="http://schemas.microsoft.com/office/drawing/2014/main" id="{42997B4F-73BF-1B43-31FB-554E41D68742}"/>
              </a:ext>
            </a:extLst>
          </p:cNvPr>
          <p:cNvSpPr/>
          <p:nvPr/>
        </p:nvSpPr>
        <p:spPr>
          <a:xfrm>
            <a:off x="7652972" y="3187625"/>
            <a:ext cx="2570019" cy="35110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5358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21362396-24FF-CF9C-283D-FB433C0151F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或</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2" name="Group 1">
            <a:extLst>
              <a:ext uri="{FF2B5EF4-FFF2-40B4-BE49-F238E27FC236}">
                <a16:creationId xmlns:a16="http://schemas.microsoft.com/office/drawing/2014/main" id="{1EA1F5EC-E8EF-39E6-5D2D-66065CC85757}"/>
              </a:ext>
            </a:extLst>
          </p:cNvPr>
          <p:cNvGrpSpPr/>
          <p:nvPr/>
        </p:nvGrpSpPr>
        <p:grpSpPr>
          <a:xfrm>
            <a:off x="804671" y="1316735"/>
            <a:ext cx="4782313" cy="2569126"/>
            <a:chOff x="4006040" y="1797463"/>
            <a:chExt cx="4782313" cy="3666931"/>
          </a:xfrm>
        </p:grpSpPr>
        <p:sp>
          <p:nvSpPr>
            <p:cNvPr id="8" name="圓角矩形 2">
              <a:extLst>
                <a:ext uri="{FF2B5EF4-FFF2-40B4-BE49-F238E27FC236}">
                  <a16:creationId xmlns:a16="http://schemas.microsoft.com/office/drawing/2014/main" id="{486424CF-B29B-5EB7-EC66-01EAB7956AF6}"/>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Rectangle: Rounded Corners 19">
              <a:extLst>
                <a:ext uri="{FF2B5EF4-FFF2-40B4-BE49-F238E27FC236}">
                  <a16:creationId xmlns:a16="http://schemas.microsoft.com/office/drawing/2014/main" id="{41E57588-D9C1-71F6-E5D1-B8E73B6BABBF}"/>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1" name="TextBox 17">
              <a:extLst>
                <a:ext uri="{FF2B5EF4-FFF2-40B4-BE49-F238E27FC236}">
                  <a16:creationId xmlns:a16="http://schemas.microsoft.com/office/drawing/2014/main" id="{3705A7EA-256C-1FFD-DE73-737B68BB73FB}"/>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2" name="Group 19">
            <a:extLst>
              <a:ext uri="{FF2B5EF4-FFF2-40B4-BE49-F238E27FC236}">
                <a16:creationId xmlns:a16="http://schemas.microsoft.com/office/drawing/2014/main" id="{427A6138-33E1-9424-EA73-15A7FF1F5728}"/>
              </a:ext>
            </a:extLst>
          </p:cNvPr>
          <p:cNvGrpSpPr/>
          <p:nvPr/>
        </p:nvGrpSpPr>
        <p:grpSpPr>
          <a:xfrm>
            <a:off x="804671" y="4087708"/>
            <a:ext cx="4782313" cy="2505115"/>
            <a:chOff x="1149722" y="3834725"/>
            <a:chExt cx="4762634" cy="2505115"/>
          </a:xfrm>
        </p:grpSpPr>
        <p:sp>
          <p:nvSpPr>
            <p:cNvPr id="23" name="Rectangle: Rounded Corners 14">
              <a:extLst>
                <a:ext uri="{FF2B5EF4-FFF2-40B4-BE49-F238E27FC236}">
                  <a16:creationId xmlns:a16="http://schemas.microsoft.com/office/drawing/2014/main" id="{B21843C1-6C5B-0496-3153-AD974D85B96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3919897-6CCC-5E1D-38F1-511B0B948A75}"/>
                </a:ext>
              </a:extLst>
            </p:cNvPr>
            <p:cNvGrpSpPr/>
            <p:nvPr/>
          </p:nvGrpSpPr>
          <p:grpSpPr>
            <a:xfrm>
              <a:off x="1258824" y="3834725"/>
              <a:ext cx="4521766" cy="2387414"/>
              <a:chOff x="1258824" y="3651100"/>
              <a:chExt cx="4521766" cy="2387414"/>
            </a:xfrm>
          </p:grpSpPr>
          <p:grpSp>
            <p:nvGrpSpPr>
              <p:cNvPr id="25" name="Group 1">
                <a:extLst>
                  <a:ext uri="{FF2B5EF4-FFF2-40B4-BE49-F238E27FC236}">
                    <a16:creationId xmlns:a16="http://schemas.microsoft.com/office/drawing/2014/main" id="{72C8DE1B-CE43-A080-FE3B-6CBD74DC3C79}"/>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8" name="Rectangle: Rounded Corners 2">
                  <a:extLst>
                    <a:ext uri="{FF2B5EF4-FFF2-40B4-BE49-F238E27FC236}">
                      <a16:creationId xmlns:a16="http://schemas.microsoft.com/office/drawing/2014/main" id="{1B02EFE9-40B7-4DA1-8817-6EF040F77CA7}"/>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29" name="Rectangle: Rounded Corners 3">
                  <a:extLst>
                    <a:ext uri="{FF2B5EF4-FFF2-40B4-BE49-F238E27FC236}">
                      <a16:creationId xmlns:a16="http://schemas.microsoft.com/office/drawing/2014/main" id="{B6F41966-C51A-14EC-D114-DC8A6478764A}"/>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0</a:t>
                  </a:r>
                </a:p>
                <a:p>
                  <a:r>
                    <a:rPr lang="en-US" sz="2800" dirty="0">
                      <a:solidFill>
                        <a:srgbClr val="262626"/>
                      </a:solidFill>
                    </a:rPr>
                    <a:t>b = 1</a:t>
                  </a:r>
                </a:p>
              </p:txBody>
            </p:sp>
          </p:grpSp>
          <p:sp>
            <p:nvSpPr>
              <p:cNvPr id="26" name="TextBox 4">
                <a:extLst>
                  <a:ext uri="{FF2B5EF4-FFF2-40B4-BE49-F238E27FC236}">
                    <a16:creationId xmlns:a16="http://schemas.microsoft.com/office/drawing/2014/main" id="{6A931338-62B6-AC47-73AD-846BD8F244AA}"/>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7" name="TextBox 5">
                <a:extLst>
                  <a:ext uri="{FF2B5EF4-FFF2-40B4-BE49-F238E27FC236}">
                    <a16:creationId xmlns:a16="http://schemas.microsoft.com/office/drawing/2014/main" id="{E611FACE-90E2-8BFE-3A01-447381D460AA}"/>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0" name="Group 8">
            <a:extLst>
              <a:ext uri="{FF2B5EF4-FFF2-40B4-BE49-F238E27FC236}">
                <a16:creationId xmlns:a16="http://schemas.microsoft.com/office/drawing/2014/main" id="{7A9A6014-BC4F-BF1B-8EC2-DC66A317A65D}"/>
              </a:ext>
            </a:extLst>
          </p:cNvPr>
          <p:cNvGrpSpPr/>
          <p:nvPr/>
        </p:nvGrpSpPr>
        <p:grpSpPr>
          <a:xfrm>
            <a:off x="6852873" y="1738199"/>
            <a:ext cx="4617720" cy="4552032"/>
            <a:chOff x="6461475" y="786384"/>
            <a:chExt cx="4617720" cy="5687568"/>
          </a:xfrm>
        </p:grpSpPr>
        <p:sp>
          <p:nvSpPr>
            <p:cNvPr id="31" name="Rectangle: Rounded Corners 9">
              <a:extLst>
                <a:ext uri="{FF2B5EF4-FFF2-40B4-BE49-F238E27FC236}">
                  <a16:creationId xmlns:a16="http://schemas.microsoft.com/office/drawing/2014/main" id="{D3329BE3-52E1-4AA1-FE69-E974532485FA}"/>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10">
              <a:extLst>
                <a:ext uri="{FF2B5EF4-FFF2-40B4-BE49-F238E27FC236}">
                  <a16:creationId xmlns:a16="http://schemas.microsoft.com/office/drawing/2014/main" id="{68663DF4-EC49-C690-61E8-5F7F0F325DE8}"/>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33" name="TextBox 11">
              <a:extLst>
                <a:ext uri="{FF2B5EF4-FFF2-40B4-BE49-F238E27FC236}">
                  <a16:creationId xmlns:a16="http://schemas.microsoft.com/office/drawing/2014/main" id="{2106D649-AFB4-A941-86F0-5E30471FE3BC}"/>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34" name="Rectangle 33">
            <a:extLst>
              <a:ext uri="{FF2B5EF4-FFF2-40B4-BE49-F238E27FC236}">
                <a16:creationId xmlns:a16="http://schemas.microsoft.com/office/drawing/2014/main" id="{BF4395AB-AE53-4CBA-EA05-ED58B276509C}"/>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366111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21362396-24FF-CF9C-283D-FB433C0151F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或</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2" name="Group 1">
            <a:extLst>
              <a:ext uri="{FF2B5EF4-FFF2-40B4-BE49-F238E27FC236}">
                <a16:creationId xmlns:a16="http://schemas.microsoft.com/office/drawing/2014/main" id="{1EA1F5EC-E8EF-39E6-5D2D-66065CC85757}"/>
              </a:ext>
            </a:extLst>
          </p:cNvPr>
          <p:cNvGrpSpPr/>
          <p:nvPr/>
        </p:nvGrpSpPr>
        <p:grpSpPr>
          <a:xfrm>
            <a:off x="804671" y="1316735"/>
            <a:ext cx="4782313" cy="2569126"/>
            <a:chOff x="4006040" y="1797463"/>
            <a:chExt cx="4782313" cy="3666931"/>
          </a:xfrm>
        </p:grpSpPr>
        <p:sp>
          <p:nvSpPr>
            <p:cNvPr id="8" name="圓角矩形 2">
              <a:extLst>
                <a:ext uri="{FF2B5EF4-FFF2-40B4-BE49-F238E27FC236}">
                  <a16:creationId xmlns:a16="http://schemas.microsoft.com/office/drawing/2014/main" id="{486424CF-B29B-5EB7-EC66-01EAB7956AF6}"/>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Rectangle: Rounded Corners 19">
              <a:extLst>
                <a:ext uri="{FF2B5EF4-FFF2-40B4-BE49-F238E27FC236}">
                  <a16:creationId xmlns:a16="http://schemas.microsoft.com/office/drawing/2014/main" id="{41E57588-D9C1-71F6-E5D1-B8E73B6BABBF}"/>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1" name="TextBox 17">
              <a:extLst>
                <a:ext uri="{FF2B5EF4-FFF2-40B4-BE49-F238E27FC236}">
                  <a16:creationId xmlns:a16="http://schemas.microsoft.com/office/drawing/2014/main" id="{3705A7EA-256C-1FFD-DE73-737B68BB73FB}"/>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2" name="Group 19">
            <a:extLst>
              <a:ext uri="{FF2B5EF4-FFF2-40B4-BE49-F238E27FC236}">
                <a16:creationId xmlns:a16="http://schemas.microsoft.com/office/drawing/2014/main" id="{427A6138-33E1-9424-EA73-15A7FF1F5728}"/>
              </a:ext>
            </a:extLst>
          </p:cNvPr>
          <p:cNvGrpSpPr/>
          <p:nvPr/>
        </p:nvGrpSpPr>
        <p:grpSpPr>
          <a:xfrm>
            <a:off x="804671" y="4087708"/>
            <a:ext cx="4782313" cy="2505115"/>
            <a:chOff x="1149722" y="3834725"/>
            <a:chExt cx="4762634" cy="2505115"/>
          </a:xfrm>
        </p:grpSpPr>
        <p:sp>
          <p:nvSpPr>
            <p:cNvPr id="23" name="Rectangle: Rounded Corners 14">
              <a:extLst>
                <a:ext uri="{FF2B5EF4-FFF2-40B4-BE49-F238E27FC236}">
                  <a16:creationId xmlns:a16="http://schemas.microsoft.com/office/drawing/2014/main" id="{B21843C1-6C5B-0496-3153-AD974D85B96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3919897-6CCC-5E1D-38F1-511B0B948A75}"/>
                </a:ext>
              </a:extLst>
            </p:cNvPr>
            <p:cNvGrpSpPr/>
            <p:nvPr/>
          </p:nvGrpSpPr>
          <p:grpSpPr>
            <a:xfrm>
              <a:off x="1258824" y="3834725"/>
              <a:ext cx="4521766" cy="2387414"/>
              <a:chOff x="1258824" y="3651100"/>
              <a:chExt cx="4521766" cy="2387414"/>
            </a:xfrm>
          </p:grpSpPr>
          <p:grpSp>
            <p:nvGrpSpPr>
              <p:cNvPr id="25" name="Group 1">
                <a:extLst>
                  <a:ext uri="{FF2B5EF4-FFF2-40B4-BE49-F238E27FC236}">
                    <a16:creationId xmlns:a16="http://schemas.microsoft.com/office/drawing/2014/main" id="{72C8DE1B-CE43-A080-FE3B-6CBD74DC3C79}"/>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8" name="Rectangle: Rounded Corners 2">
                  <a:extLst>
                    <a:ext uri="{FF2B5EF4-FFF2-40B4-BE49-F238E27FC236}">
                      <a16:creationId xmlns:a16="http://schemas.microsoft.com/office/drawing/2014/main" id="{1B02EFE9-40B7-4DA1-8817-6EF040F77CA7}"/>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29" name="Rectangle: Rounded Corners 3">
                  <a:extLst>
                    <a:ext uri="{FF2B5EF4-FFF2-40B4-BE49-F238E27FC236}">
                      <a16:creationId xmlns:a16="http://schemas.microsoft.com/office/drawing/2014/main" id="{B6F41966-C51A-14EC-D114-DC8A6478764A}"/>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0</a:t>
                  </a:r>
                </a:p>
                <a:p>
                  <a:r>
                    <a:rPr lang="en-US" sz="2800" dirty="0"/>
                    <a:t>b = 1</a:t>
                  </a:r>
                </a:p>
              </p:txBody>
            </p:sp>
          </p:grpSp>
          <p:sp>
            <p:nvSpPr>
              <p:cNvPr id="26" name="TextBox 4">
                <a:extLst>
                  <a:ext uri="{FF2B5EF4-FFF2-40B4-BE49-F238E27FC236}">
                    <a16:creationId xmlns:a16="http://schemas.microsoft.com/office/drawing/2014/main" id="{6A931338-62B6-AC47-73AD-846BD8F244AA}"/>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7" name="TextBox 5">
                <a:extLst>
                  <a:ext uri="{FF2B5EF4-FFF2-40B4-BE49-F238E27FC236}">
                    <a16:creationId xmlns:a16="http://schemas.microsoft.com/office/drawing/2014/main" id="{E611FACE-90E2-8BFE-3A01-447381D460AA}"/>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0" name="Group 8">
            <a:extLst>
              <a:ext uri="{FF2B5EF4-FFF2-40B4-BE49-F238E27FC236}">
                <a16:creationId xmlns:a16="http://schemas.microsoft.com/office/drawing/2014/main" id="{7A9A6014-BC4F-BF1B-8EC2-DC66A317A65D}"/>
              </a:ext>
            </a:extLst>
          </p:cNvPr>
          <p:cNvGrpSpPr/>
          <p:nvPr/>
        </p:nvGrpSpPr>
        <p:grpSpPr>
          <a:xfrm>
            <a:off x="6852873" y="1738199"/>
            <a:ext cx="4617720" cy="4552032"/>
            <a:chOff x="6461475" y="786384"/>
            <a:chExt cx="4617720" cy="5687568"/>
          </a:xfrm>
        </p:grpSpPr>
        <p:sp>
          <p:nvSpPr>
            <p:cNvPr id="31" name="Rectangle: Rounded Corners 9">
              <a:extLst>
                <a:ext uri="{FF2B5EF4-FFF2-40B4-BE49-F238E27FC236}">
                  <a16:creationId xmlns:a16="http://schemas.microsoft.com/office/drawing/2014/main" id="{D3329BE3-52E1-4AA1-FE69-E974532485FA}"/>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10">
              <a:extLst>
                <a:ext uri="{FF2B5EF4-FFF2-40B4-BE49-F238E27FC236}">
                  <a16:creationId xmlns:a16="http://schemas.microsoft.com/office/drawing/2014/main" id="{68663DF4-EC49-C690-61E8-5F7F0F325DE8}"/>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else {</a:t>
              </a:r>
            </a:p>
            <a:p>
              <a:r>
                <a:rPr lang="pt-BR" sz="2000" b="0" dirty="0">
                  <a:solidFill>
                    <a:schemeClr val="bg1">
                      <a:lumMod val="50000"/>
                    </a:schemeClr>
                  </a:solidFill>
                  <a:effectLst/>
                  <a:latin typeface="Consolas" panose="020B0609020204030204" pitchFamily="49" charset="0"/>
                </a:rPr>
                <a:t>    a = 1;</a:t>
              </a:r>
            </a:p>
            <a:p>
              <a:r>
                <a:rPr lang="pt-BR" sz="2000" b="0" dirty="0">
                  <a:solidFill>
                    <a:schemeClr val="bg1">
                      <a:lumMod val="50000"/>
                    </a:schemeClr>
                  </a:solidFill>
                  <a:effectLst/>
                  <a:latin typeface="Consolas" panose="020B0609020204030204" pitchFamily="49" charset="0"/>
                </a:rPr>
                <a:t>    b = 0;</a:t>
              </a:r>
            </a:p>
            <a:p>
              <a:r>
                <a:rPr lang="pt-BR" sz="2000" b="0" dirty="0">
                  <a:solidFill>
                    <a:schemeClr val="bg1">
                      <a:lumMod val="50000"/>
                    </a:schemeClr>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33" name="TextBox 11">
              <a:extLst>
                <a:ext uri="{FF2B5EF4-FFF2-40B4-BE49-F238E27FC236}">
                  <a16:creationId xmlns:a16="http://schemas.microsoft.com/office/drawing/2014/main" id="{2106D649-AFB4-A941-86F0-5E30471FE3BC}"/>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34" name="Rectangle 33">
            <a:extLst>
              <a:ext uri="{FF2B5EF4-FFF2-40B4-BE49-F238E27FC236}">
                <a16:creationId xmlns:a16="http://schemas.microsoft.com/office/drawing/2014/main" id="{BF4395AB-AE53-4CBA-EA05-ED58B276509C}"/>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EC924E93-D077-BAA4-8F6D-6F04C9D89BB4}"/>
              </a:ext>
            </a:extLst>
          </p:cNvPr>
          <p:cNvCxnSpPr>
            <a:cxnSpLocks/>
          </p:cNvCxnSpPr>
          <p:nvPr/>
        </p:nvCxnSpPr>
        <p:spPr>
          <a:xfrm>
            <a:off x="7818120" y="351129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5810D7F-052A-A929-51C4-A71C2513BAE8}"/>
              </a:ext>
            </a:extLst>
          </p:cNvPr>
          <p:cNvCxnSpPr>
            <a:cxnSpLocks/>
          </p:cNvCxnSpPr>
          <p:nvPr/>
        </p:nvCxnSpPr>
        <p:spPr>
          <a:xfrm>
            <a:off x="9224187" y="337413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71366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21362396-24FF-CF9C-283D-FB433C0151F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或</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2" name="Group 1">
            <a:extLst>
              <a:ext uri="{FF2B5EF4-FFF2-40B4-BE49-F238E27FC236}">
                <a16:creationId xmlns:a16="http://schemas.microsoft.com/office/drawing/2014/main" id="{1EA1F5EC-E8EF-39E6-5D2D-66065CC85757}"/>
              </a:ext>
            </a:extLst>
          </p:cNvPr>
          <p:cNvGrpSpPr/>
          <p:nvPr/>
        </p:nvGrpSpPr>
        <p:grpSpPr>
          <a:xfrm>
            <a:off x="804671" y="1316735"/>
            <a:ext cx="4782313" cy="2569126"/>
            <a:chOff x="4006040" y="1797463"/>
            <a:chExt cx="4782313" cy="3666931"/>
          </a:xfrm>
        </p:grpSpPr>
        <p:sp>
          <p:nvSpPr>
            <p:cNvPr id="8" name="圓角矩形 2">
              <a:extLst>
                <a:ext uri="{FF2B5EF4-FFF2-40B4-BE49-F238E27FC236}">
                  <a16:creationId xmlns:a16="http://schemas.microsoft.com/office/drawing/2014/main" id="{486424CF-B29B-5EB7-EC66-01EAB7956AF6}"/>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Rectangle: Rounded Corners 19">
              <a:extLst>
                <a:ext uri="{FF2B5EF4-FFF2-40B4-BE49-F238E27FC236}">
                  <a16:creationId xmlns:a16="http://schemas.microsoft.com/office/drawing/2014/main" id="{41E57588-D9C1-71F6-E5D1-B8E73B6BABBF}"/>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1" name="TextBox 17">
              <a:extLst>
                <a:ext uri="{FF2B5EF4-FFF2-40B4-BE49-F238E27FC236}">
                  <a16:creationId xmlns:a16="http://schemas.microsoft.com/office/drawing/2014/main" id="{3705A7EA-256C-1FFD-DE73-737B68BB73FB}"/>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2" name="Group 19">
            <a:extLst>
              <a:ext uri="{FF2B5EF4-FFF2-40B4-BE49-F238E27FC236}">
                <a16:creationId xmlns:a16="http://schemas.microsoft.com/office/drawing/2014/main" id="{427A6138-33E1-9424-EA73-15A7FF1F5728}"/>
              </a:ext>
            </a:extLst>
          </p:cNvPr>
          <p:cNvGrpSpPr/>
          <p:nvPr/>
        </p:nvGrpSpPr>
        <p:grpSpPr>
          <a:xfrm>
            <a:off x="804671" y="4087708"/>
            <a:ext cx="4782313" cy="2505115"/>
            <a:chOff x="1149722" y="3834725"/>
            <a:chExt cx="4762634" cy="2505115"/>
          </a:xfrm>
        </p:grpSpPr>
        <p:sp>
          <p:nvSpPr>
            <p:cNvPr id="23" name="Rectangle: Rounded Corners 14">
              <a:extLst>
                <a:ext uri="{FF2B5EF4-FFF2-40B4-BE49-F238E27FC236}">
                  <a16:creationId xmlns:a16="http://schemas.microsoft.com/office/drawing/2014/main" id="{B21843C1-6C5B-0496-3153-AD974D85B96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3919897-6CCC-5E1D-38F1-511B0B948A75}"/>
                </a:ext>
              </a:extLst>
            </p:cNvPr>
            <p:cNvGrpSpPr/>
            <p:nvPr/>
          </p:nvGrpSpPr>
          <p:grpSpPr>
            <a:xfrm>
              <a:off x="1258824" y="3834725"/>
              <a:ext cx="4521766" cy="2387414"/>
              <a:chOff x="1258824" y="3651100"/>
              <a:chExt cx="4521766" cy="2387414"/>
            </a:xfrm>
          </p:grpSpPr>
          <p:grpSp>
            <p:nvGrpSpPr>
              <p:cNvPr id="25" name="Group 1">
                <a:extLst>
                  <a:ext uri="{FF2B5EF4-FFF2-40B4-BE49-F238E27FC236}">
                    <a16:creationId xmlns:a16="http://schemas.microsoft.com/office/drawing/2014/main" id="{72C8DE1B-CE43-A080-FE3B-6CBD74DC3C79}"/>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8" name="Rectangle: Rounded Corners 2">
                  <a:extLst>
                    <a:ext uri="{FF2B5EF4-FFF2-40B4-BE49-F238E27FC236}">
                      <a16:creationId xmlns:a16="http://schemas.microsoft.com/office/drawing/2014/main" id="{1B02EFE9-40B7-4DA1-8817-6EF040F77CA7}"/>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a:t>
                  </a:r>
                </a:p>
              </p:txBody>
            </p:sp>
            <p:sp>
              <p:nvSpPr>
                <p:cNvPr id="29" name="Rectangle: Rounded Corners 3">
                  <a:extLst>
                    <a:ext uri="{FF2B5EF4-FFF2-40B4-BE49-F238E27FC236}">
                      <a16:creationId xmlns:a16="http://schemas.microsoft.com/office/drawing/2014/main" id="{B6F41966-C51A-14EC-D114-DC8A6478764A}"/>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1</a:t>
                  </a:r>
                </a:p>
                <a:p>
                  <a:r>
                    <a:rPr lang="en-US" sz="2800" dirty="0">
                      <a:solidFill>
                        <a:srgbClr val="262626"/>
                      </a:solidFill>
                    </a:rPr>
                    <a:t>b = 0</a:t>
                  </a:r>
                </a:p>
              </p:txBody>
            </p:sp>
          </p:grpSp>
          <p:sp>
            <p:nvSpPr>
              <p:cNvPr id="26" name="TextBox 4">
                <a:extLst>
                  <a:ext uri="{FF2B5EF4-FFF2-40B4-BE49-F238E27FC236}">
                    <a16:creationId xmlns:a16="http://schemas.microsoft.com/office/drawing/2014/main" id="{6A931338-62B6-AC47-73AD-846BD8F244AA}"/>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7" name="TextBox 5">
                <a:extLst>
                  <a:ext uri="{FF2B5EF4-FFF2-40B4-BE49-F238E27FC236}">
                    <a16:creationId xmlns:a16="http://schemas.microsoft.com/office/drawing/2014/main" id="{E611FACE-90E2-8BFE-3A01-447381D460AA}"/>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0" name="Group 8">
            <a:extLst>
              <a:ext uri="{FF2B5EF4-FFF2-40B4-BE49-F238E27FC236}">
                <a16:creationId xmlns:a16="http://schemas.microsoft.com/office/drawing/2014/main" id="{7A9A6014-BC4F-BF1B-8EC2-DC66A317A65D}"/>
              </a:ext>
            </a:extLst>
          </p:cNvPr>
          <p:cNvGrpSpPr/>
          <p:nvPr/>
        </p:nvGrpSpPr>
        <p:grpSpPr>
          <a:xfrm>
            <a:off x="6852873" y="1738199"/>
            <a:ext cx="4617720" cy="4552032"/>
            <a:chOff x="6461475" y="786384"/>
            <a:chExt cx="4617720" cy="5687568"/>
          </a:xfrm>
        </p:grpSpPr>
        <p:sp>
          <p:nvSpPr>
            <p:cNvPr id="31" name="Rectangle: Rounded Corners 9">
              <a:extLst>
                <a:ext uri="{FF2B5EF4-FFF2-40B4-BE49-F238E27FC236}">
                  <a16:creationId xmlns:a16="http://schemas.microsoft.com/office/drawing/2014/main" id="{D3329BE3-52E1-4AA1-FE69-E974532485FA}"/>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10">
              <a:extLst>
                <a:ext uri="{FF2B5EF4-FFF2-40B4-BE49-F238E27FC236}">
                  <a16:creationId xmlns:a16="http://schemas.microsoft.com/office/drawing/2014/main" id="{68663DF4-EC49-C690-61E8-5F7F0F325DE8}"/>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33" name="TextBox 11">
              <a:extLst>
                <a:ext uri="{FF2B5EF4-FFF2-40B4-BE49-F238E27FC236}">
                  <a16:creationId xmlns:a16="http://schemas.microsoft.com/office/drawing/2014/main" id="{2106D649-AFB4-A941-86F0-5E30471FE3BC}"/>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4" name="Rectangle 3">
            <a:extLst>
              <a:ext uri="{FF2B5EF4-FFF2-40B4-BE49-F238E27FC236}">
                <a16:creationId xmlns:a16="http://schemas.microsoft.com/office/drawing/2014/main" id="{C5F1F676-2ADE-47F3-C398-75571A0B9E41}"/>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42593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21362396-24FF-CF9C-283D-FB433C0151F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或</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2" name="Group 1">
            <a:extLst>
              <a:ext uri="{FF2B5EF4-FFF2-40B4-BE49-F238E27FC236}">
                <a16:creationId xmlns:a16="http://schemas.microsoft.com/office/drawing/2014/main" id="{1EA1F5EC-E8EF-39E6-5D2D-66065CC85757}"/>
              </a:ext>
            </a:extLst>
          </p:cNvPr>
          <p:cNvGrpSpPr/>
          <p:nvPr/>
        </p:nvGrpSpPr>
        <p:grpSpPr>
          <a:xfrm>
            <a:off x="804671" y="1316735"/>
            <a:ext cx="4782313" cy="2569126"/>
            <a:chOff x="4006040" y="1797463"/>
            <a:chExt cx="4782313" cy="3666931"/>
          </a:xfrm>
        </p:grpSpPr>
        <p:sp>
          <p:nvSpPr>
            <p:cNvPr id="8" name="圓角矩形 2">
              <a:extLst>
                <a:ext uri="{FF2B5EF4-FFF2-40B4-BE49-F238E27FC236}">
                  <a16:creationId xmlns:a16="http://schemas.microsoft.com/office/drawing/2014/main" id="{486424CF-B29B-5EB7-EC66-01EAB7956AF6}"/>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Rectangle: Rounded Corners 19">
              <a:extLst>
                <a:ext uri="{FF2B5EF4-FFF2-40B4-BE49-F238E27FC236}">
                  <a16:creationId xmlns:a16="http://schemas.microsoft.com/office/drawing/2014/main" id="{41E57588-D9C1-71F6-E5D1-B8E73B6BABBF}"/>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1" name="TextBox 17">
              <a:extLst>
                <a:ext uri="{FF2B5EF4-FFF2-40B4-BE49-F238E27FC236}">
                  <a16:creationId xmlns:a16="http://schemas.microsoft.com/office/drawing/2014/main" id="{3705A7EA-256C-1FFD-DE73-737B68BB73FB}"/>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2" name="Group 19">
            <a:extLst>
              <a:ext uri="{FF2B5EF4-FFF2-40B4-BE49-F238E27FC236}">
                <a16:creationId xmlns:a16="http://schemas.microsoft.com/office/drawing/2014/main" id="{427A6138-33E1-9424-EA73-15A7FF1F5728}"/>
              </a:ext>
            </a:extLst>
          </p:cNvPr>
          <p:cNvGrpSpPr/>
          <p:nvPr/>
        </p:nvGrpSpPr>
        <p:grpSpPr>
          <a:xfrm>
            <a:off x="804671" y="4087708"/>
            <a:ext cx="4782313" cy="2505115"/>
            <a:chOff x="1149722" y="3834725"/>
            <a:chExt cx="4762634" cy="2505115"/>
          </a:xfrm>
        </p:grpSpPr>
        <p:sp>
          <p:nvSpPr>
            <p:cNvPr id="23" name="Rectangle: Rounded Corners 14">
              <a:extLst>
                <a:ext uri="{FF2B5EF4-FFF2-40B4-BE49-F238E27FC236}">
                  <a16:creationId xmlns:a16="http://schemas.microsoft.com/office/drawing/2014/main" id="{B21843C1-6C5B-0496-3153-AD974D85B96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3919897-6CCC-5E1D-38F1-511B0B948A75}"/>
                </a:ext>
              </a:extLst>
            </p:cNvPr>
            <p:cNvGrpSpPr/>
            <p:nvPr/>
          </p:nvGrpSpPr>
          <p:grpSpPr>
            <a:xfrm>
              <a:off x="1258824" y="3834725"/>
              <a:ext cx="4521766" cy="2387414"/>
              <a:chOff x="1258824" y="3651100"/>
              <a:chExt cx="4521766" cy="2387414"/>
            </a:xfrm>
          </p:grpSpPr>
          <p:grpSp>
            <p:nvGrpSpPr>
              <p:cNvPr id="25" name="Group 1">
                <a:extLst>
                  <a:ext uri="{FF2B5EF4-FFF2-40B4-BE49-F238E27FC236}">
                    <a16:creationId xmlns:a16="http://schemas.microsoft.com/office/drawing/2014/main" id="{72C8DE1B-CE43-A080-FE3B-6CBD74DC3C79}"/>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8" name="Rectangle: Rounded Corners 2">
                  <a:extLst>
                    <a:ext uri="{FF2B5EF4-FFF2-40B4-BE49-F238E27FC236}">
                      <a16:creationId xmlns:a16="http://schemas.microsoft.com/office/drawing/2014/main" id="{1B02EFE9-40B7-4DA1-8817-6EF040F77CA7}"/>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a:t>
                  </a:r>
                </a:p>
              </p:txBody>
            </p:sp>
            <p:sp>
              <p:nvSpPr>
                <p:cNvPr id="29" name="Rectangle: Rounded Corners 3">
                  <a:extLst>
                    <a:ext uri="{FF2B5EF4-FFF2-40B4-BE49-F238E27FC236}">
                      <a16:creationId xmlns:a16="http://schemas.microsoft.com/office/drawing/2014/main" id="{B6F41966-C51A-14EC-D114-DC8A6478764A}"/>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1</a:t>
                  </a:r>
                </a:p>
                <a:p>
                  <a:r>
                    <a:rPr lang="en-US" sz="2800" dirty="0"/>
                    <a:t>b = 0</a:t>
                  </a:r>
                </a:p>
              </p:txBody>
            </p:sp>
          </p:grpSp>
          <p:sp>
            <p:nvSpPr>
              <p:cNvPr id="26" name="TextBox 4">
                <a:extLst>
                  <a:ext uri="{FF2B5EF4-FFF2-40B4-BE49-F238E27FC236}">
                    <a16:creationId xmlns:a16="http://schemas.microsoft.com/office/drawing/2014/main" id="{6A931338-62B6-AC47-73AD-846BD8F244AA}"/>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7" name="TextBox 5">
                <a:extLst>
                  <a:ext uri="{FF2B5EF4-FFF2-40B4-BE49-F238E27FC236}">
                    <a16:creationId xmlns:a16="http://schemas.microsoft.com/office/drawing/2014/main" id="{E611FACE-90E2-8BFE-3A01-447381D460AA}"/>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0" name="Group 8">
            <a:extLst>
              <a:ext uri="{FF2B5EF4-FFF2-40B4-BE49-F238E27FC236}">
                <a16:creationId xmlns:a16="http://schemas.microsoft.com/office/drawing/2014/main" id="{7A9A6014-BC4F-BF1B-8EC2-DC66A317A65D}"/>
              </a:ext>
            </a:extLst>
          </p:cNvPr>
          <p:cNvGrpSpPr/>
          <p:nvPr/>
        </p:nvGrpSpPr>
        <p:grpSpPr>
          <a:xfrm>
            <a:off x="6852873" y="1738199"/>
            <a:ext cx="4617720" cy="4552032"/>
            <a:chOff x="6461475" y="786384"/>
            <a:chExt cx="4617720" cy="5687568"/>
          </a:xfrm>
        </p:grpSpPr>
        <p:sp>
          <p:nvSpPr>
            <p:cNvPr id="31" name="Rectangle: Rounded Corners 9">
              <a:extLst>
                <a:ext uri="{FF2B5EF4-FFF2-40B4-BE49-F238E27FC236}">
                  <a16:creationId xmlns:a16="http://schemas.microsoft.com/office/drawing/2014/main" id="{D3329BE3-52E1-4AA1-FE69-E974532485FA}"/>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10">
              <a:extLst>
                <a:ext uri="{FF2B5EF4-FFF2-40B4-BE49-F238E27FC236}">
                  <a16:creationId xmlns:a16="http://schemas.microsoft.com/office/drawing/2014/main" id="{68663DF4-EC49-C690-61E8-5F7F0F325DE8}"/>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a = 0;</a:t>
              </a:r>
            </a:p>
            <a:p>
              <a:r>
                <a:rPr lang="pt-BR" sz="2000" b="0" dirty="0">
                  <a:solidFill>
                    <a:schemeClr val="bg1">
                      <a:lumMod val="50000"/>
                    </a:schemeClr>
                  </a:solidFill>
                  <a:effectLst/>
                  <a:latin typeface="Consolas" panose="020B0609020204030204" pitchFamily="49" charset="0"/>
                </a:rPr>
                <a:t>    b = 1;</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33" name="TextBox 11">
              <a:extLst>
                <a:ext uri="{FF2B5EF4-FFF2-40B4-BE49-F238E27FC236}">
                  <a16:creationId xmlns:a16="http://schemas.microsoft.com/office/drawing/2014/main" id="{2106D649-AFB4-A941-86F0-5E30471FE3BC}"/>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4" name="Rectangle 3">
            <a:extLst>
              <a:ext uri="{FF2B5EF4-FFF2-40B4-BE49-F238E27FC236}">
                <a16:creationId xmlns:a16="http://schemas.microsoft.com/office/drawing/2014/main" id="{C5F1F676-2ADE-47F3-C398-75571A0B9E41}"/>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A23C78C7-FE0D-3B42-819A-EBCB1FF696E1}"/>
              </a:ext>
            </a:extLst>
          </p:cNvPr>
          <p:cNvCxnSpPr>
            <a:cxnSpLocks/>
          </p:cNvCxnSpPr>
          <p:nvPr/>
        </p:nvCxnSpPr>
        <p:spPr>
          <a:xfrm>
            <a:off x="7818120" y="337413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810B4EA-A03C-BAF0-1175-E40BDC29367A}"/>
              </a:ext>
            </a:extLst>
          </p:cNvPr>
          <p:cNvCxnSpPr>
            <a:cxnSpLocks/>
          </p:cNvCxnSpPr>
          <p:nvPr/>
        </p:nvCxnSpPr>
        <p:spPr>
          <a:xfrm>
            <a:off x="9224187" y="337413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22422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sp>
        <p:nvSpPr>
          <p:cNvPr id="3" name="圓角矩形 2"/>
          <p:cNvSpPr/>
          <p:nvPr/>
        </p:nvSpPr>
        <p:spPr>
          <a:xfrm>
            <a:off x="2734056" y="1451491"/>
            <a:ext cx="6739128" cy="518257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864459" y="2168569"/>
            <a:ext cx="6478321" cy="437969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800" b="0" i="0" u="none" strike="noStrike" dirty="0">
                <a:solidFill>
                  <a:srgbClr val="D4D4D4"/>
                </a:solidFill>
                <a:effectLst/>
                <a:latin typeface="Consolas" panose="020B0609020204030204" pitchFamily="49" charset="0"/>
              </a:rPr>
              <a:t>}</a:t>
            </a:r>
            <a:endParaRPr lang="en-US" altLang="zh-TW" sz="2800" b="0" dirty="0">
              <a:solidFill>
                <a:srgbClr val="D4D4D4"/>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49621" y="1486865"/>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spTree>
    <p:extLst>
      <p:ext uri="{BB962C8B-B14F-4D97-AF65-F5344CB8AC3E}">
        <p14:creationId xmlns:p14="http://schemas.microsoft.com/office/powerpoint/2010/main" val="31168531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sp>
        <p:nvSpPr>
          <p:cNvPr id="3" name="圓角矩形 2"/>
          <p:cNvSpPr/>
          <p:nvPr/>
        </p:nvSpPr>
        <p:spPr>
          <a:xfrm>
            <a:off x="2734056" y="1451491"/>
            <a:ext cx="6739128" cy="518257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864459" y="2168569"/>
            <a:ext cx="6478321" cy="437969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dirty="0">
                <a:solidFill>
                  <a:srgbClr val="C586C0"/>
                </a:solidFill>
                <a:latin typeface="Consolas" panose="020B0609020204030204" pitchFamily="49" charset="0"/>
              </a:rPr>
              <a:t>else</a:t>
            </a:r>
            <a:r>
              <a:rPr lang="zh-TW" altLang="en-US" sz="2800" dirty="0">
                <a:solidFill>
                  <a:srgbClr val="D4D4D4"/>
                </a:solidFill>
                <a:latin typeface="Consolas" panose="020B0609020204030204" pitchFamily="49" charset="0"/>
              </a:rPr>
              <a:t> </a:t>
            </a:r>
            <a:r>
              <a:rPr lang="en-US" altLang="zh-TW" sz="2800" dirty="0">
                <a:solidFill>
                  <a:srgbClr val="D4D4D4"/>
                </a:solidFill>
                <a:latin typeface="Consolas" panose="020B0609020204030204" pitchFamily="49" charset="0"/>
              </a:rPr>
              <a:t>{</a:t>
            </a:r>
          </a:p>
          <a:p>
            <a:r>
              <a:rPr lang="en-US" altLang="zh-TW" sz="2800" dirty="0">
                <a:solidFill>
                  <a:srgbClr val="D4D4D4"/>
                </a:solidFill>
                <a:latin typeface="Consolas" panose="020B0609020204030204" pitchFamily="49" charset="0"/>
              </a:rPr>
              <a:t>    </a:t>
            </a:r>
            <a:r>
              <a:rPr lang="zh-TW" altLang="en-US" sz="28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dirty="0">
                <a:solidFill>
                  <a:srgbClr val="D4D4D4"/>
                </a:solidFill>
                <a:latin typeface="Consolas" panose="020B0609020204030204" pitchFamily="49" charset="0"/>
              </a:rPr>
              <a:t>} </a:t>
            </a:r>
            <a:endParaRPr lang="en-US" altLang="zh-TW" sz="2800" b="0" dirty="0">
              <a:solidFill>
                <a:srgbClr val="D4D4D4"/>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49621" y="1486865"/>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spTree>
    <p:extLst>
      <p:ext uri="{BB962C8B-B14F-4D97-AF65-F5344CB8AC3E}">
        <p14:creationId xmlns:p14="http://schemas.microsoft.com/office/powerpoint/2010/main" val="105603690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sp>
        <p:nvSpPr>
          <p:cNvPr id="3" name="圓角矩形 2"/>
          <p:cNvSpPr/>
          <p:nvPr/>
        </p:nvSpPr>
        <p:spPr>
          <a:xfrm>
            <a:off x="2734056" y="1451491"/>
            <a:ext cx="6739128" cy="518257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864459" y="2168569"/>
            <a:ext cx="6478321" cy="437969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sz="2800" b="0" i="0" u="none" strike="noStrike" dirty="0">
                <a:solidFill>
                  <a:srgbClr val="C586C0"/>
                </a:solidFill>
                <a:effectLst/>
                <a:latin typeface="Consolas" panose="020B0609020204030204" pitchFamily="49" charset="0"/>
              </a:rPr>
              <a:t>if </a:t>
            </a:r>
            <a:r>
              <a:rPr lang="en-US" altLang="zh-TW" sz="2800" b="0" dirty="0">
                <a:solidFill>
                  <a:srgbClr val="D4D4D4"/>
                </a:solidFill>
                <a:effectLst/>
                <a:latin typeface="Consolas" panose="020B0609020204030204" pitchFamily="49" charset="0"/>
              </a:rPr>
              <a:t>(</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800" b="0" dirty="0">
                <a:solidFill>
                  <a:srgbClr val="D4D4D4"/>
                </a:solidFill>
                <a:effectLst/>
                <a:latin typeface="Consolas" panose="020B0609020204030204" pitchFamily="49" charset="0"/>
              </a:rPr>
              <a:t>) {</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 </a:t>
            </a:r>
            <a:r>
              <a:rPr lang="en-US" altLang="zh-TW" sz="2800" dirty="0">
                <a:solidFill>
                  <a:srgbClr val="C586C0"/>
                </a:solidFill>
                <a:latin typeface="Consolas" panose="020B0609020204030204" pitchFamily="49" charset="0"/>
              </a:rPr>
              <a:t>else</a:t>
            </a:r>
            <a:r>
              <a:rPr lang="zh-TW" altLang="en-US" sz="2800" dirty="0">
                <a:solidFill>
                  <a:srgbClr val="D4D4D4"/>
                </a:solidFill>
                <a:latin typeface="Consolas" panose="020B0609020204030204" pitchFamily="49" charset="0"/>
              </a:rPr>
              <a:t> </a:t>
            </a:r>
            <a:r>
              <a:rPr lang="en-US" altLang="zh-TW" sz="2800" dirty="0">
                <a:solidFill>
                  <a:srgbClr val="D4D4D4"/>
                </a:solidFill>
                <a:latin typeface="Consolas" panose="020B0609020204030204" pitchFamily="49" charset="0"/>
              </a:rPr>
              <a:t>{</a:t>
            </a:r>
          </a:p>
          <a:p>
            <a:r>
              <a:rPr lang="en-US" altLang="zh-TW" sz="2800" dirty="0">
                <a:solidFill>
                  <a:srgbClr val="D4D4D4"/>
                </a:solidFill>
                <a:latin typeface="Consolas" panose="020B0609020204030204" pitchFamily="49" charset="0"/>
              </a:rPr>
              <a:t>    </a:t>
            </a:r>
            <a:r>
              <a:rPr lang="zh-TW" altLang="en-US" sz="28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dirty="0">
                <a:solidFill>
                  <a:srgbClr val="D4D4D4"/>
                </a:solidFill>
                <a:latin typeface="Consolas" panose="020B0609020204030204" pitchFamily="49" charset="0"/>
              </a:rPr>
              <a:t>} </a:t>
            </a:r>
            <a:endParaRPr lang="en-US" altLang="zh-TW" sz="2800" b="0" dirty="0">
              <a:solidFill>
                <a:srgbClr val="D4D4D4"/>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49621" y="1486865"/>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spTree>
    <p:extLst>
      <p:ext uri="{BB962C8B-B14F-4D97-AF65-F5344CB8AC3E}">
        <p14:creationId xmlns:p14="http://schemas.microsoft.com/office/powerpoint/2010/main" val="38797293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sp>
        <p:nvSpPr>
          <p:cNvPr id="3" name="圓角矩形 2"/>
          <p:cNvSpPr/>
          <p:nvPr/>
        </p:nvSpPr>
        <p:spPr>
          <a:xfrm>
            <a:off x="2734056" y="1451491"/>
            <a:ext cx="6739128" cy="518257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864459" y="2168569"/>
            <a:ext cx="6478321" cy="437969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sz="2800" b="0" i="0" u="none" strike="noStrike" dirty="0">
                <a:solidFill>
                  <a:srgbClr val="C586C0"/>
                </a:solidFill>
                <a:effectLst/>
                <a:latin typeface="Consolas" panose="020B0609020204030204" pitchFamily="49" charset="0"/>
              </a:rPr>
              <a:t>if </a:t>
            </a:r>
            <a:r>
              <a:rPr lang="en-US" altLang="zh-TW" sz="2800" b="0" dirty="0">
                <a:solidFill>
                  <a:srgbClr val="D4D4D4"/>
                </a:solidFill>
                <a:effectLst/>
                <a:latin typeface="Consolas" panose="020B0609020204030204" pitchFamily="49" charset="0"/>
              </a:rPr>
              <a:t>(</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800" b="0" dirty="0">
                <a:solidFill>
                  <a:srgbClr val="D4D4D4"/>
                </a:solidFill>
                <a:effectLst/>
                <a:latin typeface="Consolas" panose="020B0609020204030204" pitchFamily="49" charset="0"/>
              </a:rPr>
              <a:t>) {</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 </a:t>
            </a:r>
            <a:r>
              <a:rPr lang="en-US" altLang="zh-TW" sz="2800" dirty="0">
                <a:solidFill>
                  <a:srgbClr val="C586C0"/>
                </a:solidFill>
                <a:latin typeface="Consolas" panose="020B0609020204030204" pitchFamily="49" charset="0"/>
              </a:rPr>
              <a:t>else</a:t>
            </a:r>
            <a:r>
              <a:rPr lang="zh-TW" altLang="en-US" sz="2800" dirty="0">
                <a:solidFill>
                  <a:srgbClr val="D4D4D4"/>
                </a:solidFill>
                <a:latin typeface="Consolas" panose="020B0609020204030204" pitchFamily="49" charset="0"/>
              </a:rPr>
              <a:t> </a:t>
            </a:r>
            <a:r>
              <a:rPr lang="en-US" sz="2800" b="0" i="0" u="none" strike="noStrike" dirty="0">
                <a:solidFill>
                  <a:srgbClr val="C586C0"/>
                </a:solidFill>
                <a:effectLst/>
                <a:latin typeface="Consolas" panose="020B0609020204030204" pitchFamily="49" charset="0"/>
              </a:rPr>
              <a:t>if </a:t>
            </a:r>
            <a:r>
              <a:rPr lang="en-US" altLang="zh-TW" sz="2800" dirty="0">
                <a:solidFill>
                  <a:srgbClr val="D4D4D4"/>
                </a:solidFill>
                <a:latin typeface="Consolas" panose="020B0609020204030204" pitchFamily="49" charset="0"/>
              </a:rPr>
              <a:t>(</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800" dirty="0">
                <a:solidFill>
                  <a:srgbClr val="D4D4D4"/>
                </a:solidFill>
                <a:latin typeface="Consolas" panose="020B0609020204030204" pitchFamily="49" charset="0"/>
              </a:rPr>
              <a:t>) {</a:t>
            </a:r>
          </a:p>
          <a:p>
            <a:r>
              <a:rPr lang="en-US" altLang="zh-TW" sz="2800" dirty="0">
                <a:solidFill>
                  <a:srgbClr val="D4D4D4"/>
                </a:solidFill>
                <a:latin typeface="Consolas" panose="020B0609020204030204" pitchFamily="49" charset="0"/>
              </a:rPr>
              <a:t>    </a:t>
            </a:r>
            <a:r>
              <a:rPr lang="zh-TW" altLang="en-US" sz="28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dirty="0">
                <a:solidFill>
                  <a:srgbClr val="D4D4D4"/>
                </a:solidFill>
                <a:latin typeface="Consolas" panose="020B0609020204030204" pitchFamily="49" charset="0"/>
              </a:rPr>
              <a:t>} </a:t>
            </a:r>
            <a:r>
              <a:rPr lang="en-US" altLang="zh-TW" sz="2800" dirty="0">
                <a:solidFill>
                  <a:srgbClr val="C586C0"/>
                </a:solidFill>
                <a:latin typeface="Consolas" panose="020B0609020204030204" pitchFamily="49" charset="0"/>
              </a:rPr>
              <a:t>else</a:t>
            </a:r>
            <a:r>
              <a:rPr lang="zh-TW" altLang="en-US" sz="2800" dirty="0">
                <a:solidFill>
                  <a:srgbClr val="D4D4D4"/>
                </a:solidFill>
                <a:latin typeface="Consolas" panose="020B0609020204030204" pitchFamily="49" charset="0"/>
              </a:rPr>
              <a:t> </a:t>
            </a:r>
            <a:r>
              <a:rPr lang="en-US" altLang="zh-TW" sz="2800" dirty="0">
                <a:solidFill>
                  <a:srgbClr val="D4D4D4"/>
                </a:solidFill>
                <a:latin typeface="Consolas" panose="020B0609020204030204" pitchFamily="49" charset="0"/>
              </a:rPr>
              <a:t>{</a:t>
            </a:r>
          </a:p>
          <a:p>
            <a:r>
              <a:rPr lang="en-US" altLang="zh-TW" sz="2800" dirty="0">
                <a:solidFill>
                  <a:srgbClr val="D4D4D4"/>
                </a:solidFill>
                <a:latin typeface="Consolas" panose="020B0609020204030204" pitchFamily="49" charset="0"/>
              </a:rPr>
              <a:t>    </a:t>
            </a:r>
            <a:r>
              <a:rPr lang="zh-TW" altLang="en-US" sz="28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dirty="0">
                <a:solidFill>
                  <a:srgbClr val="D4D4D4"/>
                </a:solidFill>
                <a:latin typeface="Consolas" panose="020B0609020204030204" pitchFamily="49" charset="0"/>
              </a:rPr>
              <a:t>} </a:t>
            </a:r>
            <a:endParaRPr lang="en-US" altLang="zh-TW" sz="2800" b="0" dirty="0">
              <a:solidFill>
                <a:srgbClr val="D4D4D4"/>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49621" y="1486865"/>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spTree>
    <p:extLst>
      <p:ext uri="{BB962C8B-B14F-4D97-AF65-F5344CB8AC3E}">
        <p14:creationId xmlns:p14="http://schemas.microsoft.com/office/powerpoint/2010/main" val="256716880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sp>
        <p:nvSpPr>
          <p:cNvPr id="3" name="圓角矩形 2"/>
          <p:cNvSpPr/>
          <p:nvPr/>
        </p:nvSpPr>
        <p:spPr>
          <a:xfrm>
            <a:off x="2734056" y="1451491"/>
            <a:ext cx="6739128" cy="518257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864459" y="2168569"/>
            <a:ext cx="6478321" cy="437969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sz="2800" b="0" i="0" u="none" strike="noStrike" dirty="0">
                <a:solidFill>
                  <a:srgbClr val="C586C0"/>
                </a:solidFill>
                <a:effectLst/>
                <a:latin typeface="Consolas" panose="020B0609020204030204" pitchFamily="49" charset="0"/>
              </a:rPr>
              <a:t>if </a:t>
            </a:r>
            <a:r>
              <a:rPr lang="en-US" altLang="zh-TW" sz="2800" b="0" dirty="0">
                <a:solidFill>
                  <a:srgbClr val="D4D4D4"/>
                </a:solidFill>
                <a:effectLst/>
                <a:latin typeface="Consolas" panose="020B0609020204030204" pitchFamily="49" charset="0"/>
              </a:rPr>
              <a:t>(</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800" b="0" dirty="0">
                <a:solidFill>
                  <a:srgbClr val="D4D4D4"/>
                </a:solidFill>
                <a:effectLst/>
                <a:latin typeface="Consolas" panose="020B0609020204030204" pitchFamily="49" charset="0"/>
              </a:rPr>
              <a:t>) {</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 </a:t>
            </a:r>
            <a:r>
              <a:rPr lang="en-US" altLang="zh-TW" sz="2800" dirty="0">
                <a:solidFill>
                  <a:srgbClr val="C586C0"/>
                </a:solidFill>
                <a:latin typeface="Consolas" panose="020B0609020204030204" pitchFamily="49" charset="0"/>
              </a:rPr>
              <a:t>else</a:t>
            </a:r>
            <a:r>
              <a:rPr lang="zh-TW" altLang="en-US" sz="2800" dirty="0">
                <a:solidFill>
                  <a:srgbClr val="D4D4D4"/>
                </a:solidFill>
                <a:latin typeface="Consolas" panose="020B0609020204030204" pitchFamily="49" charset="0"/>
              </a:rPr>
              <a:t> </a:t>
            </a:r>
            <a:r>
              <a:rPr lang="en-US" sz="2800" b="0" i="0" u="none" strike="noStrike" dirty="0">
                <a:solidFill>
                  <a:srgbClr val="C586C0"/>
                </a:solidFill>
                <a:effectLst/>
                <a:latin typeface="Consolas" panose="020B0609020204030204" pitchFamily="49" charset="0"/>
              </a:rPr>
              <a:t>if </a:t>
            </a:r>
            <a:r>
              <a:rPr lang="en-US" altLang="zh-TW" sz="2800" dirty="0">
                <a:solidFill>
                  <a:srgbClr val="D4D4D4"/>
                </a:solidFill>
                <a:latin typeface="Consolas" panose="020B0609020204030204" pitchFamily="49" charset="0"/>
              </a:rPr>
              <a:t>(</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800" dirty="0">
                <a:solidFill>
                  <a:srgbClr val="D4D4D4"/>
                </a:solidFill>
                <a:latin typeface="Consolas" panose="020B0609020204030204" pitchFamily="49" charset="0"/>
              </a:rPr>
              <a:t>) {</a:t>
            </a:r>
          </a:p>
          <a:p>
            <a:r>
              <a:rPr lang="en-US" altLang="zh-TW" sz="2800" dirty="0">
                <a:solidFill>
                  <a:srgbClr val="D4D4D4"/>
                </a:solidFill>
                <a:latin typeface="Consolas" panose="020B0609020204030204" pitchFamily="49" charset="0"/>
              </a:rPr>
              <a:t>    </a:t>
            </a:r>
            <a:r>
              <a:rPr lang="zh-TW" altLang="en-US" sz="28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dirty="0">
                <a:solidFill>
                  <a:srgbClr val="D4D4D4"/>
                </a:solidFill>
                <a:latin typeface="Consolas" panose="020B0609020204030204" pitchFamily="49" charset="0"/>
              </a:rPr>
              <a:t>}</a:t>
            </a:r>
            <a:endParaRPr lang="en-US" altLang="zh-TW" sz="2800" b="0" dirty="0">
              <a:solidFill>
                <a:srgbClr val="D4D4D4"/>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49621" y="1486865"/>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spTree>
    <p:extLst>
      <p:ext uri="{BB962C8B-B14F-4D97-AF65-F5344CB8AC3E}">
        <p14:creationId xmlns:p14="http://schemas.microsoft.com/office/powerpoint/2010/main" val="186583684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5" name="Rectangle 4">
            <a:extLst>
              <a:ext uri="{FF2B5EF4-FFF2-40B4-BE49-F238E27FC236}">
                <a16:creationId xmlns:a16="http://schemas.microsoft.com/office/drawing/2014/main" id="{FC755F8D-0EB6-0372-1687-74E391275C9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2" name="Group 1">
            <a:extLst>
              <a:ext uri="{FF2B5EF4-FFF2-40B4-BE49-F238E27FC236}">
                <a16:creationId xmlns:a16="http://schemas.microsoft.com/office/drawing/2014/main" id="{C11DD3B1-FB40-8CE8-5B7E-3FFC7ECD2F77}"/>
              </a:ext>
            </a:extLst>
          </p:cNvPr>
          <p:cNvGrpSpPr/>
          <p:nvPr/>
        </p:nvGrpSpPr>
        <p:grpSpPr>
          <a:xfrm>
            <a:off x="3637280" y="2640754"/>
            <a:ext cx="4917440" cy="2505115"/>
            <a:chOff x="1060987" y="1068000"/>
            <a:chExt cx="4917440" cy="2505115"/>
          </a:xfrm>
        </p:grpSpPr>
        <p:sp>
          <p:nvSpPr>
            <p:cNvPr id="3" name="Rectangle: Rounded Corners 2">
              <a:extLst>
                <a:ext uri="{FF2B5EF4-FFF2-40B4-BE49-F238E27FC236}">
                  <a16:creationId xmlns:a16="http://schemas.microsoft.com/office/drawing/2014/main" id="{92983469-7152-0D8B-02ED-EE3D25A934F6}"/>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A8F6DDD2-46F4-CB0E-8EB1-DDB1B3BF629E}"/>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6" name="TextBox 5">
              <a:extLst>
                <a:ext uri="{FF2B5EF4-FFF2-40B4-BE49-F238E27FC236}">
                  <a16:creationId xmlns:a16="http://schemas.microsoft.com/office/drawing/2014/main" id="{6BD6BEA3-6B7E-2011-B500-D7BD5C769985}"/>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Tree>
    <p:extLst>
      <p:ext uri="{BB962C8B-B14F-4D97-AF65-F5344CB8AC3E}">
        <p14:creationId xmlns:p14="http://schemas.microsoft.com/office/powerpoint/2010/main" val="12268355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0</a:t>
                  </a:r>
                </a:p>
                <a:p>
                  <a:r>
                    <a:rPr lang="en-US" sz="2800" dirty="0">
                      <a:solidFill>
                        <a:srgbClr val="262626"/>
                      </a:solidFill>
                    </a:rPr>
                    <a:t>b = 1</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80A94D5B-AED2-86D2-6452-60C3EEECDE38}"/>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15793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if (</a:t>
              </a:r>
              <a:r>
                <a:rPr lang="en-US" sz="2000" b="0" dirty="0" err="1">
                  <a:solidFill>
                    <a:schemeClr val="bg1">
                      <a:lumMod val="50000"/>
                    </a:schemeClr>
                  </a:solidFill>
                  <a:effectLst/>
                  <a:latin typeface="Consolas" panose="020B0609020204030204" pitchFamily="49" charset="0"/>
                </a:rPr>
                <a:t>i</a:t>
              </a:r>
              <a:r>
                <a:rPr lang="en-US" sz="2000" b="0" dirty="0">
                  <a:solidFill>
                    <a:schemeClr val="bg1">
                      <a:lumMod val="50000"/>
                    </a:schemeClr>
                  </a:solidFill>
                  <a:effectLst/>
                  <a:latin typeface="Consolas" panose="020B0609020204030204" pitchFamily="49" charset="0"/>
                </a:rPr>
                <a:t> == 3) {</a:t>
              </a:r>
            </a:p>
            <a:p>
              <a:r>
                <a:rPr lang="en-US" sz="2000" b="0" dirty="0">
                  <a:solidFill>
                    <a:schemeClr val="bg1">
                      <a:lumMod val="50000"/>
                    </a:schemeClr>
                  </a:solidFill>
                  <a:effectLst/>
                  <a:latin typeface="Consolas" panose="020B0609020204030204" pitchFamily="49" charset="0"/>
                </a:rPr>
                <a:t>    a = 1;</a:t>
              </a:r>
            </a:p>
            <a:p>
              <a:r>
                <a:rPr lang="en-US" sz="2000" b="0" dirty="0">
                  <a:solidFill>
                    <a:schemeClr val="bg1">
                      <a:lumMod val="50000"/>
                    </a:schemeClr>
                  </a:solidFill>
                  <a:effectLst/>
                  <a:latin typeface="Consolas" panose="020B0609020204030204" pitchFamily="49" charset="0"/>
                </a:rPr>
                <a:t>    b = 2;</a:t>
              </a:r>
            </a:p>
            <a:p>
              <a:r>
                <a:rPr lang="en-US" sz="2000" b="0" dirty="0">
                  <a:solidFill>
                    <a:schemeClr val="bg1">
                      <a:lumMod val="50000"/>
                    </a:schemeClr>
                  </a:solidFill>
                  <a:effectLst/>
                  <a:latin typeface="Consolas" panose="020B0609020204030204" pitchFamily="49" charset="0"/>
                </a:rPr>
                <a:t>} else if (</a:t>
              </a:r>
              <a:r>
                <a:rPr lang="en-US" sz="2000" b="0" dirty="0" err="1">
                  <a:solidFill>
                    <a:schemeClr val="bg1">
                      <a:lumMod val="50000"/>
                    </a:schemeClr>
                  </a:solidFill>
                  <a:effectLst/>
                  <a:latin typeface="Consolas" panose="020B0609020204030204" pitchFamily="49" charset="0"/>
                </a:rPr>
                <a:t>i</a:t>
              </a:r>
              <a:r>
                <a:rPr lang="en-US" sz="2000" b="0" dirty="0">
                  <a:solidFill>
                    <a:schemeClr val="bg1">
                      <a:lumMod val="50000"/>
                    </a:schemeClr>
                  </a:solidFill>
                  <a:effectLst/>
                  <a:latin typeface="Consolas" panose="020B0609020204030204" pitchFamily="49" charset="0"/>
                </a:rPr>
                <a:t> == 4) {</a:t>
              </a:r>
            </a:p>
            <a:p>
              <a:r>
                <a:rPr lang="en-US" sz="2000" b="0" dirty="0">
                  <a:solidFill>
                    <a:schemeClr val="bg1">
                      <a:lumMod val="50000"/>
                    </a:schemeClr>
                  </a:solidFill>
                  <a:effectLst/>
                  <a:latin typeface="Consolas" panose="020B0609020204030204" pitchFamily="49" charset="0"/>
                </a:rPr>
                <a:t>    a = 2;</a:t>
              </a:r>
            </a:p>
            <a:p>
              <a:r>
                <a:rPr lang="en-US" sz="2000" b="0" dirty="0">
                  <a:solidFill>
                    <a:schemeClr val="bg1">
                      <a:lumMod val="50000"/>
                    </a:schemeClr>
                  </a:solidFill>
                  <a:effectLst/>
                  <a:latin typeface="Consolas" panose="020B0609020204030204" pitchFamily="49" charset="0"/>
                </a:rPr>
                <a:t>    b = 3;</a:t>
              </a:r>
            </a:p>
            <a:p>
              <a:r>
                <a:rPr lang="en-US" sz="2000" b="0" dirty="0">
                  <a:solidFill>
                    <a:schemeClr val="bg1">
                      <a:lumMod val="50000"/>
                    </a:schemeClr>
                  </a:solidFill>
                  <a:effectLst/>
                  <a:latin typeface="Consolas" panose="020B0609020204030204" pitchFamily="49" charset="0"/>
                </a:rPr>
                <a:t>} else {</a:t>
              </a:r>
            </a:p>
            <a:p>
              <a:r>
                <a:rPr lang="en-US" sz="2000" b="0" dirty="0">
                  <a:solidFill>
                    <a:schemeClr val="bg1">
                      <a:lumMod val="50000"/>
                    </a:schemeClr>
                  </a:solidFill>
                  <a:effectLst/>
                  <a:latin typeface="Consolas" panose="020B0609020204030204" pitchFamily="49" charset="0"/>
                </a:rPr>
                <a:t>    a = 3;</a:t>
              </a:r>
            </a:p>
            <a:p>
              <a:r>
                <a:rPr lang="en-US" sz="2000" b="0" dirty="0">
                  <a:solidFill>
                    <a:schemeClr val="bg1">
                      <a:lumMod val="50000"/>
                    </a:schemeClr>
                  </a:solidFill>
                  <a:effectLst/>
                  <a:latin typeface="Consolas" panose="020B0609020204030204" pitchFamily="49" charset="0"/>
                </a:rPr>
                <a:t>    b = 4;</a:t>
              </a:r>
            </a:p>
            <a:p>
              <a:r>
                <a:rPr lang="en-US" sz="2000" b="0" dirty="0">
                  <a:solidFill>
                    <a:schemeClr val="bg1">
                      <a:lumMod val="50000"/>
                    </a:schemeClr>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0</a:t>
                  </a:r>
                </a:p>
                <a:p>
                  <a:r>
                    <a:rPr lang="en-US" sz="2800" dirty="0"/>
                    <a:t>b = 1</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42" name="Rectangle 41">
            <a:extLst>
              <a:ext uri="{FF2B5EF4-FFF2-40B4-BE49-F238E27FC236}">
                <a16:creationId xmlns:a16="http://schemas.microsoft.com/office/drawing/2014/main" id="{AC8A0669-CF9C-80F4-5CD0-9B2A2A21E289}"/>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FAD3BC62-1EC3-75D4-C0A5-E01777429B1A}"/>
              </a:ext>
            </a:extLst>
          </p:cNvPr>
          <p:cNvCxnSpPr>
            <a:cxnSpLocks/>
          </p:cNvCxnSpPr>
          <p:nvPr/>
        </p:nvCxnSpPr>
        <p:spPr>
          <a:xfrm>
            <a:off x="7468539" y="2029968"/>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0721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3</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1</a:t>
                  </a:r>
                </a:p>
                <a:p>
                  <a:r>
                    <a:rPr lang="en-US" sz="2800" dirty="0">
                      <a:solidFill>
                        <a:srgbClr val="262626"/>
                      </a:solidFill>
                    </a:rPr>
                    <a:t>b = 2</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BAE7F199-7281-4B2A-91EC-11B4BF14130A}"/>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753261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0;</a:t>
              </a:r>
            </a:p>
            <a:p>
              <a:r>
                <a:rPr lang="en-US" sz="2000" b="0" dirty="0">
                  <a:solidFill>
                    <a:schemeClr val="bg1">
                      <a:lumMod val="50000"/>
                    </a:schemeClr>
                  </a:solidFill>
                  <a:effectLst/>
                  <a:latin typeface="Consolas" panose="020B0609020204030204" pitchFamily="49" charset="0"/>
                </a:rPr>
                <a:t>    b = 1;</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if (</a:t>
              </a:r>
              <a:r>
                <a:rPr lang="en-US" sz="2000" b="0" dirty="0" err="1">
                  <a:solidFill>
                    <a:schemeClr val="bg1">
                      <a:lumMod val="50000"/>
                    </a:schemeClr>
                  </a:solidFill>
                  <a:effectLst/>
                  <a:latin typeface="Consolas" panose="020B0609020204030204" pitchFamily="49" charset="0"/>
                </a:rPr>
                <a:t>i</a:t>
              </a:r>
              <a:r>
                <a:rPr lang="en-US" sz="2000" b="0" dirty="0">
                  <a:solidFill>
                    <a:schemeClr val="bg1">
                      <a:lumMod val="50000"/>
                    </a:schemeClr>
                  </a:solidFill>
                  <a:effectLst/>
                  <a:latin typeface="Consolas" panose="020B0609020204030204" pitchFamily="49" charset="0"/>
                </a:rPr>
                <a:t> == 4) {</a:t>
              </a:r>
            </a:p>
            <a:p>
              <a:r>
                <a:rPr lang="en-US" sz="2000" b="0" dirty="0">
                  <a:solidFill>
                    <a:schemeClr val="bg1">
                      <a:lumMod val="50000"/>
                    </a:schemeClr>
                  </a:solidFill>
                  <a:effectLst/>
                  <a:latin typeface="Consolas" panose="020B0609020204030204" pitchFamily="49" charset="0"/>
                </a:rPr>
                <a:t>    a = 2;</a:t>
              </a:r>
            </a:p>
            <a:p>
              <a:r>
                <a:rPr lang="en-US" sz="2000" b="0" dirty="0">
                  <a:solidFill>
                    <a:schemeClr val="bg1">
                      <a:lumMod val="50000"/>
                    </a:schemeClr>
                  </a:solidFill>
                  <a:effectLst/>
                  <a:latin typeface="Consolas" panose="020B0609020204030204" pitchFamily="49" charset="0"/>
                </a:rPr>
                <a:t>    b = 3;</a:t>
              </a:r>
            </a:p>
            <a:p>
              <a:r>
                <a:rPr lang="en-US" sz="2000" b="0" dirty="0">
                  <a:solidFill>
                    <a:schemeClr val="bg1">
                      <a:lumMod val="50000"/>
                    </a:schemeClr>
                  </a:solidFill>
                  <a:effectLst/>
                  <a:latin typeface="Consolas" panose="020B0609020204030204" pitchFamily="49" charset="0"/>
                </a:rPr>
                <a:t>} else {</a:t>
              </a:r>
            </a:p>
            <a:p>
              <a:r>
                <a:rPr lang="en-US" sz="2000" b="0" dirty="0">
                  <a:solidFill>
                    <a:schemeClr val="bg1">
                      <a:lumMod val="50000"/>
                    </a:schemeClr>
                  </a:solidFill>
                  <a:effectLst/>
                  <a:latin typeface="Consolas" panose="020B0609020204030204" pitchFamily="49" charset="0"/>
                </a:rPr>
                <a:t>    a = 3;</a:t>
              </a:r>
            </a:p>
            <a:p>
              <a:r>
                <a:rPr lang="en-US" sz="2000" b="0" dirty="0">
                  <a:solidFill>
                    <a:schemeClr val="bg1">
                      <a:lumMod val="50000"/>
                    </a:schemeClr>
                  </a:solidFill>
                  <a:effectLst/>
                  <a:latin typeface="Consolas" panose="020B0609020204030204" pitchFamily="49" charset="0"/>
                </a:rPr>
                <a:t>    b = 4;</a:t>
              </a:r>
            </a:p>
            <a:p>
              <a:r>
                <a:rPr lang="en-US" sz="2000" b="0" dirty="0">
                  <a:solidFill>
                    <a:schemeClr val="bg1">
                      <a:lumMod val="50000"/>
                    </a:schemeClr>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3</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1</a:t>
                  </a:r>
                </a:p>
                <a:p>
                  <a:r>
                    <a:rPr lang="en-US" sz="2800" dirty="0"/>
                    <a:t>b = 2</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EF1546E1-1117-EBAE-2C15-6CAA8602D209}"/>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48CD290A-E4F9-E337-A312-DDC67A99D559}"/>
              </a:ext>
            </a:extLst>
          </p:cNvPr>
          <p:cNvCxnSpPr>
            <a:cxnSpLocks/>
          </p:cNvCxnSpPr>
          <p:nvPr/>
        </p:nvCxnSpPr>
        <p:spPr>
          <a:xfrm>
            <a:off x="7468539" y="1892808"/>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551E31D-3585-63BC-C588-DA1BD3790811}"/>
              </a:ext>
            </a:extLst>
          </p:cNvPr>
          <p:cNvCxnSpPr>
            <a:cxnSpLocks/>
          </p:cNvCxnSpPr>
          <p:nvPr/>
        </p:nvCxnSpPr>
        <p:spPr>
          <a:xfrm>
            <a:off x="8590203" y="293217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8711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4</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2</a:t>
                  </a:r>
                </a:p>
                <a:p>
                  <a:r>
                    <a:rPr lang="en-US" sz="2800" dirty="0">
                      <a:solidFill>
                        <a:srgbClr val="262626"/>
                      </a:solidFill>
                    </a:rPr>
                    <a:t>b = 3</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E02A5A74-7613-935B-2E33-D06107EAD123}"/>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7331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0;</a:t>
              </a:r>
            </a:p>
            <a:p>
              <a:r>
                <a:rPr lang="en-US" sz="2000" b="0" dirty="0">
                  <a:solidFill>
                    <a:schemeClr val="bg1">
                      <a:lumMod val="50000"/>
                    </a:schemeClr>
                  </a:solidFill>
                  <a:effectLst/>
                  <a:latin typeface="Consolas" panose="020B0609020204030204" pitchFamily="49" charset="0"/>
                </a:rPr>
                <a:t>    b = 1;</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1;</a:t>
              </a:r>
            </a:p>
            <a:p>
              <a:r>
                <a:rPr lang="en-US" sz="2000" b="0" dirty="0">
                  <a:solidFill>
                    <a:schemeClr val="bg1">
                      <a:lumMod val="50000"/>
                    </a:schemeClr>
                  </a:solidFill>
                  <a:effectLst/>
                  <a:latin typeface="Consolas" panose="020B0609020204030204" pitchFamily="49" charset="0"/>
                </a:rPr>
                <a:t>    b = 2;</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a:t>
              </a:r>
            </a:p>
            <a:p>
              <a:r>
                <a:rPr lang="en-US" sz="2000" b="0" dirty="0">
                  <a:solidFill>
                    <a:schemeClr val="bg1">
                      <a:lumMod val="50000"/>
                    </a:schemeClr>
                  </a:solidFill>
                  <a:effectLst/>
                  <a:latin typeface="Consolas" panose="020B0609020204030204" pitchFamily="49" charset="0"/>
                </a:rPr>
                <a:t>    a = 3;</a:t>
              </a:r>
            </a:p>
            <a:p>
              <a:r>
                <a:rPr lang="en-US" sz="2000" b="0" dirty="0">
                  <a:solidFill>
                    <a:schemeClr val="bg1">
                      <a:lumMod val="50000"/>
                    </a:schemeClr>
                  </a:solidFill>
                  <a:effectLst/>
                  <a:latin typeface="Consolas" panose="020B0609020204030204" pitchFamily="49" charset="0"/>
                </a:rPr>
                <a:t>    b = 4;</a:t>
              </a:r>
            </a:p>
            <a:p>
              <a:r>
                <a:rPr lang="en-US" sz="2000" b="0" dirty="0">
                  <a:solidFill>
                    <a:schemeClr val="bg1">
                      <a:lumMod val="50000"/>
                    </a:schemeClr>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C51481C0-60A9-B246-C2E0-257D90DFA2D6}"/>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AE5CB89F-FE2D-DAE7-489A-88DA23E52E81}"/>
              </a:ext>
            </a:extLst>
          </p:cNvPr>
          <p:cNvCxnSpPr>
            <a:cxnSpLocks/>
          </p:cNvCxnSpPr>
          <p:nvPr/>
        </p:nvCxnSpPr>
        <p:spPr>
          <a:xfrm>
            <a:off x="7468539" y="1892808"/>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13D5CF41-1B42-82C9-AD87-0439E35113F8}"/>
              </a:ext>
            </a:extLst>
          </p:cNvPr>
          <p:cNvCxnSpPr>
            <a:cxnSpLocks/>
          </p:cNvCxnSpPr>
          <p:nvPr/>
        </p:nvCxnSpPr>
        <p:spPr>
          <a:xfrm>
            <a:off x="8590203" y="279501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B6DB603-63AA-F9A0-6253-48EDAA452273}"/>
              </a:ext>
            </a:extLst>
          </p:cNvPr>
          <p:cNvCxnSpPr>
            <a:cxnSpLocks/>
          </p:cNvCxnSpPr>
          <p:nvPr/>
        </p:nvCxnSpPr>
        <p:spPr>
          <a:xfrm>
            <a:off x="8590203" y="386181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6" name="Group 19">
            <a:extLst>
              <a:ext uri="{FF2B5EF4-FFF2-40B4-BE49-F238E27FC236}">
                <a16:creationId xmlns:a16="http://schemas.microsoft.com/office/drawing/2014/main" id="{E18125D8-50B1-776A-1B51-7799091EB520}"/>
              </a:ext>
            </a:extLst>
          </p:cNvPr>
          <p:cNvGrpSpPr/>
          <p:nvPr/>
        </p:nvGrpSpPr>
        <p:grpSpPr>
          <a:xfrm>
            <a:off x="799634" y="3999734"/>
            <a:ext cx="4782313" cy="2505115"/>
            <a:chOff x="1149722" y="3834725"/>
            <a:chExt cx="4762634" cy="2505115"/>
          </a:xfrm>
        </p:grpSpPr>
        <p:sp>
          <p:nvSpPr>
            <p:cNvPr id="7" name="Rectangle: Rounded Corners 14">
              <a:extLst>
                <a:ext uri="{FF2B5EF4-FFF2-40B4-BE49-F238E27FC236}">
                  <a16:creationId xmlns:a16="http://schemas.microsoft.com/office/drawing/2014/main" id="{45B99027-1B15-71F4-455C-B6087B75F09B}"/>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2E707F6E-02A7-E04D-BBB6-2EADD8E9A556}"/>
                </a:ext>
              </a:extLst>
            </p:cNvPr>
            <p:cNvGrpSpPr/>
            <p:nvPr/>
          </p:nvGrpSpPr>
          <p:grpSpPr>
            <a:xfrm>
              <a:off x="1258824" y="3834725"/>
              <a:ext cx="4521766" cy="2387414"/>
              <a:chOff x="1258824" y="3651100"/>
              <a:chExt cx="4521766" cy="2387414"/>
            </a:xfrm>
          </p:grpSpPr>
          <p:grpSp>
            <p:nvGrpSpPr>
              <p:cNvPr id="13" name="Group 1">
                <a:extLst>
                  <a:ext uri="{FF2B5EF4-FFF2-40B4-BE49-F238E27FC236}">
                    <a16:creationId xmlns:a16="http://schemas.microsoft.com/office/drawing/2014/main" id="{4C7EA52C-E2EF-BF64-7C40-04B6CE23BD46}"/>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6" name="Rectangle: Rounded Corners 2">
                  <a:extLst>
                    <a:ext uri="{FF2B5EF4-FFF2-40B4-BE49-F238E27FC236}">
                      <a16:creationId xmlns:a16="http://schemas.microsoft.com/office/drawing/2014/main" id="{C07DE215-0249-3082-624D-925A573D1F23}"/>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4</a:t>
                  </a:r>
                </a:p>
              </p:txBody>
            </p:sp>
            <p:sp>
              <p:nvSpPr>
                <p:cNvPr id="17" name="Rectangle: Rounded Corners 3">
                  <a:extLst>
                    <a:ext uri="{FF2B5EF4-FFF2-40B4-BE49-F238E27FC236}">
                      <a16:creationId xmlns:a16="http://schemas.microsoft.com/office/drawing/2014/main" id="{B1BCCCCB-9BD0-E859-B9F7-63C858709670}"/>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bg1"/>
                      </a:solidFill>
                    </a:rPr>
                    <a:t>a = 2</a:t>
                  </a:r>
                </a:p>
                <a:p>
                  <a:r>
                    <a:rPr lang="en-US" sz="2800" dirty="0">
                      <a:solidFill>
                        <a:schemeClr val="bg1"/>
                      </a:solidFill>
                    </a:rPr>
                    <a:t>b = 3</a:t>
                  </a:r>
                </a:p>
              </p:txBody>
            </p:sp>
          </p:grpSp>
          <p:sp>
            <p:nvSpPr>
              <p:cNvPr id="14" name="TextBox 4">
                <a:extLst>
                  <a:ext uri="{FF2B5EF4-FFF2-40B4-BE49-F238E27FC236}">
                    <a16:creationId xmlns:a16="http://schemas.microsoft.com/office/drawing/2014/main" id="{5A571DFC-907E-F8F6-2310-C328B21F615E}"/>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15" name="TextBox 5">
                <a:extLst>
                  <a:ext uri="{FF2B5EF4-FFF2-40B4-BE49-F238E27FC236}">
                    <a16:creationId xmlns:a16="http://schemas.microsoft.com/office/drawing/2014/main" id="{600F57DB-77B9-6AF4-BB98-B51396604003}"/>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spTree>
    <p:extLst>
      <p:ext uri="{BB962C8B-B14F-4D97-AF65-F5344CB8AC3E}">
        <p14:creationId xmlns:p14="http://schemas.microsoft.com/office/powerpoint/2010/main" val="18219565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3</a:t>
                  </a:r>
                </a:p>
                <a:p>
                  <a:r>
                    <a:rPr lang="en-US" sz="2800" dirty="0">
                      <a:solidFill>
                        <a:srgbClr val="262626"/>
                      </a:solidFill>
                    </a:rPr>
                    <a:t>b = 4</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7BEE58F3-5CF3-E5B1-9C28-732CC9906D99}"/>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008714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0;</a:t>
              </a:r>
            </a:p>
            <a:p>
              <a:r>
                <a:rPr lang="en-US" sz="2000" b="0" dirty="0">
                  <a:solidFill>
                    <a:schemeClr val="bg1">
                      <a:lumMod val="50000"/>
                    </a:schemeClr>
                  </a:solidFill>
                  <a:effectLst/>
                  <a:latin typeface="Consolas" panose="020B0609020204030204" pitchFamily="49" charset="0"/>
                </a:rPr>
                <a:t>    b = 1;</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1;</a:t>
              </a:r>
            </a:p>
            <a:p>
              <a:r>
                <a:rPr lang="en-US" sz="2000" b="0" dirty="0">
                  <a:solidFill>
                    <a:schemeClr val="bg1">
                      <a:lumMod val="50000"/>
                    </a:schemeClr>
                  </a:solidFill>
                  <a:effectLst/>
                  <a:latin typeface="Consolas" panose="020B0609020204030204" pitchFamily="49" charset="0"/>
                </a:rPr>
                <a:t>    b = 2;</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2;</a:t>
              </a:r>
            </a:p>
            <a:p>
              <a:r>
                <a:rPr lang="en-US" sz="2000" b="0" dirty="0">
                  <a:solidFill>
                    <a:schemeClr val="bg1">
                      <a:lumMod val="50000"/>
                    </a:schemeClr>
                  </a:solidFill>
                  <a:effectLst/>
                  <a:latin typeface="Consolas" panose="020B0609020204030204" pitchFamily="49" charset="0"/>
                </a:rPr>
                <a:t>    b = 3;</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3</a:t>
                  </a:r>
                </a:p>
                <a:p>
                  <a:r>
                    <a:rPr lang="en-US" sz="2800" dirty="0"/>
                    <a:t>b = 4</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46C0468F-EBFE-B990-44D3-4E9B0BF555A9}"/>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425DB86E-94D0-561A-CD56-8B3827B9EC51}"/>
              </a:ext>
            </a:extLst>
          </p:cNvPr>
          <p:cNvCxnSpPr>
            <a:cxnSpLocks/>
          </p:cNvCxnSpPr>
          <p:nvPr/>
        </p:nvCxnSpPr>
        <p:spPr>
          <a:xfrm>
            <a:off x="7468539" y="1892808"/>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062F3618-2D8E-58F4-F813-D0CB7DD38DF8}"/>
              </a:ext>
            </a:extLst>
          </p:cNvPr>
          <p:cNvCxnSpPr>
            <a:cxnSpLocks/>
          </p:cNvCxnSpPr>
          <p:nvPr/>
        </p:nvCxnSpPr>
        <p:spPr>
          <a:xfrm>
            <a:off x="8590203" y="279501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801834C-4E13-BAFF-8B1C-5C1D3E96B1F2}"/>
              </a:ext>
            </a:extLst>
          </p:cNvPr>
          <p:cNvCxnSpPr>
            <a:cxnSpLocks/>
          </p:cNvCxnSpPr>
          <p:nvPr/>
        </p:nvCxnSpPr>
        <p:spPr>
          <a:xfrm>
            <a:off x="8590203" y="3715512"/>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4083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4" name="Group 3">
            <a:extLst>
              <a:ext uri="{FF2B5EF4-FFF2-40B4-BE49-F238E27FC236}">
                <a16:creationId xmlns:a16="http://schemas.microsoft.com/office/drawing/2014/main" id="{C97139FD-9AED-7FEA-1AA6-DA57064E33A0}"/>
              </a:ext>
            </a:extLst>
          </p:cNvPr>
          <p:cNvGrpSpPr/>
          <p:nvPr/>
        </p:nvGrpSpPr>
        <p:grpSpPr>
          <a:xfrm>
            <a:off x="2598420" y="1612588"/>
            <a:ext cx="6995160" cy="4769924"/>
            <a:chOff x="2598420" y="2213687"/>
            <a:chExt cx="6995160" cy="3110588"/>
          </a:xfrm>
        </p:grpSpPr>
        <p:sp>
          <p:nvSpPr>
            <p:cNvPr id="3" name="圓角矩形 2"/>
            <p:cNvSpPr/>
            <p:nvPr/>
          </p:nvSpPr>
          <p:spPr>
            <a:xfrm>
              <a:off x="2598420" y="2213687"/>
              <a:ext cx="6995160" cy="311058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728823" y="2678804"/>
              <a:ext cx="6739128" cy="253162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38585" y="2228047"/>
              <a:ext cx="1114830"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309266909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16" name="Rectangle 15">
            <a:extLst>
              <a:ext uri="{FF2B5EF4-FFF2-40B4-BE49-F238E27FC236}">
                <a16:creationId xmlns:a16="http://schemas.microsoft.com/office/drawing/2014/main" id="{41D2EC32-4AF5-09EF-C59D-88E704678774}"/>
              </a:ext>
            </a:extLst>
          </p:cNvPr>
          <p:cNvSpPr/>
          <p:nvPr/>
        </p:nvSpPr>
        <p:spPr>
          <a:xfrm>
            <a:off x="7004304" y="3218688"/>
            <a:ext cx="1463040" cy="3200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85791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13" name="Rectangle 12">
            <a:extLst>
              <a:ext uri="{FF2B5EF4-FFF2-40B4-BE49-F238E27FC236}">
                <a16:creationId xmlns:a16="http://schemas.microsoft.com/office/drawing/2014/main" id="{7A00F20F-7676-8E55-80CD-E96A98DEA79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9" name="Group 8">
            <a:extLst>
              <a:ext uri="{FF2B5EF4-FFF2-40B4-BE49-F238E27FC236}">
                <a16:creationId xmlns:a16="http://schemas.microsoft.com/office/drawing/2014/main" id="{17664304-01CA-64EC-5DB4-4EF1D79141E6}"/>
              </a:ext>
            </a:extLst>
          </p:cNvPr>
          <p:cNvGrpSpPr/>
          <p:nvPr/>
        </p:nvGrpSpPr>
        <p:grpSpPr>
          <a:xfrm>
            <a:off x="6513294" y="1720595"/>
            <a:ext cx="4617720" cy="4327144"/>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err="1">
                  <a:solidFill>
                    <a:srgbClr val="569CD6"/>
                  </a:solidFill>
                  <a:latin typeface="Consolas" panose="020B0609020204030204" pitchFamily="49" charset="0"/>
                </a:rPr>
                <a:t>int</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scanf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t>
              </a:r>
              <a:r>
                <a:rPr lang="en-US" altLang="zh-TW" sz="2000" dirty="0">
                  <a:solidFill>
                    <a:srgbClr val="9CDCFE"/>
                  </a:solidFill>
                  <a:latin typeface="Consolas" panose="020B0609020204030204" pitchFamily="49" charset="0"/>
                </a:rPr>
                <a:t>%d</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&amp;</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C586C0"/>
                  </a:solidFill>
                  <a:latin typeface="Consolas" panose="020B0609020204030204" pitchFamily="49" charset="0"/>
                </a:rPr>
                <a:t>if</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2</a:t>
              </a:r>
              <a:r>
                <a:rPr lang="en-US" altLang="zh-TW" sz="2000" dirty="0">
                  <a:solidFill>
                    <a:srgbClr val="D4D4D4"/>
                  </a:solidFill>
                  <a:latin typeface="Consolas" panose="020B0609020204030204" pitchFamily="49" charset="0"/>
                </a:rPr>
                <a:t>) {</a:t>
              </a:r>
              <a:endParaRPr lang="en-US" altLang="zh-TW" sz="2000" dirty="0"/>
            </a:p>
            <a:p>
              <a:r>
                <a:rPr lang="en-US" altLang="zh-TW" sz="2000" dirty="0">
                  <a:solidFill>
                    <a:srgbClr val="9CDCFE"/>
                  </a:solidFill>
                  <a:latin typeface="Consolas" panose="020B0609020204030204" pitchFamily="49" charset="0"/>
                </a:rPr>
                <a:t>    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    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"b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p:txBody>
        </p:sp>
        <p:sp>
          <p:nvSpPr>
            <p:cNvPr id="12" name="TextBox 11">
              <a:extLst>
                <a:ext uri="{FF2B5EF4-FFF2-40B4-BE49-F238E27FC236}">
                  <a16:creationId xmlns:a16="http://schemas.microsoft.com/office/drawing/2014/main" id="{359F3F67-4587-7D79-51E5-59165DB4F179}"/>
                </a:ext>
              </a:extLst>
            </p:cNvPr>
            <p:cNvSpPr txBox="1"/>
            <p:nvPr/>
          </p:nvSpPr>
          <p:spPr>
            <a:xfrm>
              <a:off x="8062449" y="849438"/>
              <a:ext cx="1415772" cy="768624"/>
            </a:xfrm>
            <a:prstGeom prst="rect">
              <a:avLst/>
            </a:prstGeom>
            <a:noFill/>
          </p:spPr>
          <p:txBody>
            <a:bodyPr wrap="none" rtlCol="0">
              <a:spAutoFit/>
            </a:bodyPr>
            <a:lstStyle/>
            <a:p>
              <a:r>
                <a:rPr lang="zh-TW" altLang="en-US" sz="3200" dirty="0">
                  <a:solidFill>
                    <a:schemeClr val="bg1"/>
                  </a:solidFill>
                </a:rPr>
                <a:t>程式碼</a:t>
              </a:r>
              <a:endParaRPr lang="en-US" sz="3200" dirty="0">
                <a:solidFill>
                  <a:schemeClr val="bg1"/>
                </a:solidFill>
              </a:endParaRPr>
            </a:p>
          </p:txBody>
        </p:sp>
      </p:grpSp>
      <p:grpSp>
        <p:nvGrpSpPr>
          <p:cNvPr id="19" name="Group 18">
            <a:extLst>
              <a:ext uri="{FF2B5EF4-FFF2-40B4-BE49-F238E27FC236}">
                <a16:creationId xmlns:a16="http://schemas.microsoft.com/office/drawing/2014/main" id="{3F4D62D2-5D9F-A543-C92C-AD31ACE420FE}"/>
              </a:ext>
            </a:extLst>
          </p:cNvPr>
          <p:cNvGrpSpPr/>
          <p:nvPr/>
        </p:nvGrpSpPr>
        <p:grpSpPr>
          <a:xfrm>
            <a:off x="1060986" y="2631610"/>
            <a:ext cx="4917440" cy="2505115"/>
            <a:chOff x="1060987" y="1068000"/>
            <a:chExt cx="4917440" cy="2505115"/>
          </a:xfrm>
        </p:grpSpPr>
        <p:sp>
          <p:nvSpPr>
            <p:cNvPr id="16" name="Rectangle: Rounded Corners 15">
              <a:extLst>
                <a:ext uri="{FF2B5EF4-FFF2-40B4-BE49-F238E27FC236}">
                  <a16:creationId xmlns:a16="http://schemas.microsoft.com/office/drawing/2014/main" id="{0CE839BA-DE3D-319D-FA10-923FF5C017D9}"/>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FBB7939-C535-D5DE-003B-D61122A50BC8}"/>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8" name="TextBox 17">
              <a:extLst>
                <a:ext uri="{FF2B5EF4-FFF2-40B4-BE49-F238E27FC236}">
                  <a16:creationId xmlns:a16="http://schemas.microsoft.com/office/drawing/2014/main" id="{D672B52B-D43C-FD7F-30FF-EEEBD70C9079}"/>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4" name="Rectangle 3">
            <a:extLst>
              <a:ext uri="{FF2B5EF4-FFF2-40B4-BE49-F238E27FC236}">
                <a16:creationId xmlns:a16="http://schemas.microsoft.com/office/drawing/2014/main" id="{9B382B20-49EF-63D5-3057-36C9F8BB09A2}"/>
              </a:ext>
            </a:extLst>
          </p:cNvPr>
          <p:cNvSpPr/>
          <p:nvPr/>
        </p:nvSpPr>
        <p:spPr>
          <a:xfrm>
            <a:off x="6867144" y="3831336"/>
            <a:ext cx="1938528" cy="12527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50379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2" name="Rectangle 1">
            <a:extLst>
              <a:ext uri="{FF2B5EF4-FFF2-40B4-BE49-F238E27FC236}">
                <a16:creationId xmlns:a16="http://schemas.microsoft.com/office/drawing/2014/main" id="{E32C9628-62C6-2FFB-C7C0-C58FBD59C720}"/>
              </a:ext>
            </a:extLst>
          </p:cNvPr>
          <p:cNvSpPr/>
          <p:nvPr/>
        </p:nvSpPr>
        <p:spPr>
          <a:xfrm>
            <a:off x="7004304" y="3218688"/>
            <a:ext cx="2578608" cy="3383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21608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3" name="Rectangle 2">
            <a:extLst>
              <a:ext uri="{FF2B5EF4-FFF2-40B4-BE49-F238E27FC236}">
                <a16:creationId xmlns:a16="http://schemas.microsoft.com/office/drawing/2014/main" id="{807AD01D-F727-F440-3F43-D81454854990}"/>
              </a:ext>
            </a:extLst>
          </p:cNvPr>
          <p:cNvSpPr/>
          <p:nvPr/>
        </p:nvSpPr>
        <p:spPr>
          <a:xfrm>
            <a:off x="6986016" y="3838463"/>
            <a:ext cx="2478024" cy="32205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591159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2" name="Rectangle 1">
            <a:extLst>
              <a:ext uri="{FF2B5EF4-FFF2-40B4-BE49-F238E27FC236}">
                <a16:creationId xmlns:a16="http://schemas.microsoft.com/office/drawing/2014/main" id="{A98F974E-3FB4-52A0-C61B-5501D581501C}"/>
              </a:ext>
            </a:extLst>
          </p:cNvPr>
          <p:cNvSpPr/>
          <p:nvPr/>
        </p:nvSpPr>
        <p:spPr>
          <a:xfrm>
            <a:off x="6986016" y="3838463"/>
            <a:ext cx="3575304" cy="33120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16200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2" name="Rectangle 1">
            <a:extLst>
              <a:ext uri="{FF2B5EF4-FFF2-40B4-BE49-F238E27FC236}">
                <a16:creationId xmlns:a16="http://schemas.microsoft.com/office/drawing/2014/main" id="{5C0633D3-1B73-DA35-51A0-F04B1C379901}"/>
              </a:ext>
            </a:extLst>
          </p:cNvPr>
          <p:cNvSpPr/>
          <p:nvPr/>
        </p:nvSpPr>
        <p:spPr>
          <a:xfrm>
            <a:off x="6979874" y="4441967"/>
            <a:ext cx="2478024" cy="32205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479867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3" name="Rectangle 2">
            <a:extLst>
              <a:ext uri="{FF2B5EF4-FFF2-40B4-BE49-F238E27FC236}">
                <a16:creationId xmlns:a16="http://schemas.microsoft.com/office/drawing/2014/main" id="{E65A8C95-C9F7-DE17-B0EE-370C85FFDC69}"/>
              </a:ext>
            </a:extLst>
          </p:cNvPr>
          <p:cNvSpPr/>
          <p:nvPr/>
        </p:nvSpPr>
        <p:spPr>
          <a:xfrm>
            <a:off x="6979874" y="4441967"/>
            <a:ext cx="3563158" cy="33120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929481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Tree>
    <p:extLst>
      <p:ext uri="{BB962C8B-B14F-4D97-AF65-F5344CB8AC3E}">
        <p14:creationId xmlns:p14="http://schemas.microsoft.com/office/powerpoint/2010/main" val="9633864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93</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 name="Group 2">
            <a:extLst>
              <a:ext uri="{FF2B5EF4-FFF2-40B4-BE49-F238E27FC236}">
                <a16:creationId xmlns:a16="http://schemas.microsoft.com/office/drawing/2014/main" id="{EB416007-8A83-CD79-B9AE-C613E816FE95}"/>
              </a:ext>
            </a:extLst>
          </p:cNvPr>
          <p:cNvGrpSpPr/>
          <p:nvPr/>
        </p:nvGrpSpPr>
        <p:grpSpPr>
          <a:xfrm>
            <a:off x="6605018" y="1650098"/>
            <a:ext cx="4786604" cy="4715059"/>
            <a:chOff x="6461475" y="2317301"/>
            <a:chExt cx="4617720" cy="4156651"/>
          </a:xfrm>
        </p:grpSpPr>
        <p:sp>
          <p:nvSpPr>
            <p:cNvPr id="4" name="Rectangle: Rounded Corners 3">
              <a:extLst>
                <a:ext uri="{FF2B5EF4-FFF2-40B4-BE49-F238E27FC236}">
                  <a16:creationId xmlns:a16="http://schemas.microsoft.com/office/drawing/2014/main" id="{D0E9DF43-5DD9-F071-E926-D48F4647BEDE}"/>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32DBF21-2882-0B21-A43E-F347CB9C60F6}"/>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575764EC-3400-C1F5-7833-72D43DD9ABC5}"/>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11878012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93</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 name="Group 2">
            <a:extLst>
              <a:ext uri="{FF2B5EF4-FFF2-40B4-BE49-F238E27FC236}">
                <a16:creationId xmlns:a16="http://schemas.microsoft.com/office/drawing/2014/main" id="{EB416007-8A83-CD79-B9AE-C613E816FE95}"/>
              </a:ext>
            </a:extLst>
          </p:cNvPr>
          <p:cNvGrpSpPr/>
          <p:nvPr/>
        </p:nvGrpSpPr>
        <p:grpSpPr>
          <a:xfrm>
            <a:off x="6605018" y="1650098"/>
            <a:ext cx="4786604" cy="4715059"/>
            <a:chOff x="6461475" y="2317301"/>
            <a:chExt cx="4617720" cy="4156651"/>
          </a:xfrm>
        </p:grpSpPr>
        <p:sp>
          <p:nvSpPr>
            <p:cNvPr id="4" name="Rectangle: Rounded Corners 3">
              <a:extLst>
                <a:ext uri="{FF2B5EF4-FFF2-40B4-BE49-F238E27FC236}">
                  <a16:creationId xmlns:a16="http://schemas.microsoft.com/office/drawing/2014/main" id="{D0E9DF43-5DD9-F071-E926-D48F4647BEDE}"/>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32DBF21-2882-0B21-A43E-F347CB9C60F6}"/>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a:t>
              </a:r>
            </a:p>
            <a:p>
              <a:r>
                <a:rPr lang="en-US" sz="2000" b="0" dirty="0">
                  <a:solidFill>
                    <a:schemeClr val="bg1">
                      <a:lumMod val="50000"/>
                    </a:schemeClr>
                  </a:solidFill>
                  <a:effectLst/>
                  <a:latin typeface="Consolas" panose="020B0609020204030204" pitchFamily="49" charset="0"/>
                </a:rPr>
                <a:t>}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a:t>
              </a:r>
            </a:p>
            <a:p>
              <a:r>
                <a:rPr lang="en-US" sz="2000" b="0" dirty="0">
                  <a:solidFill>
                    <a:schemeClr val="bg1">
                      <a:lumMod val="50000"/>
                    </a:schemeClr>
                  </a:solidFill>
                  <a:effectLst/>
                  <a:latin typeface="Consolas" panose="020B0609020204030204" pitchFamily="49" charset="0"/>
                </a:rPr>
                <a:t>}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a:t>
              </a:r>
            </a:p>
            <a:p>
              <a:r>
                <a:rPr lang="en-US" sz="2000" b="0" dirty="0">
                  <a:solidFill>
                    <a:schemeClr val="bg1">
                      <a:lumMod val="50000"/>
                    </a:schemeClr>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575764EC-3400-C1F5-7833-72D43DD9ABC5}"/>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cxnSp>
        <p:nvCxnSpPr>
          <p:cNvPr id="16" name="Straight Connector 15">
            <a:extLst>
              <a:ext uri="{FF2B5EF4-FFF2-40B4-BE49-F238E27FC236}">
                <a16:creationId xmlns:a16="http://schemas.microsoft.com/office/drawing/2014/main" id="{C00182A0-47B5-30CA-88FB-015CBF9EE453}"/>
              </a:ext>
            </a:extLst>
          </p:cNvPr>
          <p:cNvCxnSpPr>
            <a:cxnSpLocks/>
          </p:cNvCxnSpPr>
          <p:nvPr/>
        </p:nvCxnSpPr>
        <p:spPr>
          <a:xfrm>
            <a:off x="7602651" y="3541776"/>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638180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85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B</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 name="Group 2">
            <a:extLst>
              <a:ext uri="{FF2B5EF4-FFF2-40B4-BE49-F238E27FC236}">
                <a16:creationId xmlns:a16="http://schemas.microsoft.com/office/drawing/2014/main" id="{EB416007-8A83-CD79-B9AE-C613E816FE95}"/>
              </a:ext>
            </a:extLst>
          </p:cNvPr>
          <p:cNvGrpSpPr/>
          <p:nvPr/>
        </p:nvGrpSpPr>
        <p:grpSpPr>
          <a:xfrm>
            <a:off x="6605018" y="1650098"/>
            <a:ext cx="4786604" cy="4715059"/>
            <a:chOff x="6461475" y="2317301"/>
            <a:chExt cx="4617720" cy="4156651"/>
          </a:xfrm>
        </p:grpSpPr>
        <p:sp>
          <p:nvSpPr>
            <p:cNvPr id="4" name="Rectangle: Rounded Corners 3">
              <a:extLst>
                <a:ext uri="{FF2B5EF4-FFF2-40B4-BE49-F238E27FC236}">
                  <a16:creationId xmlns:a16="http://schemas.microsoft.com/office/drawing/2014/main" id="{D0E9DF43-5DD9-F071-E926-D48F4647BEDE}"/>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32DBF21-2882-0B21-A43E-F347CB9C60F6}"/>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575764EC-3400-C1F5-7833-72D43DD9ABC5}"/>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19229143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2" name="Group 1">
            <a:extLst>
              <a:ext uri="{FF2B5EF4-FFF2-40B4-BE49-F238E27FC236}">
                <a16:creationId xmlns:a16="http://schemas.microsoft.com/office/drawing/2014/main" id="{6D245E41-CC17-67E5-9980-BA47F370B739}"/>
              </a:ext>
            </a:extLst>
          </p:cNvPr>
          <p:cNvGrpSpPr/>
          <p:nvPr/>
        </p:nvGrpSpPr>
        <p:grpSpPr>
          <a:xfrm>
            <a:off x="6605018" y="1650098"/>
            <a:ext cx="4786604" cy="4715059"/>
            <a:chOff x="6461475" y="2317301"/>
            <a:chExt cx="4617720" cy="4156651"/>
          </a:xfrm>
        </p:grpSpPr>
        <p:sp>
          <p:nvSpPr>
            <p:cNvPr id="9" name="Rectangle: Rounded Corners 8">
              <a:extLst>
                <a:ext uri="{FF2B5EF4-FFF2-40B4-BE49-F238E27FC236}">
                  <a16:creationId xmlns:a16="http://schemas.microsoft.com/office/drawing/2014/main" id="{B69C5154-B465-06F1-15BB-A6B5CF3B3319}"/>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B002755B-18A3-F4BA-7982-68567C279CA3}"/>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a:t>
              </a:r>
            </a:p>
            <a:p>
              <a:r>
                <a:rPr lang="en-US" sz="2000" b="0" dirty="0">
                  <a:solidFill>
                    <a:schemeClr val="bg1">
                      <a:lumMod val="50000"/>
                    </a:schemeClr>
                  </a:solidFill>
                  <a:effectLst/>
                  <a:latin typeface="Consolas" panose="020B0609020204030204" pitchFamily="49" charset="0"/>
                </a:rPr>
                <a:t>}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a:t>
              </a:r>
            </a:p>
            <a:p>
              <a:r>
                <a:rPr lang="en-US" sz="2000" b="0" dirty="0">
                  <a:solidFill>
                    <a:schemeClr val="bg1">
                      <a:lumMod val="50000"/>
                    </a:schemeClr>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0A50774-6D45-193B-957D-460FB1DC07A4}"/>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85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B</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cxnSp>
        <p:nvCxnSpPr>
          <p:cNvPr id="16" name="Straight Connector 15">
            <a:extLst>
              <a:ext uri="{FF2B5EF4-FFF2-40B4-BE49-F238E27FC236}">
                <a16:creationId xmlns:a16="http://schemas.microsoft.com/office/drawing/2014/main" id="{C00182A0-47B5-30CA-88FB-015CBF9EE453}"/>
              </a:ext>
            </a:extLst>
          </p:cNvPr>
          <p:cNvCxnSpPr>
            <a:cxnSpLocks/>
          </p:cNvCxnSpPr>
          <p:nvPr/>
        </p:nvCxnSpPr>
        <p:spPr>
          <a:xfrm>
            <a:off x="7602651" y="3395472"/>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889933A-CA3D-9F31-51C5-C000D0EE6C23}"/>
              </a:ext>
            </a:extLst>
          </p:cNvPr>
          <p:cNvCxnSpPr>
            <a:cxnSpLocks/>
          </p:cNvCxnSpPr>
          <p:nvPr/>
        </p:nvCxnSpPr>
        <p:spPr>
          <a:xfrm>
            <a:off x="8568867" y="4151376"/>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221738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13" name="Rectangle 12">
            <a:extLst>
              <a:ext uri="{FF2B5EF4-FFF2-40B4-BE49-F238E27FC236}">
                <a16:creationId xmlns:a16="http://schemas.microsoft.com/office/drawing/2014/main" id="{7A00F20F-7676-8E55-80CD-E96A98DEA79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20" name="Group 19">
            <a:extLst>
              <a:ext uri="{FF2B5EF4-FFF2-40B4-BE49-F238E27FC236}">
                <a16:creationId xmlns:a16="http://schemas.microsoft.com/office/drawing/2014/main" id="{E0D74EA3-49CC-5D92-9A7D-BA5E05F2DBE7}"/>
              </a:ext>
            </a:extLst>
          </p:cNvPr>
          <p:cNvGrpSpPr/>
          <p:nvPr/>
        </p:nvGrpSpPr>
        <p:grpSpPr>
          <a:xfrm>
            <a:off x="1060987" y="3973232"/>
            <a:ext cx="4917440" cy="2505115"/>
            <a:chOff x="1066800" y="3834725"/>
            <a:chExt cx="4917440" cy="2505115"/>
          </a:xfrm>
        </p:grpSpPr>
        <p:sp>
          <p:nvSpPr>
            <p:cNvPr id="15" name="Rectangle: Rounded Corners 14">
              <a:extLst>
                <a:ext uri="{FF2B5EF4-FFF2-40B4-BE49-F238E27FC236}">
                  <a16:creationId xmlns:a16="http://schemas.microsoft.com/office/drawing/2014/main" id="{43CBA7FF-6810-847F-0D7F-E5D0A7620444}"/>
                </a:ext>
              </a:extLst>
            </p:cNvPr>
            <p:cNvSpPr/>
            <p:nvPr/>
          </p:nvSpPr>
          <p:spPr>
            <a:xfrm>
              <a:off x="1066800" y="3834725"/>
              <a:ext cx="4917440"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BF251AB-ACB8-0A9A-F7AC-E1916B9D52BF}"/>
                </a:ext>
              </a:extLst>
            </p:cNvPr>
            <p:cNvGrpSpPr/>
            <p:nvPr/>
          </p:nvGrpSpPr>
          <p:grpSpPr>
            <a:xfrm>
              <a:off x="1258824" y="3834725"/>
              <a:ext cx="4521766" cy="2387414"/>
              <a:chOff x="1258824" y="3651100"/>
              <a:chExt cx="4521766" cy="2387414"/>
            </a:xfrm>
          </p:grpSpPr>
          <p:grpSp>
            <p:nvGrpSpPr>
              <p:cNvPr id="2" name="Group 1">
                <a:extLst>
                  <a:ext uri="{FF2B5EF4-FFF2-40B4-BE49-F238E27FC236}">
                    <a16:creationId xmlns:a16="http://schemas.microsoft.com/office/drawing/2014/main" id="{6F1E33C2-326B-223F-6FA6-8BE095448FFC}"/>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 name="Rectangle: Rounded Corners 2">
                  <a:extLst>
                    <a:ext uri="{FF2B5EF4-FFF2-40B4-BE49-F238E27FC236}">
                      <a16:creationId xmlns:a16="http://schemas.microsoft.com/office/drawing/2014/main" id="{91740B02-B9AD-474F-8913-2E66ABDD0EC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4" name="Rectangle: Rounded Corners 3">
                  <a:extLst>
                    <a:ext uri="{FF2B5EF4-FFF2-40B4-BE49-F238E27FC236}">
                      <a16:creationId xmlns:a16="http://schemas.microsoft.com/office/drawing/2014/main" id="{6B84C8C3-8FDB-19F7-D66A-E19A0F855C9C}"/>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0</a:t>
                  </a:r>
                </a:p>
                <a:p>
                  <a:r>
                    <a:rPr lang="en-US" sz="2800" dirty="0"/>
                    <a:t>b = 1</a:t>
                  </a:r>
                </a:p>
              </p:txBody>
            </p:sp>
          </p:grpSp>
          <p:sp>
            <p:nvSpPr>
              <p:cNvPr id="5" name="TextBox 4">
                <a:extLst>
                  <a:ext uri="{FF2B5EF4-FFF2-40B4-BE49-F238E27FC236}">
                    <a16:creationId xmlns:a16="http://schemas.microsoft.com/office/drawing/2014/main" id="{E512E27F-46DE-96C4-BC52-E83CB03B1540}"/>
                  </a:ext>
                </a:extLst>
              </p:cNvPr>
              <p:cNvSpPr txBox="1"/>
              <p:nvPr/>
            </p:nvSpPr>
            <p:spPr>
              <a:xfrm>
                <a:off x="1793730" y="3651100"/>
                <a:ext cx="902811"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6" name="TextBox 5">
                <a:extLst>
                  <a:ext uri="{FF2B5EF4-FFF2-40B4-BE49-F238E27FC236}">
                    <a16:creationId xmlns:a16="http://schemas.microsoft.com/office/drawing/2014/main" id="{08D6457E-920B-96C6-12DE-9EB14B2F0F74}"/>
                  </a:ext>
                </a:extLst>
              </p:cNvPr>
              <p:cNvSpPr txBox="1"/>
              <p:nvPr/>
            </p:nvSpPr>
            <p:spPr>
              <a:xfrm>
                <a:off x="4344394" y="3657848"/>
                <a:ext cx="902811"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19" name="Group 18">
            <a:extLst>
              <a:ext uri="{FF2B5EF4-FFF2-40B4-BE49-F238E27FC236}">
                <a16:creationId xmlns:a16="http://schemas.microsoft.com/office/drawing/2014/main" id="{3F4D62D2-5D9F-A543-C92C-AD31ACE420FE}"/>
              </a:ext>
            </a:extLst>
          </p:cNvPr>
          <p:cNvGrpSpPr/>
          <p:nvPr/>
        </p:nvGrpSpPr>
        <p:grpSpPr>
          <a:xfrm>
            <a:off x="1060987" y="1206507"/>
            <a:ext cx="4917440" cy="2505115"/>
            <a:chOff x="1060987" y="1068000"/>
            <a:chExt cx="4917440" cy="2505115"/>
          </a:xfrm>
        </p:grpSpPr>
        <p:sp>
          <p:nvSpPr>
            <p:cNvPr id="16" name="Rectangle: Rounded Corners 15">
              <a:extLst>
                <a:ext uri="{FF2B5EF4-FFF2-40B4-BE49-F238E27FC236}">
                  <a16:creationId xmlns:a16="http://schemas.microsoft.com/office/drawing/2014/main" id="{0CE839BA-DE3D-319D-FA10-923FF5C017D9}"/>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FBB7939-C535-D5DE-003B-D61122A50BC8}"/>
                </a:ext>
              </a:extLst>
            </p:cNvPr>
            <p:cNvSpPr/>
            <p:nvPr/>
          </p:nvSpPr>
          <p:spPr>
            <a:xfrm>
              <a:off x="1258824" y="1786469"/>
              <a:ext cx="4521766" cy="164253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8" name="TextBox 17">
              <a:extLst>
                <a:ext uri="{FF2B5EF4-FFF2-40B4-BE49-F238E27FC236}">
                  <a16:creationId xmlns:a16="http://schemas.microsoft.com/office/drawing/2014/main" id="{D672B52B-D43C-FD7F-30FF-EEEBD70C9079}"/>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grpSp>
        <p:nvGrpSpPr>
          <p:cNvPr id="7" name="Group 6">
            <a:extLst>
              <a:ext uri="{FF2B5EF4-FFF2-40B4-BE49-F238E27FC236}">
                <a16:creationId xmlns:a16="http://schemas.microsoft.com/office/drawing/2014/main" id="{A7E28620-CD58-4FB4-AA87-22398A811F97}"/>
              </a:ext>
            </a:extLst>
          </p:cNvPr>
          <p:cNvGrpSpPr/>
          <p:nvPr/>
        </p:nvGrpSpPr>
        <p:grpSpPr>
          <a:xfrm>
            <a:off x="6513294" y="1720595"/>
            <a:ext cx="4617720" cy="4327144"/>
            <a:chOff x="6461475" y="786384"/>
            <a:chExt cx="4617720" cy="5687568"/>
          </a:xfrm>
        </p:grpSpPr>
        <p:sp>
          <p:nvSpPr>
            <p:cNvPr id="9" name="Rectangle: Rounded Corners 8">
              <a:extLst>
                <a:ext uri="{FF2B5EF4-FFF2-40B4-BE49-F238E27FC236}">
                  <a16:creationId xmlns:a16="http://schemas.microsoft.com/office/drawing/2014/main" id="{C20FA728-4911-4B79-8A6B-C692A344F8B9}"/>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E687D83B-A709-9AAD-BE72-E0321C236D80}"/>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err="1">
                  <a:solidFill>
                    <a:srgbClr val="569CD6"/>
                  </a:solidFill>
                  <a:latin typeface="Consolas" panose="020B0609020204030204" pitchFamily="49" charset="0"/>
                </a:rPr>
                <a:t>int</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scanf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t>
              </a:r>
              <a:r>
                <a:rPr lang="en-US" altLang="zh-TW" sz="2000" dirty="0">
                  <a:solidFill>
                    <a:srgbClr val="9CDCFE"/>
                  </a:solidFill>
                  <a:latin typeface="Consolas" panose="020B0609020204030204" pitchFamily="49" charset="0"/>
                </a:rPr>
                <a:t>%d</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&amp;</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C586C0"/>
                  </a:solidFill>
                  <a:latin typeface="Consolas" panose="020B0609020204030204" pitchFamily="49" charset="0"/>
                </a:rPr>
                <a:t>if</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2</a:t>
              </a:r>
              <a:r>
                <a:rPr lang="en-US" altLang="zh-TW" sz="2000" dirty="0">
                  <a:solidFill>
                    <a:srgbClr val="D4D4D4"/>
                  </a:solidFill>
                  <a:latin typeface="Consolas" panose="020B0609020204030204" pitchFamily="49" charset="0"/>
                </a:rPr>
                <a:t>) {</a:t>
              </a:r>
              <a:endParaRPr lang="en-US" altLang="zh-TW" sz="2000" dirty="0"/>
            </a:p>
            <a:p>
              <a:r>
                <a:rPr lang="en-US" altLang="zh-TW" sz="2000" dirty="0">
                  <a:solidFill>
                    <a:srgbClr val="9CDCFE"/>
                  </a:solidFill>
                  <a:latin typeface="Consolas" panose="020B0609020204030204" pitchFamily="49" charset="0"/>
                </a:rPr>
                <a:t>    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    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"b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p:txBody>
        </p:sp>
        <p:sp>
          <p:nvSpPr>
            <p:cNvPr id="11" name="TextBox 10">
              <a:extLst>
                <a:ext uri="{FF2B5EF4-FFF2-40B4-BE49-F238E27FC236}">
                  <a16:creationId xmlns:a16="http://schemas.microsoft.com/office/drawing/2014/main" id="{9127206B-1E25-E31E-5A04-34DFCA5A1766}"/>
                </a:ext>
              </a:extLst>
            </p:cNvPr>
            <p:cNvSpPr txBox="1"/>
            <p:nvPr/>
          </p:nvSpPr>
          <p:spPr>
            <a:xfrm>
              <a:off x="8062449" y="849438"/>
              <a:ext cx="1415772" cy="768624"/>
            </a:xfrm>
            <a:prstGeom prst="rect">
              <a:avLst/>
            </a:prstGeom>
            <a:noFill/>
          </p:spPr>
          <p:txBody>
            <a:bodyPr wrap="none" rtlCol="0">
              <a:spAutoFit/>
            </a:bodyPr>
            <a:lstStyle/>
            <a:p>
              <a:r>
                <a:rPr lang="zh-TW" altLang="en-US" sz="3200" dirty="0">
                  <a:solidFill>
                    <a:schemeClr val="bg1"/>
                  </a:solidFill>
                </a:rPr>
                <a:t>程式碼</a:t>
              </a:r>
              <a:endParaRPr lang="en-US" sz="3200" dirty="0">
                <a:solidFill>
                  <a:schemeClr val="bg1"/>
                </a:solidFill>
              </a:endParaRPr>
            </a:p>
          </p:txBody>
        </p:sp>
      </p:grpSp>
      <p:sp>
        <p:nvSpPr>
          <p:cNvPr id="12" name="Rectangle 11">
            <a:extLst>
              <a:ext uri="{FF2B5EF4-FFF2-40B4-BE49-F238E27FC236}">
                <a16:creationId xmlns:a16="http://schemas.microsoft.com/office/drawing/2014/main" id="{0E938F53-7D26-53D6-572A-868737BA255E}"/>
              </a:ext>
            </a:extLst>
          </p:cNvPr>
          <p:cNvSpPr/>
          <p:nvPr/>
        </p:nvSpPr>
        <p:spPr>
          <a:xfrm>
            <a:off x="6867144" y="3831336"/>
            <a:ext cx="1938528" cy="12527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968166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66</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C</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 name="Group 2">
            <a:extLst>
              <a:ext uri="{FF2B5EF4-FFF2-40B4-BE49-F238E27FC236}">
                <a16:creationId xmlns:a16="http://schemas.microsoft.com/office/drawing/2014/main" id="{EB416007-8A83-CD79-B9AE-C613E816FE95}"/>
              </a:ext>
            </a:extLst>
          </p:cNvPr>
          <p:cNvGrpSpPr/>
          <p:nvPr/>
        </p:nvGrpSpPr>
        <p:grpSpPr>
          <a:xfrm>
            <a:off x="6605018" y="1650098"/>
            <a:ext cx="4786604" cy="4715059"/>
            <a:chOff x="6461475" y="2317301"/>
            <a:chExt cx="4617720" cy="4156651"/>
          </a:xfrm>
        </p:grpSpPr>
        <p:sp>
          <p:nvSpPr>
            <p:cNvPr id="4" name="Rectangle: Rounded Corners 3">
              <a:extLst>
                <a:ext uri="{FF2B5EF4-FFF2-40B4-BE49-F238E27FC236}">
                  <a16:creationId xmlns:a16="http://schemas.microsoft.com/office/drawing/2014/main" id="{D0E9DF43-5DD9-F071-E926-D48F4647BEDE}"/>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32DBF21-2882-0B21-A43E-F347CB9C60F6}"/>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575764EC-3400-C1F5-7833-72D43DD9ABC5}"/>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166196683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2" name="Group 1">
            <a:extLst>
              <a:ext uri="{FF2B5EF4-FFF2-40B4-BE49-F238E27FC236}">
                <a16:creationId xmlns:a16="http://schemas.microsoft.com/office/drawing/2014/main" id="{97E9F877-2268-F0A0-D37A-F58A5DDE7073}"/>
              </a:ext>
            </a:extLst>
          </p:cNvPr>
          <p:cNvGrpSpPr/>
          <p:nvPr/>
        </p:nvGrpSpPr>
        <p:grpSpPr>
          <a:xfrm>
            <a:off x="6605018" y="1650098"/>
            <a:ext cx="4786604" cy="4715059"/>
            <a:chOff x="6461475" y="2317301"/>
            <a:chExt cx="4617720" cy="4156651"/>
          </a:xfrm>
        </p:grpSpPr>
        <p:sp>
          <p:nvSpPr>
            <p:cNvPr id="9" name="Rectangle: Rounded Corners 8">
              <a:extLst>
                <a:ext uri="{FF2B5EF4-FFF2-40B4-BE49-F238E27FC236}">
                  <a16:creationId xmlns:a16="http://schemas.microsoft.com/office/drawing/2014/main" id="{1893C4B5-D1DB-3BB8-6003-01CA19D69669}"/>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E3DFF77C-5E3D-56FD-B012-0AD3EEADFCF2}"/>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a:t>
              </a:r>
            </a:p>
            <a:p>
              <a:r>
                <a:rPr lang="en-US" sz="2000" b="0" dirty="0">
                  <a:solidFill>
                    <a:schemeClr val="bg1">
                      <a:lumMod val="50000"/>
                    </a:schemeClr>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B5A4EAD8-1D51-C411-D44C-C82F8184671B}"/>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66</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C</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cxnSp>
        <p:nvCxnSpPr>
          <p:cNvPr id="12" name="Straight Connector 11">
            <a:extLst>
              <a:ext uri="{FF2B5EF4-FFF2-40B4-BE49-F238E27FC236}">
                <a16:creationId xmlns:a16="http://schemas.microsoft.com/office/drawing/2014/main" id="{80DC2296-0B03-E2B5-B9F5-18DC492491B2}"/>
              </a:ext>
            </a:extLst>
          </p:cNvPr>
          <p:cNvCxnSpPr>
            <a:cxnSpLocks/>
          </p:cNvCxnSpPr>
          <p:nvPr/>
        </p:nvCxnSpPr>
        <p:spPr>
          <a:xfrm>
            <a:off x="7602651" y="3395472"/>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CF1542D-956B-9C34-ADDE-EC68A1147700}"/>
              </a:ext>
            </a:extLst>
          </p:cNvPr>
          <p:cNvCxnSpPr>
            <a:cxnSpLocks/>
          </p:cNvCxnSpPr>
          <p:nvPr/>
        </p:nvCxnSpPr>
        <p:spPr>
          <a:xfrm>
            <a:off x="8568867" y="4005072"/>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2E9D1CC-0059-B158-6378-97FD78F59A0D}"/>
              </a:ext>
            </a:extLst>
          </p:cNvPr>
          <p:cNvCxnSpPr>
            <a:cxnSpLocks/>
          </p:cNvCxnSpPr>
          <p:nvPr/>
        </p:nvCxnSpPr>
        <p:spPr>
          <a:xfrm>
            <a:off x="8568867" y="4764024"/>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369903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D</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 name="Group 2">
            <a:extLst>
              <a:ext uri="{FF2B5EF4-FFF2-40B4-BE49-F238E27FC236}">
                <a16:creationId xmlns:a16="http://schemas.microsoft.com/office/drawing/2014/main" id="{EB416007-8A83-CD79-B9AE-C613E816FE95}"/>
              </a:ext>
            </a:extLst>
          </p:cNvPr>
          <p:cNvGrpSpPr/>
          <p:nvPr/>
        </p:nvGrpSpPr>
        <p:grpSpPr>
          <a:xfrm>
            <a:off x="6605018" y="1650098"/>
            <a:ext cx="4786604" cy="4715059"/>
            <a:chOff x="6461475" y="2317301"/>
            <a:chExt cx="4617720" cy="4156651"/>
          </a:xfrm>
        </p:grpSpPr>
        <p:sp>
          <p:nvSpPr>
            <p:cNvPr id="4" name="Rectangle: Rounded Corners 3">
              <a:extLst>
                <a:ext uri="{FF2B5EF4-FFF2-40B4-BE49-F238E27FC236}">
                  <a16:creationId xmlns:a16="http://schemas.microsoft.com/office/drawing/2014/main" id="{D0E9DF43-5DD9-F071-E926-D48F4647BEDE}"/>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32DBF21-2882-0B21-A43E-F347CB9C60F6}"/>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575764EC-3400-C1F5-7833-72D43DD9ABC5}"/>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20171011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2" name="Group 1">
            <a:extLst>
              <a:ext uri="{FF2B5EF4-FFF2-40B4-BE49-F238E27FC236}">
                <a16:creationId xmlns:a16="http://schemas.microsoft.com/office/drawing/2014/main" id="{6B0D93B9-B2B5-449D-953F-993093C08C0A}"/>
              </a:ext>
            </a:extLst>
          </p:cNvPr>
          <p:cNvGrpSpPr/>
          <p:nvPr/>
        </p:nvGrpSpPr>
        <p:grpSpPr>
          <a:xfrm>
            <a:off x="6605018" y="1650098"/>
            <a:ext cx="4786604" cy="4715059"/>
            <a:chOff x="6461475" y="2317301"/>
            <a:chExt cx="4617720" cy="4156651"/>
          </a:xfrm>
        </p:grpSpPr>
        <p:sp>
          <p:nvSpPr>
            <p:cNvPr id="9" name="Rectangle: Rounded Corners 8">
              <a:extLst>
                <a:ext uri="{FF2B5EF4-FFF2-40B4-BE49-F238E27FC236}">
                  <a16:creationId xmlns:a16="http://schemas.microsoft.com/office/drawing/2014/main" id="{15355090-CFBF-3E2F-5755-A59F7E2DE816}"/>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8DD7D02D-E1E5-41F8-A110-C80267E9F2B4}"/>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9DCEDA24-C9FF-A072-0253-FEF9311E7697}"/>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D</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cxnSp>
        <p:nvCxnSpPr>
          <p:cNvPr id="12" name="Straight Connector 11">
            <a:extLst>
              <a:ext uri="{FF2B5EF4-FFF2-40B4-BE49-F238E27FC236}">
                <a16:creationId xmlns:a16="http://schemas.microsoft.com/office/drawing/2014/main" id="{2D2DDBAA-F557-E4A2-6901-E225E8120F29}"/>
              </a:ext>
            </a:extLst>
          </p:cNvPr>
          <p:cNvCxnSpPr>
            <a:cxnSpLocks/>
          </p:cNvCxnSpPr>
          <p:nvPr/>
        </p:nvCxnSpPr>
        <p:spPr>
          <a:xfrm>
            <a:off x="7602651" y="3395472"/>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0C4233E-5EA6-FB0F-09BD-5D1AC6C5DA88}"/>
              </a:ext>
            </a:extLst>
          </p:cNvPr>
          <p:cNvCxnSpPr>
            <a:cxnSpLocks/>
          </p:cNvCxnSpPr>
          <p:nvPr/>
        </p:nvCxnSpPr>
        <p:spPr>
          <a:xfrm>
            <a:off x="8568867" y="4005072"/>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615E8F-D02E-1950-1C06-D48F2DD9A111}"/>
              </a:ext>
            </a:extLst>
          </p:cNvPr>
          <p:cNvCxnSpPr>
            <a:cxnSpLocks/>
          </p:cNvCxnSpPr>
          <p:nvPr/>
        </p:nvCxnSpPr>
        <p:spPr>
          <a:xfrm>
            <a:off x="8568867" y="4608576"/>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44523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4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a:buSzPts val="2400"/>
            </a:pPr>
            <a:r>
              <a:rPr lang="en-US" dirty="0" err="1">
                <a:solidFill>
                  <a:srgbClr val="FFFFFF"/>
                </a:solidFill>
                <a:latin typeface="Consolas" panose="020B0609020204030204" pitchFamily="49" charset="0"/>
                <a:ea typeface="+mn-ea"/>
                <a:cs typeface="+mn-cs"/>
                <a:sym typeface="Microsoft JhengHei"/>
              </a:rPr>
              <a:t>迴圈</a:t>
            </a:r>
            <a:endParaRPr dirty="0">
              <a:solidFill>
                <a:srgbClr val="FFFFFF"/>
              </a:solidFill>
              <a:latin typeface="Consolas" panose="020B0609020204030204" pitchFamily="49" charset="0"/>
              <a:ea typeface="+mn-ea"/>
              <a:cs typeface="+mn-cs"/>
              <a:sym typeface="Microsoft JhengHei"/>
            </a:endParaRPr>
          </a:p>
        </p:txBody>
      </p:sp>
      <p:sp>
        <p:nvSpPr>
          <p:cNvPr id="161" name="Google Shape;161;p4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400"/>
              <a:buNone/>
            </a:pPr>
            <a:r>
              <a:rPr lang="en-US" sz="3000" dirty="0" err="1">
                <a:solidFill>
                  <a:srgbClr val="FFFFFF"/>
                </a:solidFill>
                <a:latin typeface="Consolas" panose="020B0609020204030204" pitchFamily="49" charset="0"/>
                <a:ea typeface="+mn-ea"/>
                <a:cs typeface="+mn-cs"/>
                <a:sym typeface="Microsoft JhengHei"/>
              </a:rPr>
              <a:t>重複做事情</a:t>
            </a:r>
            <a:endParaRPr sz="3000" dirty="0">
              <a:solidFill>
                <a:srgbClr val="FFFFFF"/>
              </a:solidFill>
              <a:latin typeface="Consolas" panose="020B0609020204030204" pitchFamily="49" charset="0"/>
              <a:ea typeface="+mn-ea"/>
              <a:cs typeface="+mn-cs"/>
              <a:sym typeface="Microsoft JhengHei"/>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5" name="Rectangle 4">
            <a:extLst>
              <a:ext uri="{FF2B5EF4-FFF2-40B4-BE49-F238E27FC236}">
                <a16:creationId xmlns:a16="http://schemas.microsoft.com/office/drawing/2014/main" id="{EE689586-DE88-F8F3-3DDF-AF186C38273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grpSp>
        <p:nvGrpSpPr>
          <p:cNvPr id="4" name="Group 3">
            <a:extLst>
              <a:ext uri="{FF2B5EF4-FFF2-40B4-BE49-F238E27FC236}">
                <a16:creationId xmlns:a16="http://schemas.microsoft.com/office/drawing/2014/main" id="{C97139FD-9AED-7FEA-1AA6-DA57064E33A0}"/>
              </a:ext>
            </a:extLst>
          </p:cNvPr>
          <p:cNvGrpSpPr/>
          <p:nvPr/>
        </p:nvGrpSpPr>
        <p:grpSpPr>
          <a:xfrm>
            <a:off x="2598420" y="1612588"/>
            <a:ext cx="6995160" cy="4769924"/>
            <a:chOff x="2598420" y="2213687"/>
            <a:chExt cx="6995160" cy="3110588"/>
          </a:xfrm>
        </p:grpSpPr>
        <p:sp>
          <p:nvSpPr>
            <p:cNvPr id="3" name="圓角矩形 2"/>
            <p:cNvSpPr/>
            <p:nvPr/>
          </p:nvSpPr>
          <p:spPr>
            <a:xfrm>
              <a:off x="2598420" y="2213687"/>
              <a:ext cx="6995160" cy="311058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728823" y="2678804"/>
              <a:ext cx="6739128" cy="253162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p>
            <a:p>
              <a:pPr rtl="0">
                <a:spcBef>
                  <a:spcPts val="0"/>
                </a:spcBef>
                <a:spcAft>
                  <a:spcPts val="0"/>
                </a:spcAft>
              </a:pPr>
              <a:endParaRPr lang="en-US" altLang="zh-TW" sz="2800" b="0" dirty="0">
                <a:solidFill>
                  <a:schemeClr val="bg1"/>
                </a:solidFill>
                <a:effectLst/>
                <a:latin typeface="Consolas" panose="020B0609020204030204" pitchFamily="49" charset="0"/>
              </a:endParaRPr>
            </a:p>
            <a:p>
              <a:pPr rtl="0">
                <a:spcBef>
                  <a:spcPts val="0"/>
                </a:spcBef>
                <a:spcAft>
                  <a:spcPts val="0"/>
                </a:spcAft>
              </a:pPr>
              <a:r>
                <a:rPr lang="zh-TW" altLang="en-US" sz="2800" b="0" i="0" u="none" strike="noStrike" cap="none" dirty="0">
                  <a:solidFill>
                    <a:schemeClr val="bg1"/>
                  </a:solidFill>
                  <a:latin typeface="Microsoft JhengHei"/>
                  <a:ea typeface="Microsoft JhengHei"/>
                  <a:cs typeface="Microsoft JhengHei"/>
                  <a:sym typeface="Microsoft JhengHei"/>
                </a:rPr>
                <a:t>假設有</a:t>
              </a:r>
              <a:r>
                <a:rPr lang="en-US" sz="2800" b="0" i="0" u="none" strike="noStrike" cap="none" dirty="0">
                  <a:solidFill>
                    <a:schemeClr val="bg1"/>
                  </a:solidFill>
                  <a:latin typeface="Microsoft JhengHei"/>
                  <a:ea typeface="Microsoft JhengHei"/>
                  <a:cs typeface="Microsoft JhengHei"/>
                  <a:sym typeface="Microsoft JhengHei"/>
                </a:rPr>
                <a:t>N</a:t>
              </a:r>
              <a:r>
                <a:rPr lang="zh-TW" altLang="en-US" sz="2800" b="0" i="0" u="none" strike="noStrike" cap="none" dirty="0">
                  <a:solidFill>
                    <a:schemeClr val="bg1"/>
                  </a:solidFill>
                  <a:latin typeface="Microsoft JhengHei"/>
                  <a:ea typeface="Microsoft JhengHei"/>
                  <a:cs typeface="Microsoft JhengHei"/>
                  <a:sym typeface="Microsoft JhengHei"/>
                </a:rPr>
                <a:t>名學生，</a:t>
              </a:r>
              <a:r>
                <a:rPr lang="en-US" altLang="zh-TW" sz="2800" b="0" i="0" u="none" strike="noStrike" cap="none" dirty="0">
                  <a:solidFill>
                    <a:schemeClr val="bg1"/>
                  </a:solidFill>
                  <a:latin typeface="Microsoft JhengHei"/>
                  <a:ea typeface="Microsoft JhengHei"/>
                  <a:cs typeface="Microsoft JhengHei"/>
                  <a:sym typeface="Microsoft JhengHei"/>
                </a:rPr>
                <a:t>100&lt;</a:t>
              </a:r>
              <a:r>
                <a:rPr lang="en-US" sz="2800" b="0" i="0" u="none" strike="noStrike" cap="none" dirty="0">
                  <a:solidFill>
                    <a:schemeClr val="bg1"/>
                  </a:solidFill>
                  <a:latin typeface="Microsoft JhengHei"/>
                  <a:ea typeface="Microsoft JhengHei"/>
                  <a:cs typeface="Microsoft JhengHei"/>
                  <a:sym typeface="Microsoft JhengHei"/>
                </a:rPr>
                <a:t>N&lt;1000</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38585" y="2228047"/>
              <a:ext cx="1114830"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262769129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2" name="Rectangle 1">
            <a:extLst>
              <a:ext uri="{FF2B5EF4-FFF2-40B4-BE49-F238E27FC236}">
                <a16:creationId xmlns:a16="http://schemas.microsoft.com/office/drawing/2014/main" id="{652C33BF-79C0-F1EA-4B62-D5B00486CE5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914622"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p>
            <a:p>
              <a:pPr rtl="0">
                <a:spcBef>
                  <a:spcPts val="0"/>
                </a:spcBef>
                <a:spcAft>
                  <a:spcPts val="0"/>
                </a:spcAft>
              </a:pPr>
              <a:endParaRPr lang="en-US" altLang="zh-TW" sz="2800" b="0" dirty="0">
                <a:solidFill>
                  <a:schemeClr val="bg1"/>
                </a:solidFill>
                <a:effectLst/>
                <a:latin typeface="Consolas" panose="020B0609020204030204" pitchFamily="49" charset="0"/>
              </a:endParaRPr>
            </a:p>
            <a:p>
              <a:pPr rtl="0">
                <a:spcBef>
                  <a:spcPts val="0"/>
                </a:spcBef>
                <a:spcAft>
                  <a:spcPts val="0"/>
                </a:spcAft>
              </a:pPr>
              <a:r>
                <a:rPr lang="zh-TW" altLang="en-US" sz="2800" b="0" i="0" u="none" strike="noStrike" cap="none" dirty="0">
                  <a:solidFill>
                    <a:schemeClr val="bg1"/>
                  </a:solidFill>
                  <a:latin typeface="Microsoft JhengHei"/>
                  <a:ea typeface="Microsoft JhengHei"/>
                  <a:cs typeface="Microsoft JhengHei"/>
                  <a:sym typeface="Microsoft JhengHei"/>
                </a:rPr>
                <a:t>假設有</a:t>
              </a:r>
              <a:r>
                <a:rPr lang="en-US" sz="2800" b="0" i="0" u="none" strike="noStrike" cap="none" dirty="0">
                  <a:solidFill>
                    <a:schemeClr val="bg1"/>
                  </a:solidFill>
                  <a:latin typeface="Microsoft JhengHei"/>
                  <a:ea typeface="Microsoft JhengHei"/>
                  <a:cs typeface="Microsoft JhengHei"/>
                  <a:sym typeface="Microsoft JhengHei"/>
                </a:rPr>
                <a:t>N</a:t>
              </a:r>
              <a:r>
                <a:rPr lang="zh-TW" altLang="en-US" sz="2800" b="0" i="0" u="none" strike="noStrike" cap="none" dirty="0">
                  <a:solidFill>
                    <a:schemeClr val="bg1"/>
                  </a:solidFill>
                  <a:latin typeface="Microsoft JhengHei"/>
                  <a:ea typeface="Microsoft JhengHei"/>
                  <a:cs typeface="Microsoft JhengHei"/>
                  <a:sym typeface="Microsoft JhengHei"/>
                </a:rPr>
                <a:t>名學生，</a:t>
              </a:r>
              <a:r>
                <a:rPr lang="en-US" altLang="zh-TW" sz="2800" b="0" i="0" u="none" strike="noStrike" cap="none" dirty="0">
                  <a:solidFill>
                    <a:schemeClr val="bg1"/>
                  </a:solidFill>
                  <a:latin typeface="Microsoft JhengHei"/>
                  <a:ea typeface="Microsoft JhengHei"/>
                  <a:cs typeface="Microsoft JhengHei"/>
                  <a:sym typeface="Microsoft JhengHei"/>
                </a:rPr>
                <a:t>100&lt;</a:t>
              </a:r>
              <a:r>
                <a:rPr lang="en-US" sz="2800" b="0" i="0" u="none" strike="noStrike" cap="none" dirty="0">
                  <a:solidFill>
                    <a:schemeClr val="bg1"/>
                  </a:solidFill>
                  <a:latin typeface="Microsoft JhengHei"/>
                  <a:ea typeface="Microsoft JhengHei"/>
                  <a:cs typeface="Microsoft JhengHei"/>
                  <a:sym typeface="Microsoft JhengHei"/>
                </a:rPr>
                <a:t>N&lt;1000</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3" name="向右箭號 8">
            <a:extLst>
              <a:ext uri="{FF2B5EF4-FFF2-40B4-BE49-F238E27FC236}">
                <a16:creationId xmlns:a16="http://schemas.microsoft.com/office/drawing/2014/main" id="{0E0FFC8D-BA74-AE82-AB0D-CA41C98E376C}"/>
              </a:ext>
            </a:extLst>
          </p:cNvPr>
          <p:cNvSpPr/>
          <p:nvPr/>
        </p:nvSpPr>
        <p:spPr>
          <a:xfrm>
            <a:off x="4192056" y="3857801"/>
            <a:ext cx="2789853" cy="882778"/>
          </a:xfrm>
          <a:prstGeom prst="rightArrow">
            <a:avLst/>
          </a:prstGeom>
          <a:solidFill>
            <a:schemeClr val="bg1">
              <a:lumMod val="8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sz="2800" dirty="0">
                <a:solidFill>
                  <a:schemeClr val="accent1"/>
                </a:solidFill>
                <a:latin typeface="Microsoft JhengHei" panose="020B0604030504040204" pitchFamily="34" charset="-120"/>
                <a:ea typeface="Microsoft JhengHei" panose="020B0604030504040204" pitchFamily="34" charset="-120"/>
              </a:rPr>
              <a:t>如何重複</a:t>
            </a:r>
            <a:r>
              <a:rPr lang="en-US" altLang="zh-TW" sz="2800" dirty="0">
                <a:solidFill>
                  <a:schemeClr val="accent1"/>
                </a:solidFill>
                <a:latin typeface="Microsoft JhengHei" panose="020B0604030504040204" pitchFamily="34" charset="-120"/>
                <a:ea typeface="Microsoft JhengHei" panose="020B0604030504040204" pitchFamily="34" charset="-120"/>
              </a:rPr>
              <a:t>N</a:t>
            </a:r>
            <a:r>
              <a:rPr lang="zh-TW" altLang="en-US" sz="2800" dirty="0">
                <a:solidFill>
                  <a:schemeClr val="accent1"/>
                </a:solidFill>
                <a:latin typeface="Microsoft JhengHei" panose="020B0604030504040204" pitchFamily="34" charset="-120"/>
                <a:ea typeface="Microsoft JhengHei" panose="020B0604030504040204" pitchFamily="34" charset="-120"/>
              </a:rPr>
              <a:t>次？</a:t>
            </a:r>
          </a:p>
        </p:txBody>
      </p:sp>
    </p:spTree>
    <p:extLst>
      <p:ext uri="{BB962C8B-B14F-4D97-AF65-F5344CB8AC3E}">
        <p14:creationId xmlns:p14="http://schemas.microsoft.com/office/powerpoint/2010/main" val="16822207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Rectangle 1">
            <a:extLst>
              <a:ext uri="{FF2B5EF4-FFF2-40B4-BE49-F238E27FC236}">
                <a16:creationId xmlns:a16="http://schemas.microsoft.com/office/drawing/2014/main" id="{A57C43FF-342F-895C-9CBA-92F9FBD0B345}"/>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11" name="Group 10">
            <a:extLst>
              <a:ext uri="{FF2B5EF4-FFF2-40B4-BE49-F238E27FC236}">
                <a16:creationId xmlns:a16="http://schemas.microsoft.com/office/drawing/2014/main" id="{47841EB1-6C57-4151-EA54-1119B9C09563}"/>
              </a:ext>
            </a:extLst>
          </p:cNvPr>
          <p:cNvGrpSpPr/>
          <p:nvPr/>
        </p:nvGrpSpPr>
        <p:grpSpPr>
          <a:xfrm>
            <a:off x="3637280" y="2662195"/>
            <a:ext cx="4917440" cy="2467711"/>
            <a:chOff x="1060987" y="1068000"/>
            <a:chExt cx="4917440" cy="2505115"/>
          </a:xfrm>
        </p:grpSpPr>
        <p:sp>
          <p:nvSpPr>
            <p:cNvPr id="12" name="Rectangle: Rounded Corners 11">
              <a:extLst>
                <a:ext uri="{FF2B5EF4-FFF2-40B4-BE49-F238E27FC236}">
                  <a16:creationId xmlns:a16="http://schemas.microsoft.com/office/drawing/2014/main" id="{8014085F-3B48-59E8-FDCA-6F783F2DE76E}"/>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CCC39319-A22A-8003-42F8-E929C35416DE}"/>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4" name="TextBox 13">
              <a:extLst>
                <a:ext uri="{FF2B5EF4-FFF2-40B4-BE49-F238E27FC236}">
                  <a16:creationId xmlns:a16="http://schemas.microsoft.com/office/drawing/2014/main" id="{B5E2294D-2513-C21E-5623-49C36027B86F}"/>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7219956" y="2651987"/>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rPr>
                <a:t>程式碼</a:t>
              </a:r>
              <a:endParaRPr lang="en-US" sz="2800" dirty="0">
                <a:solidFill>
                  <a:schemeClr val="bg1"/>
                </a:solidFill>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2662196"/>
            <a:ext cx="4917440" cy="2467711"/>
            <a:chOff x="1060987" y="1068000"/>
            <a:chExt cx="4917440" cy="2505115"/>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Tree>
    <p:extLst>
      <p:ext uri="{BB962C8B-B14F-4D97-AF65-F5344CB8AC3E}">
        <p14:creationId xmlns:p14="http://schemas.microsoft.com/office/powerpoint/2010/main" val="16207062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459983" y="2034358"/>
            <a:ext cx="1447809" cy="3117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973FC8A-4101-B3FE-368B-32B6299B3AFC}"/>
              </a:ext>
            </a:extLst>
          </p:cNvPr>
          <p:cNvGrpSpPr/>
          <p:nvPr/>
        </p:nvGrpSpPr>
        <p:grpSpPr>
          <a:xfrm>
            <a:off x="6061939" y="1352863"/>
            <a:ext cx="5340394" cy="2375822"/>
            <a:chOff x="6061939" y="1352863"/>
            <a:chExt cx="5340394" cy="2375822"/>
          </a:xfrm>
        </p:grpSpPr>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0" name="Group 9">
              <a:extLst>
                <a:ext uri="{FF2B5EF4-FFF2-40B4-BE49-F238E27FC236}">
                  <a16:creationId xmlns:a16="http://schemas.microsoft.com/office/drawing/2014/main" id="{5197E878-456D-4115-9622-C5544CA561C5}"/>
                </a:ext>
              </a:extLst>
            </p:cNvPr>
            <p:cNvGrpSpPr/>
            <p:nvPr/>
          </p:nvGrpSpPr>
          <p:grpSpPr>
            <a:xfrm>
              <a:off x="8732135" y="1938079"/>
              <a:ext cx="2670198" cy="1790606"/>
              <a:chOff x="8732135" y="1938079"/>
              <a:chExt cx="2670198" cy="1790606"/>
            </a:xfrm>
          </p:grpSpPr>
          <p:sp>
            <p:nvSpPr>
              <p:cNvPr id="6" name="Rectangle: Rounded Corners 5">
                <a:extLst>
                  <a:ext uri="{FF2B5EF4-FFF2-40B4-BE49-F238E27FC236}">
                    <a16:creationId xmlns:a16="http://schemas.microsoft.com/office/drawing/2014/main" id="{1D47ABB8-14AF-43D4-F745-D83BC467592D}"/>
                  </a:ext>
                </a:extLst>
              </p:cNvPr>
              <p:cNvSpPr/>
              <p:nvPr/>
            </p:nvSpPr>
            <p:spPr>
              <a:xfrm>
                <a:off x="8796293"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離開迴圈</a:t>
                </a:r>
                <a:endParaRPr lang="en-US" sz="2000" dirty="0">
                  <a:solidFill>
                    <a:schemeClr val="bg1"/>
                  </a:solidFill>
                </a:endParaRPr>
              </a:p>
            </p:txBody>
          </p:sp>
          <p:cxnSp>
            <p:nvCxnSpPr>
              <p:cNvPr id="20" name="Connector: Elbow 19">
                <a:extLst>
                  <a:ext uri="{FF2B5EF4-FFF2-40B4-BE49-F238E27FC236}">
                    <a16:creationId xmlns:a16="http://schemas.microsoft.com/office/drawing/2014/main" id="{C8965CB6-247C-C046-3879-B60DE65A0C3B}"/>
                  </a:ext>
                </a:extLst>
              </p:cNvPr>
              <p:cNvCxnSpPr>
                <a:stCxn id="2" idx="2"/>
                <a:endCxn id="6" idx="0"/>
              </p:cNvCxnSpPr>
              <p:nvPr/>
            </p:nvCxnSpPr>
            <p:spPr>
              <a:xfrm rot="16200000" flipH="1">
                <a:off x="8931901" y="1738313"/>
                <a:ext cx="967646" cy="1367177"/>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AF353BC-9C7F-51D0-2867-3ECB69ADC594}"/>
                  </a:ext>
                </a:extLst>
              </p:cNvPr>
              <p:cNvSpPr txBox="1"/>
              <p:nvPr/>
            </p:nvSpPr>
            <p:spPr>
              <a:xfrm>
                <a:off x="10121488" y="2189715"/>
                <a:ext cx="1107996" cy="461665"/>
              </a:xfrm>
              <a:prstGeom prst="rect">
                <a:avLst/>
              </a:prstGeom>
              <a:noFill/>
            </p:spPr>
            <p:txBody>
              <a:bodyPr wrap="none" rtlCol="0">
                <a:spAutoFit/>
              </a:bodyPr>
              <a:lstStyle/>
              <a:p>
                <a:r>
                  <a:rPr lang="zh-TW" altLang="en-US" sz="2400" dirty="0">
                    <a:solidFill>
                      <a:schemeClr val="bg1"/>
                    </a:solidFill>
                  </a:rPr>
                  <a:t>不符合</a:t>
                </a:r>
                <a:endParaRPr lang="en-US" sz="2400" dirty="0">
                  <a:solidFill>
                    <a:schemeClr val="bg1"/>
                  </a:solidFill>
                </a:endParaRPr>
              </a:p>
            </p:txBody>
          </p:sp>
        </p:grpSp>
      </p:grpSp>
      <p:grpSp>
        <p:nvGrpSpPr>
          <p:cNvPr id="17" name="Group 19">
            <a:extLst>
              <a:ext uri="{FF2B5EF4-FFF2-40B4-BE49-F238E27FC236}">
                <a16:creationId xmlns:a16="http://schemas.microsoft.com/office/drawing/2014/main" id="{01485B31-218A-8D87-24C3-616A9E8F5EE4}"/>
              </a:ext>
            </a:extLst>
          </p:cNvPr>
          <p:cNvGrpSpPr/>
          <p:nvPr/>
        </p:nvGrpSpPr>
        <p:grpSpPr>
          <a:xfrm>
            <a:off x="6096000" y="4152106"/>
            <a:ext cx="2316480" cy="2321971"/>
            <a:chOff x="1066801" y="3805499"/>
            <a:chExt cx="1080920" cy="2448770"/>
          </a:xfrm>
        </p:grpSpPr>
        <p:sp>
          <p:nvSpPr>
            <p:cNvPr id="19" name="Rectangle: Rounded Corners 14">
              <a:extLst>
                <a:ext uri="{FF2B5EF4-FFF2-40B4-BE49-F238E27FC236}">
                  <a16:creationId xmlns:a16="http://schemas.microsoft.com/office/drawing/2014/main" id="{A288FD4F-942A-E44C-6344-4E963901F741}"/>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25F2BBDD-AA8A-07F2-FB16-FC9D4088184C}"/>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C1390995-11B7-226F-5681-47B8248410F0}"/>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rgbClr val="262626"/>
                    </a:solidFill>
                  </a:rPr>
                  <a:t>0 1 2</a:t>
                </a:r>
              </a:p>
            </p:txBody>
          </p:sp>
          <p:sp>
            <p:nvSpPr>
              <p:cNvPr id="29" name="TextBox 4">
                <a:extLst>
                  <a:ext uri="{FF2B5EF4-FFF2-40B4-BE49-F238E27FC236}">
                    <a16:creationId xmlns:a16="http://schemas.microsoft.com/office/drawing/2014/main" id="{1C81C2FD-2CE4-2B57-B0D1-FFA971477168}"/>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099BA25C-0A9F-20EA-CC41-AE6E84F5CC10}"/>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A2FF5968-33E8-A4C9-FCE2-DECA07AA6103}"/>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8AF29957-22BC-2EF2-34AC-4EC9F21AB6FE}"/>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ABD8CF13-1B45-2413-3BEE-B1987484C028}"/>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0</a:t>
                </a:r>
              </a:p>
            </p:txBody>
          </p:sp>
          <p:sp>
            <p:nvSpPr>
              <p:cNvPr id="34" name="TextBox 4">
                <a:extLst>
                  <a:ext uri="{FF2B5EF4-FFF2-40B4-BE49-F238E27FC236}">
                    <a16:creationId xmlns:a16="http://schemas.microsoft.com/office/drawing/2014/main" id="{C771FB30-DD5B-B8EC-3C9E-CC38E533D97A}"/>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277409850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13" name="Rectangle 12">
            <a:extLst>
              <a:ext uri="{FF2B5EF4-FFF2-40B4-BE49-F238E27FC236}">
                <a16:creationId xmlns:a16="http://schemas.microsoft.com/office/drawing/2014/main" id="{7A00F20F-7676-8E55-80CD-E96A98DEA79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20" name="Group 19">
            <a:extLst>
              <a:ext uri="{FF2B5EF4-FFF2-40B4-BE49-F238E27FC236}">
                <a16:creationId xmlns:a16="http://schemas.microsoft.com/office/drawing/2014/main" id="{E0D74EA3-49CC-5D92-9A7D-BA5E05F2DBE7}"/>
              </a:ext>
            </a:extLst>
          </p:cNvPr>
          <p:cNvGrpSpPr/>
          <p:nvPr/>
        </p:nvGrpSpPr>
        <p:grpSpPr>
          <a:xfrm>
            <a:off x="1060987" y="3973232"/>
            <a:ext cx="4917440" cy="2505115"/>
            <a:chOff x="1066800" y="3834725"/>
            <a:chExt cx="4917440" cy="2505115"/>
          </a:xfrm>
        </p:grpSpPr>
        <p:sp>
          <p:nvSpPr>
            <p:cNvPr id="15" name="Rectangle: Rounded Corners 14">
              <a:extLst>
                <a:ext uri="{FF2B5EF4-FFF2-40B4-BE49-F238E27FC236}">
                  <a16:creationId xmlns:a16="http://schemas.microsoft.com/office/drawing/2014/main" id="{43CBA7FF-6810-847F-0D7F-E5D0A7620444}"/>
                </a:ext>
              </a:extLst>
            </p:cNvPr>
            <p:cNvSpPr/>
            <p:nvPr/>
          </p:nvSpPr>
          <p:spPr>
            <a:xfrm>
              <a:off x="1066800" y="3834725"/>
              <a:ext cx="4917440"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BF251AB-ACB8-0A9A-F7AC-E1916B9D52BF}"/>
                </a:ext>
              </a:extLst>
            </p:cNvPr>
            <p:cNvGrpSpPr/>
            <p:nvPr/>
          </p:nvGrpSpPr>
          <p:grpSpPr>
            <a:xfrm>
              <a:off x="1258824" y="3834725"/>
              <a:ext cx="4521766" cy="2387414"/>
              <a:chOff x="1258824" y="3651100"/>
              <a:chExt cx="4521766" cy="2387414"/>
            </a:xfrm>
          </p:grpSpPr>
          <p:grpSp>
            <p:nvGrpSpPr>
              <p:cNvPr id="2" name="Group 1">
                <a:extLst>
                  <a:ext uri="{FF2B5EF4-FFF2-40B4-BE49-F238E27FC236}">
                    <a16:creationId xmlns:a16="http://schemas.microsoft.com/office/drawing/2014/main" id="{6F1E33C2-326B-223F-6FA6-8BE095448FFC}"/>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 name="Rectangle: Rounded Corners 2">
                  <a:extLst>
                    <a:ext uri="{FF2B5EF4-FFF2-40B4-BE49-F238E27FC236}">
                      <a16:creationId xmlns:a16="http://schemas.microsoft.com/office/drawing/2014/main" id="{91740B02-B9AD-474F-8913-2E66ABDD0EC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4" name="Rectangle: Rounded Corners 3">
                  <a:extLst>
                    <a:ext uri="{FF2B5EF4-FFF2-40B4-BE49-F238E27FC236}">
                      <a16:creationId xmlns:a16="http://schemas.microsoft.com/office/drawing/2014/main" id="{6B84C8C3-8FDB-19F7-D66A-E19A0F855C9C}"/>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0</a:t>
                  </a:r>
                </a:p>
                <a:p>
                  <a:r>
                    <a:rPr lang="en-US" sz="2800" dirty="0"/>
                    <a:t>b = 1</a:t>
                  </a:r>
                </a:p>
              </p:txBody>
            </p:sp>
          </p:grpSp>
          <p:sp>
            <p:nvSpPr>
              <p:cNvPr id="5" name="TextBox 4">
                <a:extLst>
                  <a:ext uri="{FF2B5EF4-FFF2-40B4-BE49-F238E27FC236}">
                    <a16:creationId xmlns:a16="http://schemas.microsoft.com/office/drawing/2014/main" id="{E512E27F-46DE-96C4-BC52-E83CB03B1540}"/>
                  </a:ext>
                </a:extLst>
              </p:cNvPr>
              <p:cNvSpPr txBox="1"/>
              <p:nvPr/>
            </p:nvSpPr>
            <p:spPr>
              <a:xfrm>
                <a:off x="1793730" y="3651100"/>
                <a:ext cx="902811"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6" name="TextBox 5">
                <a:extLst>
                  <a:ext uri="{FF2B5EF4-FFF2-40B4-BE49-F238E27FC236}">
                    <a16:creationId xmlns:a16="http://schemas.microsoft.com/office/drawing/2014/main" id="{08D6457E-920B-96C6-12DE-9EB14B2F0F74}"/>
                  </a:ext>
                </a:extLst>
              </p:cNvPr>
              <p:cNvSpPr txBox="1"/>
              <p:nvPr/>
            </p:nvSpPr>
            <p:spPr>
              <a:xfrm>
                <a:off x="4344394" y="3657848"/>
                <a:ext cx="902811"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19" name="Group 18">
            <a:extLst>
              <a:ext uri="{FF2B5EF4-FFF2-40B4-BE49-F238E27FC236}">
                <a16:creationId xmlns:a16="http://schemas.microsoft.com/office/drawing/2014/main" id="{3F4D62D2-5D9F-A543-C92C-AD31ACE420FE}"/>
              </a:ext>
            </a:extLst>
          </p:cNvPr>
          <p:cNvGrpSpPr/>
          <p:nvPr/>
        </p:nvGrpSpPr>
        <p:grpSpPr>
          <a:xfrm>
            <a:off x="1060987" y="1206507"/>
            <a:ext cx="4917440" cy="2505115"/>
            <a:chOff x="1060987" y="1068000"/>
            <a:chExt cx="4917440" cy="2505115"/>
          </a:xfrm>
        </p:grpSpPr>
        <p:sp>
          <p:nvSpPr>
            <p:cNvPr id="16" name="Rectangle: Rounded Corners 15">
              <a:extLst>
                <a:ext uri="{FF2B5EF4-FFF2-40B4-BE49-F238E27FC236}">
                  <a16:creationId xmlns:a16="http://schemas.microsoft.com/office/drawing/2014/main" id="{0CE839BA-DE3D-319D-FA10-923FF5C017D9}"/>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FBB7939-C535-D5DE-003B-D61122A50BC8}"/>
                </a:ext>
              </a:extLst>
            </p:cNvPr>
            <p:cNvSpPr/>
            <p:nvPr/>
          </p:nvSpPr>
          <p:spPr>
            <a:xfrm>
              <a:off x="1258824" y="1786469"/>
              <a:ext cx="4521766" cy="164253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8" name="TextBox 17">
              <a:extLst>
                <a:ext uri="{FF2B5EF4-FFF2-40B4-BE49-F238E27FC236}">
                  <a16:creationId xmlns:a16="http://schemas.microsoft.com/office/drawing/2014/main" id="{D672B52B-D43C-FD7F-30FF-EEEBD70C9079}"/>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grpSp>
        <p:nvGrpSpPr>
          <p:cNvPr id="7" name="Group 6">
            <a:extLst>
              <a:ext uri="{FF2B5EF4-FFF2-40B4-BE49-F238E27FC236}">
                <a16:creationId xmlns:a16="http://schemas.microsoft.com/office/drawing/2014/main" id="{A7E28620-CD58-4FB4-AA87-22398A811F97}"/>
              </a:ext>
            </a:extLst>
          </p:cNvPr>
          <p:cNvGrpSpPr/>
          <p:nvPr/>
        </p:nvGrpSpPr>
        <p:grpSpPr>
          <a:xfrm>
            <a:off x="6513294" y="1720595"/>
            <a:ext cx="4617720" cy="4327144"/>
            <a:chOff x="6461475" y="786384"/>
            <a:chExt cx="4617720" cy="5687568"/>
          </a:xfrm>
        </p:grpSpPr>
        <p:sp>
          <p:nvSpPr>
            <p:cNvPr id="9" name="Rectangle: Rounded Corners 8">
              <a:extLst>
                <a:ext uri="{FF2B5EF4-FFF2-40B4-BE49-F238E27FC236}">
                  <a16:creationId xmlns:a16="http://schemas.microsoft.com/office/drawing/2014/main" id="{C20FA728-4911-4B79-8A6B-C692A344F8B9}"/>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E687D83B-A709-9AAD-BE72-E0321C236D80}"/>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err="1">
                  <a:solidFill>
                    <a:srgbClr val="569CD6"/>
                  </a:solidFill>
                  <a:latin typeface="Consolas" panose="020B0609020204030204" pitchFamily="49" charset="0"/>
                </a:rPr>
                <a:t>int</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scanf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t>
              </a:r>
              <a:r>
                <a:rPr lang="en-US" altLang="zh-TW" sz="2000" dirty="0">
                  <a:solidFill>
                    <a:srgbClr val="9CDCFE"/>
                  </a:solidFill>
                  <a:latin typeface="Consolas" panose="020B0609020204030204" pitchFamily="49" charset="0"/>
                </a:rPr>
                <a:t>%d</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&amp;</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C586C0"/>
                  </a:solidFill>
                  <a:latin typeface="Consolas" panose="020B0609020204030204" pitchFamily="49" charset="0"/>
                </a:rPr>
                <a:t>if</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2</a:t>
              </a:r>
              <a:r>
                <a:rPr lang="en-US" altLang="zh-TW" sz="2000" dirty="0">
                  <a:solidFill>
                    <a:srgbClr val="D4D4D4"/>
                  </a:solidFill>
                  <a:latin typeface="Consolas" panose="020B0609020204030204" pitchFamily="49" charset="0"/>
                </a:rPr>
                <a:t>) {</a:t>
              </a:r>
              <a:endParaRPr lang="en-US" altLang="zh-TW" sz="2000" dirty="0"/>
            </a:p>
            <a:p>
              <a:r>
                <a:rPr lang="en-US" altLang="zh-TW" sz="2000" dirty="0">
                  <a:solidFill>
                    <a:srgbClr val="9CDCFE"/>
                  </a:solidFill>
                  <a:latin typeface="Consolas" panose="020B0609020204030204" pitchFamily="49" charset="0"/>
                </a:rPr>
                <a:t>    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    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"b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p:txBody>
        </p:sp>
        <p:sp>
          <p:nvSpPr>
            <p:cNvPr id="11" name="TextBox 10">
              <a:extLst>
                <a:ext uri="{FF2B5EF4-FFF2-40B4-BE49-F238E27FC236}">
                  <a16:creationId xmlns:a16="http://schemas.microsoft.com/office/drawing/2014/main" id="{9127206B-1E25-E31E-5A04-34DFCA5A1766}"/>
                </a:ext>
              </a:extLst>
            </p:cNvPr>
            <p:cNvSpPr txBox="1"/>
            <p:nvPr/>
          </p:nvSpPr>
          <p:spPr>
            <a:xfrm>
              <a:off x="8062449" y="849438"/>
              <a:ext cx="1415772" cy="768624"/>
            </a:xfrm>
            <a:prstGeom prst="rect">
              <a:avLst/>
            </a:prstGeom>
            <a:noFill/>
          </p:spPr>
          <p:txBody>
            <a:bodyPr wrap="none" rtlCol="0">
              <a:spAutoFit/>
            </a:bodyPr>
            <a:lstStyle/>
            <a:p>
              <a:r>
                <a:rPr lang="zh-TW" altLang="en-US" sz="3200" dirty="0">
                  <a:solidFill>
                    <a:schemeClr val="bg1"/>
                  </a:solidFill>
                </a:rPr>
                <a:t>程式碼</a:t>
              </a:r>
              <a:endParaRPr lang="en-US" sz="3200" dirty="0">
                <a:solidFill>
                  <a:schemeClr val="bg1"/>
                </a:solidFill>
              </a:endParaRPr>
            </a:p>
          </p:txBody>
        </p:sp>
      </p:grpSp>
      <p:sp>
        <p:nvSpPr>
          <p:cNvPr id="12" name="Rectangle 11">
            <a:extLst>
              <a:ext uri="{FF2B5EF4-FFF2-40B4-BE49-F238E27FC236}">
                <a16:creationId xmlns:a16="http://schemas.microsoft.com/office/drawing/2014/main" id="{0E938F53-7D26-53D6-572A-868737BA255E}"/>
              </a:ext>
            </a:extLst>
          </p:cNvPr>
          <p:cNvSpPr/>
          <p:nvPr/>
        </p:nvSpPr>
        <p:spPr>
          <a:xfrm>
            <a:off x="6867144" y="3831336"/>
            <a:ext cx="1938528" cy="12527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79B2E31E-488D-1944-AC69-1DE518D205C7}"/>
              </a:ext>
            </a:extLst>
          </p:cNvPr>
          <p:cNvCxnSpPr>
            <a:cxnSpLocks/>
          </p:cNvCxnSpPr>
          <p:nvPr/>
        </p:nvCxnSpPr>
        <p:spPr>
          <a:xfrm>
            <a:off x="7490367" y="4142232"/>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5528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391143" y="2339618"/>
            <a:ext cx="2319360" cy="3117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973FC8A-4101-B3FE-368B-32B6299B3AFC}"/>
              </a:ext>
            </a:extLst>
          </p:cNvPr>
          <p:cNvGrpSpPr/>
          <p:nvPr/>
        </p:nvGrpSpPr>
        <p:grpSpPr>
          <a:xfrm>
            <a:off x="6061939" y="1352863"/>
            <a:ext cx="5340394" cy="2375822"/>
            <a:chOff x="6061939" y="1352863"/>
            <a:chExt cx="5340394" cy="2375822"/>
          </a:xfrm>
        </p:grpSpPr>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0" name="Group 9">
              <a:extLst>
                <a:ext uri="{FF2B5EF4-FFF2-40B4-BE49-F238E27FC236}">
                  <a16:creationId xmlns:a16="http://schemas.microsoft.com/office/drawing/2014/main" id="{5197E878-456D-4115-9622-C5544CA561C5}"/>
                </a:ext>
              </a:extLst>
            </p:cNvPr>
            <p:cNvGrpSpPr/>
            <p:nvPr/>
          </p:nvGrpSpPr>
          <p:grpSpPr>
            <a:xfrm>
              <a:off x="8732135" y="1938079"/>
              <a:ext cx="2670198" cy="1790606"/>
              <a:chOff x="8732135" y="1938079"/>
              <a:chExt cx="2670198" cy="1790606"/>
            </a:xfrm>
          </p:grpSpPr>
          <p:sp>
            <p:nvSpPr>
              <p:cNvPr id="6" name="Rectangle: Rounded Corners 5">
                <a:extLst>
                  <a:ext uri="{FF2B5EF4-FFF2-40B4-BE49-F238E27FC236}">
                    <a16:creationId xmlns:a16="http://schemas.microsoft.com/office/drawing/2014/main" id="{1D47ABB8-14AF-43D4-F745-D83BC467592D}"/>
                  </a:ext>
                </a:extLst>
              </p:cNvPr>
              <p:cNvSpPr/>
              <p:nvPr/>
            </p:nvSpPr>
            <p:spPr>
              <a:xfrm>
                <a:off x="8796293"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離開迴圈</a:t>
                </a:r>
                <a:endParaRPr lang="en-US" sz="2000" dirty="0">
                  <a:solidFill>
                    <a:schemeClr val="bg1"/>
                  </a:solidFill>
                </a:endParaRPr>
              </a:p>
            </p:txBody>
          </p:sp>
          <p:cxnSp>
            <p:nvCxnSpPr>
              <p:cNvPr id="20" name="Connector: Elbow 19">
                <a:extLst>
                  <a:ext uri="{FF2B5EF4-FFF2-40B4-BE49-F238E27FC236}">
                    <a16:creationId xmlns:a16="http://schemas.microsoft.com/office/drawing/2014/main" id="{C8965CB6-247C-C046-3879-B60DE65A0C3B}"/>
                  </a:ext>
                </a:extLst>
              </p:cNvPr>
              <p:cNvCxnSpPr>
                <a:stCxn id="2" idx="2"/>
                <a:endCxn id="6" idx="0"/>
              </p:cNvCxnSpPr>
              <p:nvPr/>
            </p:nvCxnSpPr>
            <p:spPr>
              <a:xfrm rot="16200000" flipH="1">
                <a:off x="8931901" y="1738313"/>
                <a:ext cx="967646" cy="1367177"/>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AF353BC-9C7F-51D0-2867-3ECB69ADC594}"/>
                  </a:ext>
                </a:extLst>
              </p:cNvPr>
              <p:cNvSpPr txBox="1"/>
              <p:nvPr/>
            </p:nvSpPr>
            <p:spPr>
              <a:xfrm>
                <a:off x="10121488" y="2189715"/>
                <a:ext cx="1107996" cy="461665"/>
              </a:xfrm>
              <a:prstGeom prst="rect">
                <a:avLst/>
              </a:prstGeom>
              <a:noFill/>
            </p:spPr>
            <p:txBody>
              <a:bodyPr wrap="none" rtlCol="0">
                <a:spAutoFit/>
              </a:bodyPr>
              <a:lstStyle/>
              <a:p>
                <a:r>
                  <a:rPr lang="zh-TW" altLang="en-US" sz="2400" dirty="0">
                    <a:solidFill>
                      <a:schemeClr val="bg1"/>
                    </a:solidFill>
                  </a:rPr>
                  <a:t>不符合</a:t>
                </a:r>
                <a:endParaRPr lang="en-US" sz="2400" dirty="0">
                  <a:solidFill>
                    <a:schemeClr val="bg1"/>
                  </a:solidFill>
                </a:endParaRPr>
              </a:p>
            </p:txBody>
          </p:sp>
        </p:grpSp>
      </p:grpSp>
      <p:sp>
        <p:nvSpPr>
          <p:cNvPr id="17" name="Rectangle 16">
            <a:extLst>
              <a:ext uri="{FF2B5EF4-FFF2-40B4-BE49-F238E27FC236}">
                <a16:creationId xmlns:a16="http://schemas.microsoft.com/office/drawing/2014/main" id="{B986B484-5831-5BE0-2E86-DC88820A66A2}"/>
              </a:ext>
            </a:extLst>
          </p:cNvPr>
          <p:cNvSpPr/>
          <p:nvPr/>
        </p:nvSpPr>
        <p:spPr>
          <a:xfrm>
            <a:off x="6061937" y="1233991"/>
            <a:ext cx="5329683" cy="8229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2176E18E-33AB-C1A9-F505-6E485EA55624}"/>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20C28728-372D-D45C-5E9F-EBDB26072235}"/>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F56D591-8DE0-DD2B-4798-CFDCB96A6982}"/>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D465F1A9-F1DE-D2C1-661F-F4CFFD241C0D}"/>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rgbClr val="262626"/>
                    </a:solidFill>
                  </a:rPr>
                  <a:t>0 1 2</a:t>
                </a:r>
              </a:p>
            </p:txBody>
          </p:sp>
          <p:sp>
            <p:nvSpPr>
              <p:cNvPr id="29" name="TextBox 4">
                <a:extLst>
                  <a:ext uri="{FF2B5EF4-FFF2-40B4-BE49-F238E27FC236}">
                    <a16:creationId xmlns:a16="http://schemas.microsoft.com/office/drawing/2014/main" id="{EAF7270C-BCAA-0C43-DADE-8032914CA0C8}"/>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86855A51-9EE9-3176-5B87-4C181BF1BC13}"/>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9D2C399B-4CD7-B29F-03C7-0EC4F436D395}"/>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093DB4B3-AEF5-4194-2AB0-49ACB457B0E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B37286B6-4972-A870-B378-0AFF4EB46934}"/>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0</a:t>
                </a:r>
              </a:p>
            </p:txBody>
          </p:sp>
          <p:sp>
            <p:nvSpPr>
              <p:cNvPr id="34" name="TextBox 4">
                <a:extLst>
                  <a:ext uri="{FF2B5EF4-FFF2-40B4-BE49-F238E27FC236}">
                    <a16:creationId xmlns:a16="http://schemas.microsoft.com/office/drawing/2014/main" id="{98401299-B2D5-627D-298C-2AA6B8C7555A}"/>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54793288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2008092" y="2633091"/>
            <a:ext cx="2445036" cy="338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973FC8A-4101-B3FE-368B-32B6299B3AFC}"/>
              </a:ext>
            </a:extLst>
          </p:cNvPr>
          <p:cNvGrpSpPr/>
          <p:nvPr/>
        </p:nvGrpSpPr>
        <p:grpSpPr>
          <a:xfrm>
            <a:off x="6061939" y="1352863"/>
            <a:ext cx="5340394" cy="2375822"/>
            <a:chOff x="6061939" y="1352863"/>
            <a:chExt cx="5340394" cy="2375822"/>
          </a:xfrm>
        </p:grpSpPr>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0" name="Group 9">
              <a:extLst>
                <a:ext uri="{FF2B5EF4-FFF2-40B4-BE49-F238E27FC236}">
                  <a16:creationId xmlns:a16="http://schemas.microsoft.com/office/drawing/2014/main" id="{5197E878-456D-4115-9622-C5544CA561C5}"/>
                </a:ext>
              </a:extLst>
            </p:cNvPr>
            <p:cNvGrpSpPr/>
            <p:nvPr/>
          </p:nvGrpSpPr>
          <p:grpSpPr>
            <a:xfrm>
              <a:off x="8732135" y="1938079"/>
              <a:ext cx="2670198" cy="1790606"/>
              <a:chOff x="8732135" y="1938079"/>
              <a:chExt cx="2670198" cy="1790606"/>
            </a:xfrm>
          </p:grpSpPr>
          <p:sp>
            <p:nvSpPr>
              <p:cNvPr id="6" name="Rectangle: Rounded Corners 5">
                <a:extLst>
                  <a:ext uri="{FF2B5EF4-FFF2-40B4-BE49-F238E27FC236}">
                    <a16:creationId xmlns:a16="http://schemas.microsoft.com/office/drawing/2014/main" id="{1D47ABB8-14AF-43D4-F745-D83BC467592D}"/>
                  </a:ext>
                </a:extLst>
              </p:cNvPr>
              <p:cNvSpPr/>
              <p:nvPr/>
            </p:nvSpPr>
            <p:spPr>
              <a:xfrm>
                <a:off x="8796293"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離開迴圈</a:t>
                </a:r>
                <a:endParaRPr lang="en-US" sz="2000" dirty="0">
                  <a:solidFill>
                    <a:schemeClr val="bg1"/>
                  </a:solidFill>
                </a:endParaRPr>
              </a:p>
            </p:txBody>
          </p:sp>
          <p:cxnSp>
            <p:nvCxnSpPr>
              <p:cNvPr id="20" name="Connector: Elbow 19">
                <a:extLst>
                  <a:ext uri="{FF2B5EF4-FFF2-40B4-BE49-F238E27FC236}">
                    <a16:creationId xmlns:a16="http://schemas.microsoft.com/office/drawing/2014/main" id="{C8965CB6-247C-C046-3879-B60DE65A0C3B}"/>
                  </a:ext>
                </a:extLst>
              </p:cNvPr>
              <p:cNvCxnSpPr>
                <a:stCxn id="2" idx="2"/>
                <a:endCxn id="6" idx="0"/>
              </p:cNvCxnSpPr>
              <p:nvPr/>
            </p:nvCxnSpPr>
            <p:spPr>
              <a:xfrm rot="16200000" flipH="1">
                <a:off x="8931901" y="1738313"/>
                <a:ext cx="967646" cy="1367177"/>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AF353BC-9C7F-51D0-2867-3ECB69ADC594}"/>
                  </a:ext>
                </a:extLst>
              </p:cNvPr>
              <p:cNvSpPr txBox="1"/>
              <p:nvPr/>
            </p:nvSpPr>
            <p:spPr>
              <a:xfrm>
                <a:off x="10121488" y="2189715"/>
                <a:ext cx="1107996" cy="461665"/>
              </a:xfrm>
              <a:prstGeom prst="rect">
                <a:avLst/>
              </a:prstGeom>
              <a:noFill/>
            </p:spPr>
            <p:txBody>
              <a:bodyPr wrap="none" rtlCol="0">
                <a:spAutoFit/>
              </a:bodyPr>
              <a:lstStyle/>
              <a:p>
                <a:r>
                  <a:rPr lang="zh-TW" altLang="en-US" sz="2400" dirty="0">
                    <a:solidFill>
                      <a:schemeClr val="bg1"/>
                    </a:solidFill>
                  </a:rPr>
                  <a:t>不符合</a:t>
                </a:r>
                <a:endParaRPr lang="en-US" sz="2400" dirty="0">
                  <a:solidFill>
                    <a:schemeClr val="bg1"/>
                  </a:solidFill>
                </a:endParaRPr>
              </a:p>
            </p:txBody>
          </p:sp>
        </p:grpSp>
      </p:grpSp>
      <p:sp>
        <p:nvSpPr>
          <p:cNvPr id="17" name="Rectangle 16">
            <a:extLst>
              <a:ext uri="{FF2B5EF4-FFF2-40B4-BE49-F238E27FC236}">
                <a16:creationId xmlns:a16="http://schemas.microsoft.com/office/drawing/2014/main" id="{9F97FEFC-0F40-9F67-0AC6-70F7793D948B}"/>
              </a:ext>
            </a:extLst>
          </p:cNvPr>
          <p:cNvSpPr/>
          <p:nvPr/>
        </p:nvSpPr>
        <p:spPr>
          <a:xfrm>
            <a:off x="5985154"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a:t>
                </a:r>
                <a:r>
                  <a:rPr lang="en-US" altLang="zh-TW" sz="2800" dirty="0">
                    <a:solidFill>
                      <a:srgbClr val="262626"/>
                    </a:solidFill>
                  </a:rPr>
                  <a:t>1 2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0</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36010434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997489" y="2959080"/>
            <a:ext cx="630667" cy="2983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973FC8A-4101-B3FE-368B-32B6299B3AFC}"/>
              </a:ext>
            </a:extLst>
          </p:cNvPr>
          <p:cNvGrpSpPr/>
          <p:nvPr/>
        </p:nvGrpSpPr>
        <p:grpSpPr>
          <a:xfrm>
            <a:off x="6061939" y="1352863"/>
            <a:ext cx="5340394" cy="2375822"/>
            <a:chOff x="6061939" y="1352863"/>
            <a:chExt cx="5340394" cy="2375822"/>
          </a:xfrm>
        </p:grpSpPr>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0" name="Group 9">
              <a:extLst>
                <a:ext uri="{FF2B5EF4-FFF2-40B4-BE49-F238E27FC236}">
                  <a16:creationId xmlns:a16="http://schemas.microsoft.com/office/drawing/2014/main" id="{5197E878-456D-4115-9622-C5544CA561C5}"/>
                </a:ext>
              </a:extLst>
            </p:cNvPr>
            <p:cNvGrpSpPr/>
            <p:nvPr/>
          </p:nvGrpSpPr>
          <p:grpSpPr>
            <a:xfrm>
              <a:off x="8732135" y="1938079"/>
              <a:ext cx="2670198" cy="1790606"/>
              <a:chOff x="8732135" y="1938079"/>
              <a:chExt cx="2670198" cy="1790606"/>
            </a:xfrm>
          </p:grpSpPr>
          <p:sp>
            <p:nvSpPr>
              <p:cNvPr id="6" name="Rectangle: Rounded Corners 5">
                <a:extLst>
                  <a:ext uri="{FF2B5EF4-FFF2-40B4-BE49-F238E27FC236}">
                    <a16:creationId xmlns:a16="http://schemas.microsoft.com/office/drawing/2014/main" id="{1D47ABB8-14AF-43D4-F745-D83BC467592D}"/>
                  </a:ext>
                </a:extLst>
              </p:cNvPr>
              <p:cNvSpPr/>
              <p:nvPr/>
            </p:nvSpPr>
            <p:spPr>
              <a:xfrm>
                <a:off x="8796293"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離開迴圈</a:t>
                </a:r>
                <a:endParaRPr lang="en-US" sz="2000" dirty="0">
                  <a:solidFill>
                    <a:schemeClr val="bg1"/>
                  </a:solidFill>
                </a:endParaRPr>
              </a:p>
            </p:txBody>
          </p:sp>
          <p:cxnSp>
            <p:nvCxnSpPr>
              <p:cNvPr id="20" name="Connector: Elbow 19">
                <a:extLst>
                  <a:ext uri="{FF2B5EF4-FFF2-40B4-BE49-F238E27FC236}">
                    <a16:creationId xmlns:a16="http://schemas.microsoft.com/office/drawing/2014/main" id="{C8965CB6-247C-C046-3879-B60DE65A0C3B}"/>
                  </a:ext>
                </a:extLst>
              </p:cNvPr>
              <p:cNvCxnSpPr>
                <a:stCxn id="2" idx="2"/>
                <a:endCxn id="6" idx="0"/>
              </p:cNvCxnSpPr>
              <p:nvPr/>
            </p:nvCxnSpPr>
            <p:spPr>
              <a:xfrm rot="16200000" flipH="1">
                <a:off x="8931901" y="1738313"/>
                <a:ext cx="967646" cy="1367177"/>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AF353BC-9C7F-51D0-2867-3ECB69ADC594}"/>
                  </a:ext>
                </a:extLst>
              </p:cNvPr>
              <p:cNvSpPr txBox="1"/>
              <p:nvPr/>
            </p:nvSpPr>
            <p:spPr>
              <a:xfrm>
                <a:off x="10121488" y="2189715"/>
                <a:ext cx="1107996" cy="461665"/>
              </a:xfrm>
              <a:prstGeom prst="rect">
                <a:avLst/>
              </a:prstGeom>
              <a:noFill/>
            </p:spPr>
            <p:txBody>
              <a:bodyPr wrap="none" rtlCol="0">
                <a:spAutoFit/>
              </a:bodyPr>
              <a:lstStyle/>
              <a:p>
                <a:r>
                  <a:rPr lang="zh-TW" altLang="en-US" sz="2400" dirty="0">
                    <a:solidFill>
                      <a:schemeClr val="bg1"/>
                    </a:solidFill>
                  </a:rPr>
                  <a:t>不符合</a:t>
                </a:r>
                <a:endParaRPr lang="en-US" sz="2400" dirty="0">
                  <a:solidFill>
                    <a:schemeClr val="bg1"/>
                  </a:solidFill>
                </a:endParaRPr>
              </a:p>
            </p:txBody>
          </p:sp>
        </p:grpSp>
      </p:grpSp>
      <p:sp>
        <p:nvSpPr>
          <p:cNvPr id="17" name="Rectangle 16">
            <a:extLst>
              <a:ext uri="{FF2B5EF4-FFF2-40B4-BE49-F238E27FC236}">
                <a16:creationId xmlns:a16="http://schemas.microsoft.com/office/drawing/2014/main" id="{9F97FEFC-0F40-9F67-0AC6-70F7793D948B}"/>
              </a:ext>
            </a:extLst>
          </p:cNvPr>
          <p:cNvSpPr/>
          <p:nvPr/>
        </p:nvSpPr>
        <p:spPr>
          <a:xfrm>
            <a:off x="5985154"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a:t>
                </a:r>
                <a:r>
                  <a:rPr lang="en-US" altLang="zh-TW" sz="2800" dirty="0">
                    <a:solidFill>
                      <a:srgbClr val="262626"/>
                    </a:solidFill>
                  </a:rPr>
                  <a:t>1 2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40489473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391143" y="2339618"/>
            <a:ext cx="2319360" cy="3117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973FC8A-4101-B3FE-368B-32B6299B3AFC}"/>
              </a:ext>
            </a:extLst>
          </p:cNvPr>
          <p:cNvGrpSpPr/>
          <p:nvPr/>
        </p:nvGrpSpPr>
        <p:grpSpPr>
          <a:xfrm>
            <a:off x="6061939" y="1352863"/>
            <a:ext cx="5340394" cy="2375822"/>
            <a:chOff x="6061939" y="1352863"/>
            <a:chExt cx="5340394" cy="2375822"/>
          </a:xfrm>
        </p:grpSpPr>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0" name="Group 9">
              <a:extLst>
                <a:ext uri="{FF2B5EF4-FFF2-40B4-BE49-F238E27FC236}">
                  <a16:creationId xmlns:a16="http://schemas.microsoft.com/office/drawing/2014/main" id="{5197E878-456D-4115-9622-C5544CA561C5}"/>
                </a:ext>
              </a:extLst>
            </p:cNvPr>
            <p:cNvGrpSpPr/>
            <p:nvPr/>
          </p:nvGrpSpPr>
          <p:grpSpPr>
            <a:xfrm>
              <a:off x="8732135" y="1938079"/>
              <a:ext cx="2670198" cy="1790606"/>
              <a:chOff x="8732135" y="1938079"/>
              <a:chExt cx="2670198" cy="1790606"/>
            </a:xfrm>
          </p:grpSpPr>
          <p:sp>
            <p:nvSpPr>
              <p:cNvPr id="6" name="Rectangle: Rounded Corners 5">
                <a:extLst>
                  <a:ext uri="{FF2B5EF4-FFF2-40B4-BE49-F238E27FC236}">
                    <a16:creationId xmlns:a16="http://schemas.microsoft.com/office/drawing/2014/main" id="{1D47ABB8-14AF-43D4-F745-D83BC467592D}"/>
                  </a:ext>
                </a:extLst>
              </p:cNvPr>
              <p:cNvSpPr/>
              <p:nvPr/>
            </p:nvSpPr>
            <p:spPr>
              <a:xfrm>
                <a:off x="8796293"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離開迴圈</a:t>
                </a:r>
                <a:endParaRPr lang="en-US" sz="2000" dirty="0">
                  <a:solidFill>
                    <a:schemeClr val="bg1"/>
                  </a:solidFill>
                </a:endParaRPr>
              </a:p>
            </p:txBody>
          </p:sp>
          <p:cxnSp>
            <p:nvCxnSpPr>
              <p:cNvPr id="20" name="Connector: Elbow 19">
                <a:extLst>
                  <a:ext uri="{FF2B5EF4-FFF2-40B4-BE49-F238E27FC236}">
                    <a16:creationId xmlns:a16="http://schemas.microsoft.com/office/drawing/2014/main" id="{C8965CB6-247C-C046-3879-B60DE65A0C3B}"/>
                  </a:ext>
                </a:extLst>
              </p:cNvPr>
              <p:cNvCxnSpPr>
                <a:stCxn id="2" idx="2"/>
                <a:endCxn id="6" idx="0"/>
              </p:cNvCxnSpPr>
              <p:nvPr/>
            </p:nvCxnSpPr>
            <p:spPr>
              <a:xfrm rot="16200000" flipH="1">
                <a:off x="8931901" y="1738313"/>
                <a:ext cx="967646" cy="1367177"/>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AF353BC-9C7F-51D0-2867-3ECB69ADC594}"/>
                  </a:ext>
                </a:extLst>
              </p:cNvPr>
              <p:cNvSpPr txBox="1"/>
              <p:nvPr/>
            </p:nvSpPr>
            <p:spPr>
              <a:xfrm>
                <a:off x="10121488" y="2189715"/>
                <a:ext cx="1107996" cy="461665"/>
              </a:xfrm>
              <a:prstGeom prst="rect">
                <a:avLst/>
              </a:prstGeom>
              <a:noFill/>
            </p:spPr>
            <p:txBody>
              <a:bodyPr wrap="none" rtlCol="0">
                <a:spAutoFit/>
              </a:bodyPr>
              <a:lstStyle/>
              <a:p>
                <a:r>
                  <a:rPr lang="zh-TW" altLang="en-US" sz="2400" dirty="0">
                    <a:solidFill>
                      <a:schemeClr val="bg1"/>
                    </a:solidFill>
                  </a:rPr>
                  <a:t>不符合</a:t>
                </a:r>
                <a:endParaRPr lang="en-US" sz="2400" dirty="0">
                  <a:solidFill>
                    <a:schemeClr val="bg1"/>
                  </a:solidFill>
                </a:endParaRPr>
              </a:p>
            </p:txBody>
          </p:sp>
        </p:grpSp>
      </p:grpSp>
      <p:sp>
        <p:nvSpPr>
          <p:cNvPr id="17" name="Rectangle 16">
            <a:extLst>
              <a:ext uri="{FF2B5EF4-FFF2-40B4-BE49-F238E27FC236}">
                <a16:creationId xmlns:a16="http://schemas.microsoft.com/office/drawing/2014/main" id="{B986B484-5831-5BE0-2E86-DC88820A66A2}"/>
              </a:ext>
            </a:extLst>
          </p:cNvPr>
          <p:cNvSpPr/>
          <p:nvPr/>
        </p:nvSpPr>
        <p:spPr>
          <a:xfrm>
            <a:off x="6061937" y="1233991"/>
            <a:ext cx="5329683" cy="8229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67E87AE1-0B9F-3184-81C7-2282F02CFE39}"/>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EBFEE94E-6DA4-7491-0933-D18ACA15683C}"/>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7682633-D802-8035-F91D-6BF5607047C3}"/>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8B0261E-763D-0768-59D3-884950FDEA7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a:t>
                </a:r>
                <a:r>
                  <a:rPr lang="en-US" altLang="zh-TW" sz="2800" dirty="0">
                    <a:solidFill>
                      <a:srgbClr val="262626"/>
                    </a:solidFill>
                  </a:rPr>
                  <a:t>1 2</a:t>
                </a:r>
              </a:p>
            </p:txBody>
          </p:sp>
          <p:sp>
            <p:nvSpPr>
              <p:cNvPr id="29" name="TextBox 4">
                <a:extLst>
                  <a:ext uri="{FF2B5EF4-FFF2-40B4-BE49-F238E27FC236}">
                    <a16:creationId xmlns:a16="http://schemas.microsoft.com/office/drawing/2014/main" id="{3DB62983-41A0-F7EB-62A5-299EBF9E48F6}"/>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DACE2CD8-8B1B-0072-14D7-6DD59DBDC923}"/>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6B807362-58F4-4148-B7A6-162031E963DC}"/>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149F915C-C858-10A7-1F9D-8F0EC1A85592}"/>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D64345F0-F672-474C-9C53-6D9B7327C9C3}"/>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34" name="TextBox 4">
                <a:extLst>
                  <a:ext uri="{FF2B5EF4-FFF2-40B4-BE49-F238E27FC236}">
                    <a16:creationId xmlns:a16="http://schemas.microsoft.com/office/drawing/2014/main" id="{78825583-8C0A-C923-A8FF-54429BF795A6}"/>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369062463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2008092" y="2633091"/>
            <a:ext cx="2445036" cy="338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973FC8A-4101-B3FE-368B-32B6299B3AFC}"/>
              </a:ext>
            </a:extLst>
          </p:cNvPr>
          <p:cNvGrpSpPr/>
          <p:nvPr/>
        </p:nvGrpSpPr>
        <p:grpSpPr>
          <a:xfrm>
            <a:off x="6061939" y="1352863"/>
            <a:ext cx="5340394" cy="2375822"/>
            <a:chOff x="6061939" y="1352863"/>
            <a:chExt cx="5340394" cy="2375822"/>
          </a:xfrm>
        </p:grpSpPr>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0" name="Group 9">
              <a:extLst>
                <a:ext uri="{FF2B5EF4-FFF2-40B4-BE49-F238E27FC236}">
                  <a16:creationId xmlns:a16="http://schemas.microsoft.com/office/drawing/2014/main" id="{5197E878-456D-4115-9622-C5544CA561C5}"/>
                </a:ext>
              </a:extLst>
            </p:cNvPr>
            <p:cNvGrpSpPr/>
            <p:nvPr/>
          </p:nvGrpSpPr>
          <p:grpSpPr>
            <a:xfrm>
              <a:off x="8732135" y="1938079"/>
              <a:ext cx="2670198" cy="1790606"/>
              <a:chOff x="8732135" y="1938079"/>
              <a:chExt cx="2670198" cy="1790606"/>
            </a:xfrm>
          </p:grpSpPr>
          <p:sp>
            <p:nvSpPr>
              <p:cNvPr id="6" name="Rectangle: Rounded Corners 5">
                <a:extLst>
                  <a:ext uri="{FF2B5EF4-FFF2-40B4-BE49-F238E27FC236}">
                    <a16:creationId xmlns:a16="http://schemas.microsoft.com/office/drawing/2014/main" id="{1D47ABB8-14AF-43D4-F745-D83BC467592D}"/>
                  </a:ext>
                </a:extLst>
              </p:cNvPr>
              <p:cNvSpPr/>
              <p:nvPr/>
            </p:nvSpPr>
            <p:spPr>
              <a:xfrm>
                <a:off x="8796293"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離開迴圈</a:t>
                </a:r>
                <a:endParaRPr lang="en-US" sz="2000" dirty="0">
                  <a:solidFill>
                    <a:schemeClr val="bg1"/>
                  </a:solidFill>
                </a:endParaRPr>
              </a:p>
            </p:txBody>
          </p:sp>
          <p:cxnSp>
            <p:nvCxnSpPr>
              <p:cNvPr id="20" name="Connector: Elbow 19">
                <a:extLst>
                  <a:ext uri="{FF2B5EF4-FFF2-40B4-BE49-F238E27FC236}">
                    <a16:creationId xmlns:a16="http://schemas.microsoft.com/office/drawing/2014/main" id="{C8965CB6-247C-C046-3879-B60DE65A0C3B}"/>
                  </a:ext>
                </a:extLst>
              </p:cNvPr>
              <p:cNvCxnSpPr>
                <a:stCxn id="2" idx="2"/>
                <a:endCxn id="6" idx="0"/>
              </p:cNvCxnSpPr>
              <p:nvPr/>
            </p:nvCxnSpPr>
            <p:spPr>
              <a:xfrm rot="16200000" flipH="1">
                <a:off x="8931901" y="1738313"/>
                <a:ext cx="967646" cy="1367177"/>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AF353BC-9C7F-51D0-2867-3ECB69ADC594}"/>
                  </a:ext>
                </a:extLst>
              </p:cNvPr>
              <p:cNvSpPr txBox="1"/>
              <p:nvPr/>
            </p:nvSpPr>
            <p:spPr>
              <a:xfrm>
                <a:off x="10121488" y="2189715"/>
                <a:ext cx="1107996" cy="461665"/>
              </a:xfrm>
              <a:prstGeom prst="rect">
                <a:avLst/>
              </a:prstGeom>
              <a:noFill/>
            </p:spPr>
            <p:txBody>
              <a:bodyPr wrap="none" rtlCol="0">
                <a:spAutoFit/>
              </a:bodyPr>
              <a:lstStyle/>
              <a:p>
                <a:r>
                  <a:rPr lang="zh-TW" altLang="en-US" sz="2400" dirty="0">
                    <a:solidFill>
                      <a:schemeClr val="bg1"/>
                    </a:solidFill>
                  </a:rPr>
                  <a:t>不符合</a:t>
                </a:r>
                <a:endParaRPr lang="en-US" sz="2400" dirty="0">
                  <a:solidFill>
                    <a:schemeClr val="bg1"/>
                  </a:solidFill>
                </a:endParaRPr>
              </a:p>
            </p:txBody>
          </p:sp>
        </p:grpSp>
      </p:grpSp>
      <p:sp>
        <p:nvSpPr>
          <p:cNvPr id="17" name="Rectangle 16">
            <a:extLst>
              <a:ext uri="{FF2B5EF4-FFF2-40B4-BE49-F238E27FC236}">
                <a16:creationId xmlns:a16="http://schemas.microsoft.com/office/drawing/2014/main" id="{9F97FEFC-0F40-9F67-0AC6-70F7793D948B}"/>
              </a:ext>
            </a:extLst>
          </p:cNvPr>
          <p:cNvSpPr/>
          <p:nvPr/>
        </p:nvSpPr>
        <p:spPr>
          <a:xfrm>
            <a:off x="5985154"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a:t>
                </a:r>
                <a:r>
                  <a:rPr lang="en-US" altLang="zh-TW" sz="2800" dirty="0">
                    <a:solidFill>
                      <a:srgbClr val="262626"/>
                    </a:solidFill>
                  </a:rPr>
                  <a:t>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20803857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997489" y="2959080"/>
            <a:ext cx="630667" cy="2983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973FC8A-4101-B3FE-368B-32B6299B3AFC}"/>
              </a:ext>
            </a:extLst>
          </p:cNvPr>
          <p:cNvGrpSpPr/>
          <p:nvPr/>
        </p:nvGrpSpPr>
        <p:grpSpPr>
          <a:xfrm>
            <a:off x="6061939" y="1352863"/>
            <a:ext cx="5340394" cy="2375822"/>
            <a:chOff x="6061939" y="1352863"/>
            <a:chExt cx="5340394" cy="2375822"/>
          </a:xfrm>
        </p:grpSpPr>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0" name="Group 9">
              <a:extLst>
                <a:ext uri="{FF2B5EF4-FFF2-40B4-BE49-F238E27FC236}">
                  <a16:creationId xmlns:a16="http://schemas.microsoft.com/office/drawing/2014/main" id="{5197E878-456D-4115-9622-C5544CA561C5}"/>
                </a:ext>
              </a:extLst>
            </p:cNvPr>
            <p:cNvGrpSpPr/>
            <p:nvPr/>
          </p:nvGrpSpPr>
          <p:grpSpPr>
            <a:xfrm>
              <a:off x="8732135" y="1938079"/>
              <a:ext cx="2670198" cy="1790606"/>
              <a:chOff x="8732135" y="1938079"/>
              <a:chExt cx="2670198" cy="1790606"/>
            </a:xfrm>
          </p:grpSpPr>
          <p:sp>
            <p:nvSpPr>
              <p:cNvPr id="6" name="Rectangle: Rounded Corners 5">
                <a:extLst>
                  <a:ext uri="{FF2B5EF4-FFF2-40B4-BE49-F238E27FC236}">
                    <a16:creationId xmlns:a16="http://schemas.microsoft.com/office/drawing/2014/main" id="{1D47ABB8-14AF-43D4-F745-D83BC467592D}"/>
                  </a:ext>
                </a:extLst>
              </p:cNvPr>
              <p:cNvSpPr/>
              <p:nvPr/>
            </p:nvSpPr>
            <p:spPr>
              <a:xfrm>
                <a:off x="8796293"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離開迴圈</a:t>
                </a:r>
                <a:endParaRPr lang="en-US" sz="2000" dirty="0">
                  <a:solidFill>
                    <a:schemeClr val="bg1"/>
                  </a:solidFill>
                </a:endParaRPr>
              </a:p>
            </p:txBody>
          </p:sp>
          <p:cxnSp>
            <p:nvCxnSpPr>
              <p:cNvPr id="20" name="Connector: Elbow 19">
                <a:extLst>
                  <a:ext uri="{FF2B5EF4-FFF2-40B4-BE49-F238E27FC236}">
                    <a16:creationId xmlns:a16="http://schemas.microsoft.com/office/drawing/2014/main" id="{C8965CB6-247C-C046-3879-B60DE65A0C3B}"/>
                  </a:ext>
                </a:extLst>
              </p:cNvPr>
              <p:cNvCxnSpPr>
                <a:stCxn id="2" idx="2"/>
                <a:endCxn id="6" idx="0"/>
              </p:cNvCxnSpPr>
              <p:nvPr/>
            </p:nvCxnSpPr>
            <p:spPr>
              <a:xfrm rot="16200000" flipH="1">
                <a:off x="8931901" y="1738313"/>
                <a:ext cx="967646" cy="1367177"/>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AF353BC-9C7F-51D0-2867-3ECB69ADC594}"/>
                  </a:ext>
                </a:extLst>
              </p:cNvPr>
              <p:cNvSpPr txBox="1"/>
              <p:nvPr/>
            </p:nvSpPr>
            <p:spPr>
              <a:xfrm>
                <a:off x="10121488" y="2189715"/>
                <a:ext cx="1107996" cy="461665"/>
              </a:xfrm>
              <a:prstGeom prst="rect">
                <a:avLst/>
              </a:prstGeom>
              <a:noFill/>
            </p:spPr>
            <p:txBody>
              <a:bodyPr wrap="none" rtlCol="0">
                <a:spAutoFit/>
              </a:bodyPr>
              <a:lstStyle/>
              <a:p>
                <a:r>
                  <a:rPr lang="zh-TW" altLang="en-US" sz="2400" dirty="0">
                    <a:solidFill>
                      <a:schemeClr val="bg1"/>
                    </a:solidFill>
                  </a:rPr>
                  <a:t>不符合</a:t>
                </a:r>
                <a:endParaRPr lang="en-US" sz="2400" dirty="0">
                  <a:solidFill>
                    <a:schemeClr val="bg1"/>
                  </a:solidFill>
                </a:endParaRPr>
              </a:p>
            </p:txBody>
          </p:sp>
        </p:grpSp>
      </p:grpSp>
      <p:sp>
        <p:nvSpPr>
          <p:cNvPr id="17" name="Rectangle 16">
            <a:extLst>
              <a:ext uri="{FF2B5EF4-FFF2-40B4-BE49-F238E27FC236}">
                <a16:creationId xmlns:a16="http://schemas.microsoft.com/office/drawing/2014/main" id="{9F97FEFC-0F40-9F67-0AC6-70F7793D948B}"/>
              </a:ext>
            </a:extLst>
          </p:cNvPr>
          <p:cNvSpPr/>
          <p:nvPr/>
        </p:nvSpPr>
        <p:spPr>
          <a:xfrm>
            <a:off x="5985154"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a:t>
                </a:r>
                <a:r>
                  <a:rPr lang="en-US" altLang="zh-TW" sz="2800" dirty="0">
                    <a:solidFill>
                      <a:srgbClr val="262626"/>
                    </a:solidFill>
                  </a:rPr>
                  <a:t>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26205315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391143" y="2339618"/>
            <a:ext cx="2319360" cy="3117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973FC8A-4101-B3FE-368B-32B6299B3AFC}"/>
              </a:ext>
            </a:extLst>
          </p:cNvPr>
          <p:cNvGrpSpPr/>
          <p:nvPr/>
        </p:nvGrpSpPr>
        <p:grpSpPr>
          <a:xfrm>
            <a:off x="6061939" y="1352863"/>
            <a:ext cx="5340394" cy="2375822"/>
            <a:chOff x="6061939" y="1352863"/>
            <a:chExt cx="5340394" cy="2375822"/>
          </a:xfrm>
        </p:grpSpPr>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0" name="Group 9">
              <a:extLst>
                <a:ext uri="{FF2B5EF4-FFF2-40B4-BE49-F238E27FC236}">
                  <a16:creationId xmlns:a16="http://schemas.microsoft.com/office/drawing/2014/main" id="{5197E878-456D-4115-9622-C5544CA561C5}"/>
                </a:ext>
              </a:extLst>
            </p:cNvPr>
            <p:cNvGrpSpPr/>
            <p:nvPr/>
          </p:nvGrpSpPr>
          <p:grpSpPr>
            <a:xfrm>
              <a:off x="8732135" y="1938079"/>
              <a:ext cx="2670198" cy="1790606"/>
              <a:chOff x="8732135" y="1938079"/>
              <a:chExt cx="2670198" cy="1790606"/>
            </a:xfrm>
          </p:grpSpPr>
          <p:sp>
            <p:nvSpPr>
              <p:cNvPr id="6" name="Rectangle: Rounded Corners 5">
                <a:extLst>
                  <a:ext uri="{FF2B5EF4-FFF2-40B4-BE49-F238E27FC236}">
                    <a16:creationId xmlns:a16="http://schemas.microsoft.com/office/drawing/2014/main" id="{1D47ABB8-14AF-43D4-F745-D83BC467592D}"/>
                  </a:ext>
                </a:extLst>
              </p:cNvPr>
              <p:cNvSpPr/>
              <p:nvPr/>
            </p:nvSpPr>
            <p:spPr>
              <a:xfrm>
                <a:off x="8796293"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離開迴圈</a:t>
                </a:r>
                <a:endParaRPr lang="en-US" sz="2000" dirty="0">
                  <a:solidFill>
                    <a:schemeClr val="bg1"/>
                  </a:solidFill>
                </a:endParaRPr>
              </a:p>
            </p:txBody>
          </p:sp>
          <p:cxnSp>
            <p:nvCxnSpPr>
              <p:cNvPr id="20" name="Connector: Elbow 19">
                <a:extLst>
                  <a:ext uri="{FF2B5EF4-FFF2-40B4-BE49-F238E27FC236}">
                    <a16:creationId xmlns:a16="http://schemas.microsoft.com/office/drawing/2014/main" id="{C8965CB6-247C-C046-3879-B60DE65A0C3B}"/>
                  </a:ext>
                </a:extLst>
              </p:cNvPr>
              <p:cNvCxnSpPr>
                <a:stCxn id="2" idx="2"/>
                <a:endCxn id="6" idx="0"/>
              </p:cNvCxnSpPr>
              <p:nvPr/>
            </p:nvCxnSpPr>
            <p:spPr>
              <a:xfrm rot="16200000" flipH="1">
                <a:off x="8931901" y="1738313"/>
                <a:ext cx="967646" cy="1367177"/>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AF353BC-9C7F-51D0-2867-3ECB69ADC594}"/>
                  </a:ext>
                </a:extLst>
              </p:cNvPr>
              <p:cNvSpPr txBox="1"/>
              <p:nvPr/>
            </p:nvSpPr>
            <p:spPr>
              <a:xfrm>
                <a:off x="10121488" y="2189715"/>
                <a:ext cx="1107996" cy="461665"/>
              </a:xfrm>
              <a:prstGeom prst="rect">
                <a:avLst/>
              </a:prstGeom>
              <a:noFill/>
            </p:spPr>
            <p:txBody>
              <a:bodyPr wrap="none" rtlCol="0">
                <a:spAutoFit/>
              </a:bodyPr>
              <a:lstStyle/>
              <a:p>
                <a:r>
                  <a:rPr lang="zh-TW" altLang="en-US" sz="2400" dirty="0">
                    <a:solidFill>
                      <a:schemeClr val="bg1"/>
                    </a:solidFill>
                  </a:rPr>
                  <a:t>不符合</a:t>
                </a:r>
                <a:endParaRPr lang="en-US" sz="2400" dirty="0">
                  <a:solidFill>
                    <a:schemeClr val="bg1"/>
                  </a:solidFill>
                </a:endParaRPr>
              </a:p>
            </p:txBody>
          </p:sp>
        </p:grpSp>
      </p:grpSp>
      <p:sp>
        <p:nvSpPr>
          <p:cNvPr id="17" name="Rectangle 16">
            <a:extLst>
              <a:ext uri="{FF2B5EF4-FFF2-40B4-BE49-F238E27FC236}">
                <a16:creationId xmlns:a16="http://schemas.microsoft.com/office/drawing/2014/main" id="{B986B484-5831-5BE0-2E86-DC88820A66A2}"/>
              </a:ext>
            </a:extLst>
          </p:cNvPr>
          <p:cNvSpPr/>
          <p:nvPr/>
        </p:nvSpPr>
        <p:spPr>
          <a:xfrm>
            <a:off x="6061937" y="1233991"/>
            <a:ext cx="5329683" cy="8229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A8BF3AB4-255D-4A66-0B40-285C42426B0F}"/>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9D58B671-0FDD-67BB-5EB0-8794CC87397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4CDF9E3B-85C7-C892-35CE-B28B3F9EF68A}"/>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DD315F9B-B615-A59C-A472-6091A3320D2A}"/>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 </a:t>
                </a:r>
                <a:r>
                  <a:rPr lang="en-US" altLang="zh-TW" sz="2800" dirty="0">
                    <a:solidFill>
                      <a:srgbClr val="262626"/>
                    </a:solidFill>
                  </a:rPr>
                  <a:t>2</a:t>
                </a:r>
              </a:p>
            </p:txBody>
          </p:sp>
          <p:sp>
            <p:nvSpPr>
              <p:cNvPr id="29" name="TextBox 4">
                <a:extLst>
                  <a:ext uri="{FF2B5EF4-FFF2-40B4-BE49-F238E27FC236}">
                    <a16:creationId xmlns:a16="http://schemas.microsoft.com/office/drawing/2014/main" id="{D8607F5A-BDB1-34F6-64BC-E00751DA99DA}"/>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FFDF2DC3-6D2D-EEC2-6680-C0A112EAF1B1}"/>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AA995DA3-9D66-1085-FB00-59E38DB4CF5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F1D05CD1-DF6F-EC7B-7474-9C04B81BE045}"/>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F554AEA-DA2A-55DC-8C3E-1E5DBE93363B}"/>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34" name="TextBox 4">
                <a:extLst>
                  <a:ext uri="{FF2B5EF4-FFF2-40B4-BE49-F238E27FC236}">
                    <a16:creationId xmlns:a16="http://schemas.microsoft.com/office/drawing/2014/main" id="{AA26DF77-DB2E-6ED0-2A0B-421B5C896C31}"/>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39302856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2008092" y="2633091"/>
            <a:ext cx="2445036" cy="338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973FC8A-4101-B3FE-368B-32B6299B3AFC}"/>
              </a:ext>
            </a:extLst>
          </p:cNvPr>
          <p:cNvGrpSpPr/>
          <p:nvPr/>
        </p:nvGrpSpPr>
        <p:grpSpPr>
          <a:xfrm>
            <a:off x="6061939" y="1352863"/>
            <a:ext cx="5340394" cy="2375822"/>
            <a:chOff x="6061939" y="1352863"/>
            <a:chExt cx="5340394" cy="2375822"/>
          </a:xfrm>
        </p:grpSpPr>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0" name="Group 9">
              <a:extLst>
                <a:ext uri="{FF2B5EF4-FFF2-40B4-BE49-F238E27FC236}">
                  <a16:creationId xmlns:a16="http://schemas.microsoft.com/office/drawing/2014/main" id="{5197E878-456D-4115-9622-C5544CA561C5}"/>
                </a:ext>
              </a:extLst>
            </p:cNvPr>
            <p:cNvGrpSpPr/>
            <p:nvPr/>
          </p:nvGrpSpPr>
          <p:grpSpPr>
            <a:xfrm>
              <a:off x="8732135" y="1938079"/>
              <a:ext cx="2670198" cy="1790606"/>
              <a:chOff x="8732135" y="1938079"/>
              <a:chExt cx="2670198" cy="1790606"/>
            </a:xfrm>
          </p:grpSpPr>
          <p:sp>
            <p:nvSpPr>
              <p:cNvPr id="6" name="Rectangle: Rounded Corners 5">
                <a:extLst>
                  <a:ext uri="{FF2B5EF4-FFF2-40B4-BE49-F238E27FC236}">
                    <a16:creationId xmlns:a16="http://schemas.microsoft.com/office/drawing/2014/main" id="{1D47ABB8-14AF-43D4-F745-D83BC467592D}"/>
                  </a:ext>
                </a:extLst>
              </p:cNvPr>
              <p:cNvSpPr/>
              <p:nvPr/>
            </p:nvSpPr>
            <p:spPr>
              <a:xfrm>
                <a:off x="8796293"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離開迴圈</a:t>
                </a:r>
                <a:endParaRPr lang="en-US" sz="2000" dirty="0">
                  <a:solidFill>
                    <a:schemeClr val="bg1"/>
                  </a:solidFill>
                </a:endParaRPr>
              </a:p>
            </p:txBody>
          </p:sp>
          <p:cxnSp>
            <p:nvCxnSpPr>
              <p:cNvPr id="20" name="Connector: Elbow 19">
                <a:extLst>
                  <a:ext uri="{FF2B5EF4-FFF2-40B4-BE49-F238E27FC236}">
                    <a16:creationId xmlns:a16="http://schemas.microsoft.com/office/drawing/2014/main" id="{C8965CB6-247C-C046-3879-B60DE65A0C3B}"/>
                  </a:ext>
                </a:extLst>
              </p:cNvPr>
              <p:cNvCxnSpPr>
                <a:stCxn id="2" idx="2"/>
                <a:endCxn id="6" idx="0"/>
              </p:cNvCxnSpPr>
              <p:nvPr/>
            </p:nvCxnSpPr>
            <p:spPr>
              <a:xfrm rot="16200000" flipH="1">
                <a:off x="8931901" y="1738313"/>
                <a:ext cx="967646" cy="1367177"/>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AF353BC-9C7F-51D0-2867-3ECB69ADC594}"/>
                  </a:ext>
                </a:extLst>
              </p:cNvPr>
              <p:cNvSpPr txBox="1"/>
              <p:nvPr/>
            </p:nvSpPr>
            <p:spPr>
              <a:xfrm>
                <a:off x="10121488" y="2189715"/>
                <a:ext cx="1107996" cy="461665"/>
              </a:xfrm>
              <a:prstGeom prst="rect">
                <a:avLst/>
              </a:prstGeom>
              <a:noFill/>
            </p:spPr>
            <p:txBody>
              <a:bodyPr wrap="none" rtlCol="0">
                <a:spAutoFit/>
              </a:bodyPr>
              <a:lstStyle/>
              <a:p>
                <a:r>
                  <a:rPr lang="zh-TW" altLang="en-US" sz="2400" dirty="0">
                    <a:solidFill>
                      <a:schemeClr val="bg1"/>
                    </a:solidFill>
                  </a:rPr>
                  <a:t>不符合</a:t>
                </a:r>
                <a:endParaRPr lang="en-US" sz="2400" dirty="0">
                  <a:solidFill>
                    <a:schemeClr val="bg1"/>
                  </a:solidFill>
                </a:endParaRPr>
              </a:p>
            </p:txBody>
          </p:sp>
        </p:grpSp>
      </p:grpSp>
      <p:sp>
        <p:nvSpPr>
          <p:cNvPr id="17" name="Rectangle 16">
            <a:extLst>
              <a:ext uri="{FF2B5EF4-FFF2-40B4-BE49-F238E27FC236}">
                <a16:creationId xmlns:a16="http://schemas.microsoft.com/office/drawing/2014/main" id="{9F97FEFC-0F40-9F67-0AC6-70F7793D948B}"/>
              </a:ext>
            </a:extLst>
          </p:cNvPr>
          <p:cNvSpPr/>
          <p:nvPr/>
        </p:nvSpPr>
        <p:spPr>
          <a:xfrm>
            <a:off x="5985154"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318797629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997489" y="2959080"/>
            <a:ext cx="630667" cy="2983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973FC8A-4101-B3FE-368B-32B6299B3AFC}"/>
              </a:ext>
            </a:extLst>
          </p:cNvPr>
          <p:cNvGrpSpPr/>
          <p:nvPr/>
        </p:nvGrpSpPr>
        <p:grpSpPr>
          <a:xfrm>
            <a:off x="6061939" y="1352863"/>
            <a:ext cx="5340394" cy="2375822"/>
            <a:chOff x="6061939" y="1352863"/>
            <a:chExt cx="5340394" cy="2375822"/>
          </a:xfrm>
        </p:grpSpPr>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0" name="Group 9">
              <a:extLst>
                <a:ext uri="{FF2B5EF4-FFF2-40B4-BE49-F238E27FC236}">
                  <a16:creationId xmlns:a16="http://schemas.microsoft.com/office/drawing/2014/main" id="{5197E878-456D-4115-9622-C5544CA561C5}"/>
                </a:ext>
              </a:extLst>
            </p:cNvPr>
            <p:cNvGrpSpPr/>
            <p:nvPr/>
          </p:nvGrpSpPr>
          <p:grpSpPr>
            <a:xfrm>
              <a:off x="8732135" y="1938079"/>
              <a:ext cx="2670198" cy="1790606"/>
              <a:chOff x="8732135" y="1938079"/>
              <a:chExt cx="2670198" cy="1790606"/>
            </a:xfrm>
          </p:grpSpPr>
          <p:sp>
            <p:nvSpPr>
              <p:cNvPr id="6" name="Rectangle: Rounded Corners 5">
                <a:extLst>
                  <a:ext uri="{FF2B5EF4-FFF2-40B4-BE49-F238E27FC236}">
                    <a16:creationId xmlns:a16="http://schemas.microsoft.com/office/drawing/2014/main" id="{1D47ABB8-14AF-43D4-F745-D83BC467592D}"/>
                  </a:ext>
                </a:extLst>
              </p:cNvPr>
              <p:cNvSpPr/>
              <p:nvPr/>
            </p:nvSpPr>
            <p:spPr>
              <a:xfrm>
                <a:off x="8796293"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離開迴圈</a:t>
                </a:r>
                <a:endParaRPr lang="en-US" sz="2000" dirty="0">
                  <a:solidFill>
                    <a:schemeClr val="bg1"/>
                  </a:solidFill>
                </a:endParaRPr>
              </a:p>
            </p:txBody>
          </p:sp>
          <p:cxnSp>
            <p:nvCxnSpPr>
              <p:cNvPr id="20" name="Connector: Elbow 19">
                <a:extLst>
                  <a:ext uri="{FF2B5EF4-FFF2-40B4-BE49-F238E27FC236}">
                    <a16:creationId xmlns:a16="http://schemas.microsoft.com/office/drawing/2014/main" id="{C8965CB6-247C-C046-3879-B60DE65A0C3B}"/>
                  </a:ext>
                </a:extLst>
              </p:cNvPr>
              <p:cNvCxnSpPr>
                <a:stCxn id="2" idx="2"/>
                <a:endCxn id="6" idx="0"/>
              </p:cNvCxnSpPr>
              <p:nvPr/>
            </p:nvCxnSpPr>
            <p:spPr>
              <a:xfrm rot="16200000" flipH="1">
                <a:off x="8931901" y="1738313"/>
                <a:ext cx="967646" cy="1367177"/>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AF353BC-9C7F-51D0-2867-3ECB69ADC594}"/>
                  </a:ext>
                </a:extLst>
              </p:cNvPr>
              <p:cNvSpPr txBox="1"/>
              <p:nvPr/>
            </p:nvSpPr>
            <p:spPr>
              <a:xfrm>
                <a:off x="10121488" y="2189715"/>
                <a:ext cx="1107996" cy="461665"/>
              </a:xfrm>
              <a:prstGeom prst="rect">
                <a:avLst/>
              </a:prstGeom>
              <a:noFill/>
            </p:spPr>
            <p:txBody>
              <a:bodyPr wrap="none" rtlCol="0">
                <a:spAutoFit/>
              </a:bodyPr>
              <a:lstStyle/>
              <a:p>
                <a:r>
                  <a:rPr lang="zh-TW" altLang="en-US" sz="2400" dirty="0">
                    <a:solidFill>
                      <a:schemeClr val="bg1"/>
                    </a:solidFill>
                  </a:rPr>
                  <a:t>不符合</a:t>
                </a:r>
                <a:endParaRPr lang="en-US" sz="2400" dirty="0">
                  <a:solidFill>
                    <a:schemeClr val="bg1"/>
                  </a:solidFill>
                </a:endParaRPr>
              </a:p>
            </p:txBody>
          </p:sp>
        </p:grpSp>
      </p:grpSp>
      <p:sp>
        <p:nvSpPr>
          <p:cNvPr id="17" name="Rectangle 16">
            <a:extLst>
              <a:ext uri="{FF2B5EF4-FFF2-40B4-BE49-F238E27FC236}">
                <a16:creationId xmlns:a16="http://schemas.microsoft.com/office/drawing/2014/main" id="{9F97FEFC-0F40-9F67-0AC6-70F7793D948B}"/>
              </a:ext>
            </a:extLst>
          </p:cNvPr>
          <p:cNvSpPr/>
          <p:nvPr/>
        </p:nvSpPr>
        <p:spPr>
          <a:xfrm>
            <a:off x="5985154"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232404578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391143" y="2339618"/>
            <a:ext cx="2319360" cy="3117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973FC8A-4101-B3FE-368B-32B6299B3AFC}"/>
              </a:ext>
            </a:extLst>
          </p:cNvPr>
          <p:cNvGrpSpPr/>
          <p:nvPr/>
        </p:nvGrpSpPr>
        <p:grpSpPr>
          <a:xfrm>
            <a:off x="6061939" y="1352863"/>
            <a:ext cx="5340394" cy="2375822"/>
            <a:chOff x="6061939" y="1352863"/>
            <a:chExt cx="5340394" cy="2375822"/>
          </a:xfrm>
        </p:grpSpPr>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0" name="Group 9">
              <a:extLst>
                <a:ext uri="{FF2B5EF4-FFF2-40B4-BE49-F238E27FC236}">
                  <a16:creationId xmlns:a16="http://schemas.microsoft.com/office/drawing/2014/main" id="{5197E878-456D-4115-9622-C5544CA561C5}"/>
                </a:ext>
              </a:extLst>
            </p:cNvPr>
            <p:cNvGrpSpPr/>
            <p:nvPr/>
          </p:nvGrpSpPr>
          <p:grpSpPr>
            <a:xfrm>
              <a:off x="8732135" y="1938079"/>
              <a:ext cx="2670198" cy="1790606"/>
              <a:chOff x="8732135" y="1938079"/>
              <a:chExt cx="2670198" cy="1790606"/>
            </a:xfrm>
          </p:grpSpPr>
          <p:sp>
            <p:nvSpPr>
              <p:cNvPr id="6" name="Rectangle: Rounded Corners 5">
                <a:extLst>
                  <a:ext uri="{FF2B5EF4-FFF2-40B4-BE49-F238E27FC236}">
                    <a16:creationId xmlns:a16="http://schemas.microsoft.com/office/drawing/2014/main" id="{1D47ABB8-14AF-43D4-F745-D83BC467592D}"/>
                  </a:ext>
                </a:extLst>
              </p:cNvPr>
              <p:cNvSpPr/>
              <p:nvPr/>
            </p:nvSpPr>
            <p:spPr>
              <a:xfrm>
                <a:off x="8796293"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離開迴圈</a:t>
                </a:r>
                <a:endParaRPr lang="en-US" sz="2000" dirty="0">
                  <a:solidFill>
                    <a:schemeClr val="bg1"/>
                  </a:solidFill>
                </a:endParaRPr>
              </a:p>
            </p:txBody>
          </p:sp>
          <p:cxnSp>
            <p:nvCxnSpPr>
              <p:cNvPr id="20" name="Connector: Elbow 19">
                <a:extLst>
                  <a:ext uri="{FF2B5EF4-FFF2-40B4-BE49-F238E27FC236}">
                    <a16:creationId xmlns:a16="http://schemas.microsoft.com/office/drawing/2014/main" id="{C8965CB6-247C-C046-3879-B60DE65A0C3B}"/>
                  </a:ext>
                </a:extLst>
              </p:cNvPr>
              <p:cNvCxnSpPr>
                <a:stCxn id="2" idx="2"/>
                <a:endCxn id="6" idx="0"/>
              </p:cNvCxnSpPr>
              <p:nvPr/>
            </p:nvCxnSpPr>
            <p:spPr>
              <a:xfrm rot="16200000" flipH="1">
                <a:off x="8931901" y="1738313"/>
                <a:ext cx="967646" cy="1367177"/>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AF353BC-9C7F-51D0-2867-3ECB69ADC594}"/>
                  </a:ext>
                </a:extLst>
              </p:cNvPr>
              <p:cNvSpPr txBox="1"/>
              <p:nvPr/>
            </p:nvSpPr>
            <p:spPr>
              <a:xfrm>
                <a:off x="10121488" y="2189715"/>
                <a:ext cx="1107996" cy="461665"/>
              </a:xfrm>
              <a:prstGeom prst="rect">
                <a:avLst/>
              </a:prstGeom>
              <a:noFill/>
            </p:spPr>
            <p:txBody>
              <a:bodyPr wrap="none" rtlCol="0">
                <a:spAutoFit/>
              </a:bodyPr>
              <a:lstStyle/>
              <a:p>
                <a:r>
                  <a:rPr lang="zh-TW" altLang="en-US" sz="2400" dirty="0">
                    <a:solidFill>
                      <a:schemeClr val="bg1"/>
                    </a:solidFill>
                  </a:rPr>
                  <a:t>不符合</a:t>
                </a:r>
                <a:endParaRPr lang="en-US" sz="2400" dirty="0">
                  <a:solidFill>
                    <a:schemeClr val="bg1"/>
                  </a:solidFill>
                </a:endParaRPr>
              </a:p>
            </p:txBody>
          </p:sp>
        </p:grpSp>
      </p:grpSp>
      <p:sp>
        <p:nvSpPr>
          <p:cNvPr id="17" name="Rectangle 16">
            <a:extLst>
              <a:ext uri="{FF2B5EF4-FFF2-40B4-BE49-F238E27FC236}">
                <a16:creationId xmlns:a16="http://schemas.microsoft.com/office/drawing/2014/main" id="{B986B484-5831-5BE0-2E86-DC88820A66A2}"/>
              </a:ext>
            </a:extLst>
          </p:cNvPr>
          <p:cNvSpPr/>
          <p:nvPr/>
        </p:nvSpPr>
        <p:spPr>
          <a:xfrm>
            <a:off x="6061937" y="1233991"/>
            <a:ext cx="5329683" cy="8229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56EE65FC-702E-5C4A-D932-B3C80225C17E}"/>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5D24DD53-941B-CFB3-31DF-49D79457D28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D92B40F-7A42-1688-D764-16DBC3BB490C}"/>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762C89E9-3FAE-CF6F-05C6-9F0E91186D05}"/>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0 1 2</a:t>
                </a:r>
              </a:p>
            </p:txBody>
          </p:sp>
          <p:sp>
            <p:nvSpPr>
              <p:cNvPr id="29" name="TextBox 4">
                <a:extLst>
                  <a:ext uri="{FF2B5EF4-FFF2-40B4-BE49-F238E27FC236}">
                    <a16:creationId xmlns:a16="http://schemas.microsoft.com/office/drawing/2014/main" id="{1AC3D176-D63C-F5D2-51E9-0EF64A90A26E}"/>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05BC14C1-087C-96CD-F48A-76E59374F5D6}"/>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7171053D-40CE-C0BD-827E-F22690A468E4}"/>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FE3C44BD-B077-DD83-0CA0-040CA2ED2379}"/>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CC037638-218E-A6C7-6D43-67953D5FA0E2}"/>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34" name="TextBox 4">
                <a:extLst>
                  <a:ext uri="{FF2B5EF4-FFF2-40B4-BE49-F238E27FC236}">
                    <a16:creationId xmlns:a16="http://schemas.microsoft.com/office/drawing/2014/main" id="{D109EC98-DDAA-24EA-E776-08A8536BEB30}"/>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16151395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13" name="Rectangle 12">
            <a:extLst>
              <a:ext uri="{FF2B5EF4-FFF2-40B4-BE49-F238E27FC236}">
                <a16:creationId xmlns:a16="http://schemas.microsoft.com/office/drawing/2014/main" id="{7A00F20F-7676-8E55-80CD-E96A98DEA79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19" name="Group 18">
            <a:extLst>
              <a:ext uri="{FF2B5EF4-FFF2-40B4-BE49-F238E27FC236}">
                <a16:creationId xmlns:a16="http://schemas.microsoft.com/office/drawing/2014/main" id="{3F4D62D2-5D9F-A543-C92C-AD31ACE420FE}"/>
              </a:ext>
            </a:extLst>
          </p:cNvPr>
          <p:cNvGrpSpPr/>
          <p:nvPr/>
        </p:nvGrpSpPr>
        <p:grpSpPr>
          <a:xfrm>
            <a:off x="1060987" y="1206507"/>
            <a:ext cx="4917440" cy="2505115"/>
            <a:chOff x="1060987" y="1068000"/>
            <a:chExt cx="4917440" cy="2505115"/>
          </a:xfrm>
        </p:grpSpPr>
        <p:sp>
          <p:nvSpPr>
            <p:cNvPr id="16" name="Rectangle: Rounded Corners 15">
              <a:extLst>
                <a:ext uri="{FF2B5EF4-FFF2-40B4-BE49-F238E27FC236}">
                  <a16:creationId xmlns:a16="http://schemas.microsoft.com/office/drawing/2014/main" id="{0CE839BA-DE3D-319D-FA10-923FF5C017D9}"/>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FBB7939-C535-D5DE-003B-D61122A50BC8}"/>
                </a:ext>
              </a:extLst>
            </p:cNvPr>
            <p:cNvSpPr/>
            <p:nvPr/>
          </p:nvSpPr>
          <p:spPr>
            <a:xfrm>
              <a:off x="1258824" y="1786469"/>
              <a:ext cx="4521766" cy="164253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8" name="TextBox 17">
              <a:extLst>
                <a:ext uri="{FF2B5EF4-FFF2-40B4-BE49-F238E27FC236}">
                  <a16:creationId xmlns:a16="http://schemas.microsoft.com/office/drawing/2014/main" id="{D672B52B-D43C-FD7F-30FF-EEEBD70C9079}"/>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grpSp>
        <p:nvGrpSpPr>
          <p:cNvPr id="7" name="Group 6">
            <a:extLst>
              <a:ext uri="{FF2B5EF4-FFF2-40B4-BE49-F238E27FC236}">
                <a16:creationId xmlns:a16="http://schemas.microsoft.com/office/drawing/2014/main" id="{A7E28620-CD58-4FB4-AA87-22398A811F97}"/>
              </a:ext>
            </a:extLst>
          </p:cNvPr>
          <p:cNvGrpSpPr/>
          <p:nvPr/>
        </p:nvGrpSpPr>
        <p:grpSpPr>
          <a:xfrm>
            <a:off x="6513294" y="1720595"/>
            <a:ext cx="4617720" cy="4327144"/>
            <a:chOff x="6461475" y="786384"/>
            <a:chExt cx="4617720" cy="5687568"/>
          </a:xfrm>
        </p:grpSpPr>
        <p:sp>
          <p:nvSpPr>
            <p:cNvPr id="9" name="Rectangle: Rounded Corners 8">
              <a:extLst>
                <a:ext uri="{FF2B5EF4-FFF2-40B4-BE49-F238E27FC236}">
                  <a16:creationId xmlns:a16="http://schemas.microsoft.com/office/drawing/2014/main" id="{C20FA728-4911-4B79-8A6B-C692A344F8B9}"/>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E687D83B-A709-9AAD-BE72-E0321C236D80}"/>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err="1">
                  <a:solidFill>
                    <a:srgbClr val="569CD6"/>
                  </a:solidFill>
                  <a:latin typeface="Consolas" panose="020B0609020204030204" pitchFamily="49" charset="0"/>
                </a:rPr>
                <a:t>int</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scanf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t>
              </a:r>
              <a:r>
                <a:rPr lang="en-US" altLang="zh-TW" sz="2000" dirty="0">
                  <a:solidFill>
                    <a:srgbClr val="9CDCFE"/>
                  </a:solidFill>
                  <a:latin typeface="Consolas" panose="020B0609020204030204" pitchFamily="49" charset="0"/>
                </a:rPr>
                <a:t>%d</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&amp;</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C586C0"/>
                  </a:solidFill>
                  <a:latin typeface="Consolas" panose="020B0609020204030204" pitchFamily="49" charset="0"/>
                </a:rPr>
                <a:t>if</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2</a:t>
              </a:r>
              <a:r>
                <a:rPr lang="en-US" altLang="zh-TW" sz="2000" dirty="0">
                  <a:solidFill>
                    <a:srgbClr val="D4D4D4"/>
                  </a:solidFill>
                  <a:latin typeface="Consolas" panose="020B0609020204030204" pitchFamily="49" charset="0"/>
                </a:rPr>
                <a:t>) {</a:t>
              </a:r>
              <a:endParaRPr lang="en-US" altLang="zh-TW" sz="2000" dirty="0"/>
            </a:p>
            <a:p>
              <a:r>
                <a:rPr lang="en-US" altLang="zh-TW" sz="2000" dirty="0">
                  <a:solidFill>
                    <a:srgbClr val="9CDCFE"/>
                  </a:solidFill>
                  <a:latin typeface="Consolas" panose="020B0609020204030204" pitchFamily="49" charset="0"/>
                </a:rPr>
                <a:t>    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    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"b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p:txBody>
        </p:sp>
        <p:sp>
          <p:nvSpPr>
            <p:cNvPr id="11" name="TextBox 10">
              <a:extLst>
                <a:ext uri="{FF2B5EF4-FFF2-40B4-BE49-F238E27FC236}">
                  <a16:creationId xmlns:a16="http://schemas.microsoft.com/office/drawing/2014/main" id="{9127206B-1E25-E31E-5A04-34DFCA5A1766}"/>
                </a:ext>
              </a:extLst>
            </p:cNvPr>
            <p:cNvSpPr txBox="1"/>
            <p:nvPr/>
          </p:nvSpPr>
          <p:spPr>
            <a:xfrm>
              <a:off x="8062449" y="849438"/>
              <a:ext cx="1415772" cy="768624"/>
            </a:xfrm>
            <a:prstGeom prst="rect">
              <a:avLst/>
            </a:prstGeom>
            <a:noFill/>
          </p:spPr>
          <p:txBody>
            <a:bodyPr wrap="none" rtlCol="0">
              <a:spAutoFit/>
            </a:bodyPr>
            <a:lstStyle/>
            <a:p>
              <a:r>
                <a:rPr lang="zh-TW" altLang="en-US" sz="3200" dirty="0">
                  <a:solidFill>
                    <a:schemeClr val="bg1"/>
                  </a:solidFill>
                </a:rPr>
                <a:t>程式碼</a:t>
              </a:r>
              <a:endParaRPr lang="en-US" sz="3200" dirty="0">
                <a:solidFill>
                  <a:schemeClr val="bg1"/>
                </a:solidFill>
              </a:endParaRPr>
            </a:p>
          </p:txBody>
        </p:sp>
      </p:grpSp>
      <p:sp>
        <p:nvSpPr>
          <p:cNvPr id="12" name="Rectangle 11">
            <a:extLst>
              <a:ext uri="{FF2B5EF4-FFF2-40B4-BE49-F238E27FC236}">
                <a16:creationId xmlns:a16="http://schemas.microsoft.com/office/drawing/2014/main" id="{0E938F53-7D26-53D6-572A-868737BA255E}"/>
              </a:ext>
            </a:extLst>
          </p:cNvPr>
          <p:cNvSpPr/>
          <p:nvPr/>
        </p:nvSpPr>
        <p:spPr>
          <a:xfrm>
            <a:off x="6867144" y="3831336"/>
            <a:ext cx="1938528" cy="12527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7245BA4-E575-FB5A-44AD-C4734A33BB94}"/>
              </a:ext>
            </a:extLst>
          </p:cNvPr>
          <p:cNvGrpSpPr/>
          <p:nvPr/>
        </p:nvGrpSpPr>
        <p:grpSpPr>
          <a:xfrm>
            <a:off x="1060987" y="3973232"/>
            <a:ext cx="4917440" cy="2505115"/>
            <a:chOff x="1066800" y="3834725"/>
            <a:chExt cx="4917440" cy="2505115"/>
          </a:xfrm>
        </p:grpSpPr>
        <p:sp>
          <p:nvSpPr>
            <p:cNvPr id="21" name="Rectangle: Rounded Corners 20">
              <a:extLst>
                <a:ext uri="{FF2B5EF4-FFF2-40B4-BE49-F238E27FC236}">
                  <a16:creationId xmlns:a16="http://schemas.microsoft.com/office/drawing/2014/main" id="{4CDD0A37-8FD3-50FC-D08E-1D24BDFDBC97}"/>
                </a:ext>
              </a:extLst>
            </p:cNvPr>
            <p:cNvSpPr/>
            <p:nvPr/>
          </p:nvSpPr>
          <p:spPr>
            <a:xfrm>
              <a:off x="1066800" y="3834725"/>
              <a:ext cx="4917440"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487923EF-4D66-79CA-619E-FAC40779542D}"/>
                </a:ext>
              </a:extLst>
            </p:cNvPr>
            <p:cNvGrpSpPr/>
            <p:nvPr/>
          </p:nvGrpSpPr>
          <p:grpSpPr>
            <a:xfrm>
              <a:off x="1258824" y="3834725"/>
              <a:ext cx="4521766" cy="2387414"/>
              <a:chOff x="1258824" y="3651100"/>
              <a:chExt cx="4521766" cy="2387414"/>
            </a:xfrm>
          </p:grpSpPr>
          <p:grpSp>
            <p:nvGrpSpPr>
              <p:cNvPr id="23" name="Group 22">
                <a:extLst>
                  <a:ext uri="{FF2B5EF4-FFF2-40B4-BE49-F238E27FC236}">
                    <a16:creationId xmlns:a16="http://schemas.microsoft.com/office/drawing/2014/main" id="{A73A8187-D9AF-B20F-2894-F01C431C96BC}"/>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6" name="Rectangle: Rounded Corners 25">
                  <a:extLst>
                    <a:ext uri="{FF2B5EF4-FFF2-40B4-BE49-F238E27FC236}">
                      <a16:creationId xmlns:a16="http://schemas.microsoft.com/office/drawing/2014/main" id="{0A74A429-97F6-9BF0-BE31-A16EA7786D1B}"/>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a:t>
                  </a:r>
                </a:p>
              </p:txBody>
            </p:sp>
            <p:sp>
              <p:nvSpPr>
                <p:cNvPr id="27" name="Rectangle: Rounded Corners 26">
                  <a:extLst>
                    <a:ext uri="{FF2B5EF4-FFF2-40B4-BE49-F238E27FC236}">
                      <a16:creationId xmlns:a16="http://schemas.microsoft.com/office/drawing/2014/main" id="{EBAB239B-7257-B58D-17A7-23D6BD86DA94}"/>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1</a:t>
                  </a:r>
                </a:p>
                <a:p>
                  <a:r>
                    <a:rPr lang="en-US" sz="2800" dirty="0"/>
                    <a:t>b = 0</a:t>
                  </a:r>
                </a:p>
              </p:txBody>
            </p:sp>
          </p:grpSp>
          <p:sp>
            <p:nvSpPr>
              <p:cNvPr id="24" name="TextBox 23">
                <a:extLst>
                  <a:ext uri="{FF2B5EF4-FFF2-40B4-BE49-F238E27FC236}">
                    <a16:creationId xmlns:a16="http://schemas.microsoft.com/office/drawing/2014/main" id="{7ABEB0B2-CE5C-60EA-C882-98F7FF2D922B}"/>
                  </a:ext>
                </a:extLst>
              </p:cNvPr>
              <p:cNvSpPr txBox="1"/>
              <p:nvPr/>
            </p:nvSpPr>
            <p:spPr>
              <a:xfrm>
                <a:off x="1793730" y="3651100"/>
                <a:ext cx="902811"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5" name="TextBox 24">
                <a:extLst>
                  <a:ext uri="{FF2B5EF4-FFF2-40B4-BE49-F238E27FC236}">
                    <a16:creationId xmlns:a16="http://schemas.microsoft.com/office/drawing/2014/main" id="{7614DAC0-B7BE-BEAD-C443-C6C5E59DEAA4}"/>
                  </a:ext>
                </a:extLst>
              </p:cNvPr>
              <p:cNvSpPr txBox="1"/>
              <p:nvPr/>
            </p:nvSpPr>
            <p:spPr>
              <a:xfrm>
                <a:off x="4344394" y="3657848"/>
                <a:ext cx="902811"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spTree>
    <p:extLst>
      <p:ext uri="{BB962C8B-B14F-4D97-AF65-F5344CB8AC3E}">
        <p14:creationId xmlns:p14="http://schemas.microsoft.com/office/powerpoint/2010/main" val="107394657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21" name="Group 19">
            <a:extLst>
              <a:ext uri="{FF2B5EF4-FFF2-40B4-BE49-F238E27FC236}">
                <a16:creationId xmlns:a16="http://schemas.microsoft.com/office/drawing/2014/main" id="{00E19DBE-F8CA-86E2-8AAC-494A93DCE211}"/>
              </a:ext>
            </a:extLst>
          </p:cNvPr>
          <p:cNvGrpSpPr/>
          <p:nvPr/>
        </p:nvGrpSpPr>
        <p:grpSpPr>
          <a:xfrm>
            <a:off x="6096000" y="4152106"/>
            <a:ext cx="2316480" cy="2321971"/>
            <a:chOff x="1066801" y="3805499"/>
            <a:chExt cx="1080920" cy="2448770"/>
          </a:xfrm>
        </p:grpSpPr>
        <p:sp>
          <p:nvSpPr>
            <p:cNvPr id="22" name="Rectangle: Rounded Corners 14">
              <a:extLst>
                <a:ext uri="{FF2B5EF4-FFF2-40B4-BE49-F238E27FC236}">
                  <a16:creationId xmlns:a16="http://schemas.microsoft.com/office/drawing/2014/main" id="{F8FC2EF6-2E4F-32F1-A243-0712E28F4921}"/>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7">
              <a:extLst>
                <a:ext uri="{FF2B5EF4-FFF2-40B4-BE49-F238E27FC236}">
                  <a16:creationId xmlns:a16="http://schemas.microsoft.com/office/drawing/2014/main" id="{70D76C3A-E0E2-C809-B0C7-B75FE0EF44B2}"/>
                </a:ext>
              </a:extLst>
            </p:cNvPr>
            <p:cNvGrpSpPr/>
            <p:nvPr/>
          </p:nvGrpSpPr>
          <p:grpSpPr>
            <a:xfrm>
              <a:off x="1136492" y="3805499"/>
              <a:ext cx="942960" cy="2289569"/>
              <a:chOff x="1136492" y="3621874"/>
              <a:chExt cx="942960" cy="2289569"/>
            </a:xfrm>
          </p:grpSpPr>
          <p:sp>
            <p:nvSpPr>
              <p:cNvPr id="24" name="Rectangle: Rounded Corners 2">
                <a:extLst>
                  <a:ext uri="{FF2B5EF4-FFF2-40B4-BE49-F238E27FC236}">
                    <a16:creationId xmlns:a16="http://schemas.microsoft.com/office/drawing/2014/main" id="{EABB28B9-44BC-EC22-B695-A001453D3A32}"/>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0 1 2</a:t>
                </a:r>
              </a:p>
            </p:txBody>
          </p:sp>
          <p:sp>
            <p:nvSpPr>
              <p:cNvPr id="25" name="TextBox 4">
                <a:extLst>
                  <a:ext uri="{FF2B5EF4-FFF2-40B4-BE49-F238E27FC236}">
                    <a16:creationId xmlns:a16="http://schemas.microsoft.com/office/drawing/2014/main" id="{C5381B61-3004-8334-39DB-BDA5600E255D}"/>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11" name="Group 10">
            <a:extLst>
              <a:ext uri="{FF2B5EF4-FFF2-40B4-BE49-F238E27FC236}">
                <a16:creationId xmlns:a16="http://schemas.microsoft.com/office/drawing/2014/main" id="{5973FC8A-4101-B3FE-368B-32B6299B3AFC}"/>
              </a:ext>
            </a:extLst>
          </p:cNvPr>
          <p:cNvGrpSpPr/>
          <p:nvPr/>
        </p:nvGrpSpPr>
        <p:grpSpPr>
          <a:xfrm>
            <a:off x="6061939" y="1352863"/>
            <a:ext cx="5340394" cy="2375822"/>
            <a:chOff x="6061939" y="1352863"/>
            <a:chExt cx="5340394" cy="2375822"/>
          </a:xfrm>
        </p:grpSpPr>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0" name="Group 9">
              <a:extLst>
                <a:ext uri="{FF2B5EF4-FFF2-40B4-BE49-F238E27FC236}">
                  <a16:creationId xmlns:a16="http://schemas.microsoft.com/office/drawing/2014/main" id="{5197E878-456D-4115-9622-C5544CA561C5}"/>
                </a:ext>
              </a:extLst>
            </p:cNvPr>
            <p:cNvGrpSpPr/>
            <p:nvPr/>
          </p:nvGrpSpPr>
          <p:grpSpPr>
            <a:xfrm>
              <a:off x="8732135" y="1938079"/>
              <a:ext cx="2670198" cy="1790606"/>
              <a:chOff x="8732135" y="1938079"/>
              <a:chExt cx="2670198" cy="1790606"/>
            </a:xfrm>
          </p:grpSpPr>
          <p:sp>
            <p:nvSpPr>
              <p:cNvPr id="6" name="Rectangle: Rounded Corners 5">
                <a:extLst>
                  <a:ext uri="{FF2B5EF4-FFF2-40B4-BE49-F238E27FC236}">
                    <a16:creationId xmlns:a16="http://schemas.microsoft.com/office/drawing/2014/main" id="{1D47ABB8-14AF-43D4-F745-D83BC467592D}"/>
                  </a:ext>
                </a:extLst>
              </p:cNvPr>
              <p:cNvSpPr/>
              <p:nvPr/>
            </p:nvSpPr>
            <p:spPr>
              <a:xfrm>
                <a:off x="8796293"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離開迴圈</a:t>
                </a:r>
                <a:endParaRPr lang="en-US" sz="2000" dirty="0">
                  <a:solidFill>
                    <a:schemeClr val="bg1"/>
                  </a:solidFill>
                </a:endParaRPr>
              </a:p>
            </p:txBody>
          </p:sp>
          <p:cxnSp>
            <p:nvCxnSpPr>
              <p:cNvPr id="20" name="Connector: Elbow 19">
                <a:extLst>
                  <a:ext uri="{FF2B5EF4-FFF2-40B4-BE49-F238E27FC236}">
                    <a16:creationId xmlns:a16="http://schemas.microsoft.com/office/drawing/2014/main" id="{C8965CB6-247C-C046-3879-B60DE65A0C3B}"/>
                  </a:ext>
                </a:extLst>
              </p:cNvPr>
              <p:cNvCxnSpPr>
                <a:stCxn id="2" idx="2"/>
                <a:endCxn id="6" idx="0"/>
              </p:cNvCxnSpPr>
              <p:nvPr/>
            </p:nvCxnSpPr>
            <p:spPr>
              <a:xfrm rot="16200000" flipH="1">
                <a:off x="8931901" y="1738313"/>
                <a:ext cx="967646" cy="1367177"/>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AF353BC-9C7F-51D0-2867-3ECB69ADC594}"/>
                  </a:ext>
                </a:extLst>
              </p:cNvPr>
              <p:cNvSpPr txBox="1"/>
              <p:nvPr/>
            </p:nvSpPr>
            <p:spPr>
              <a:xfrm>
                <a:off x="10121488" y="2189715"/>
                <a:ext cx="1107996" cy="461665"/>
              </a:xfrm>
              <a:prstGeom prst="rect">
                <a:avLst/>
              </a:prstGeom>
              <a:noFill/>
            </p:spPr>
            <p:txBody>
              <a:bodyPr wrap="none" rtlCol="0">
                <a:spAutoFit/>
              </a:bodyPr>
              <a:lstStyle/>
              <a:p>
                <a:r>
                  <a:rPr lang="zh-TW" altLang="en-US" sz="2400" dirty="0">
                    <a:solidFill>
                      <a:schemeClr val="bg1"/>
                    </a:solidFill>
                  </a:rPr>
                  <a:t>不符合</a:t>
                </a:r>
                <a:endParaRPr lang="en-US" sz="2400" dirty="0">
                  <a:solidFill>
                    <a:schemeClr val="bg1"/>
                  </a:solidFill>
                </a:endParaRPr>
              </a:p>
            </p:txBody>
          </p:sp>
        </p:grpSp>
      </p:grpSp>
      <p:sp>
        <p:nvSpPr>
          <p:cNvPr id="17" name="Rectangle 16">
            <a:extLst>
              <a:ext uri="{FF2B5EF4-FFF2-40B4-BE49-F238E27FC236}">
                <a16:creationId xmlns:a16="http://schemas.microsoft.com/office/drawing/2014/main" id="{F1B4868B-807A-6539-7570-5C1565B9E3DA}"/>
              </a:ext>
            </a:extLst>
          </p:cNvPr>
          <p:cNvSpPr/>
          <p:nvPr/>
        </p:nvSpPr>
        <p:spPr>
          <a:xfrm>
            <a:off x="8700922"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9D252339-A36F-2FA6-7184-0AAA385AE664}"/>
              </a:ext>
            </a:extLst>
          </p:cNvPr>
          <p:cNvGrpSpPr/>
          <p:nvPr/>
        </p:nvGrpSpPr>
        <p:grpSpPr>
          <a:xfrm>
            <a:off x="9075142" y="4145704"/>
            <a:ext cx="2316480" cy="2342227"/>
            <a:chOff x="1066801" y="3784137"/>
            <a:chExt cx="1080920" cy="2470132"/>
          </a:xfrm>
        </p:grpSpPr>
        <p:sp>
          <p:nvSpPr>
            <p:cNvPr id="26" name="Rectangle: Rounded Corners 14">
              <a:extLst>
                <a:ext uri="{FF2B5EF4-FFF2-40B4-BE49-F238E27FC236}">
                  <a16:creationId xmlns:a16="http://schemas.microsoft.com/office/drawing/2014/main" id="{614AC829-B7CD-1864-0119-7902FF5F2A81}"/>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1BCEE436-9467-5A54-2450-A76353E85056}"/>
                </a:ext>
              </a:extLst>
            </p:cNvPr>
            <p:cNvGrpSpPr/>
            <p:nvPr/>
          </p:nvGrpSpPr>
          <p:grpSpPr>
            <a:xfrm>
              <a:off x="1136492" y="3784137"/>
              <a:ext cx="942960" cy="2310931"/>
              <a:chOff x="1136492" y="3600512"/>
              <a:chExt cx="942960" cy="2310931"/>
            </a:xfrm>
          </p:grpSpPr>
          <p:sp>
            <p:nvSpPr>
              <p:cNvPr id="28" name="Rectangle: Rounded Corners 2">
                <a:extLst>
                  <a:ext uri="{FF2B5EF4-FFF2-40B4-BE49-F238E27FC236}">
                    <a16:creationId xmlns:a16="http://schemas.microsoft.com/office/drawing/2014/main" id="{902A84BE-EE6F-DCCC-033C-B11131A576A8}"/>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29" name="TextBox 4">
                <a:extLst>
                  <a:ext uri="{FF2B5EF4-FFF2-40B4-BE49-F238E27FC236}">
                    <a16:creationId xmlns:a16="http://schemas.microsoft.com/office/drawing/2014/main" id="{E699C3B8-B87A-A128-10C7-B61FA813A0BE}"/>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286590560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Rectangle 1">
            <a:extLst>
              <a:ext uri="{FF2B5EF4-FFF2-40B4-BE49-F238E27FC236}">
                <a16:creationId xmlns:a16="http://schemas.microsoft.com/office/drawing/2014/main" id="{D125945F-4368-2516-2503-8A99B4F67EF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11" name="Group 8">
            <a:extLst>
              <a:ext uri="{FF2B5EF4-FFF2-40B4-BE49-F238E27FC236}">
                <a16:creationId xmlns:a16="http://schemas.microsoft.com/office/drawing/2014/main" id="{17664304-01CA-64EC-5DB4-4EF1D79141E6}"/>
              </a:ext>
            </a:extLst>
          </p:cNvPr>
          <p:cNvGrpSpPr/>
          <p:nvPr/>
        </p:nvGrpSpPr>
        <p:grpSpPr>
          <a:xfrm>
            <a:off x="1375153" y="1380744"/>
            <a:ext cx="3767888" cy="2396860"/>
            <a:chOff x="6461476" y="1759484"/>
            <a:chExt cx="3634947" cy="2300386"/>
          </a:xfrm>
        </p:grpSpPr>
        <p:sp>
          <p:nvSpPr>
            <p:cNvPr id="12" name="Rectangle: Rounded Corners 9">
              <a:extLst>
                <a:ext uri="{FF2B5EF4-FFF2-40B4-BE49-F238E27FC236}">
                  <a16:creationId xmlns:a16="http://schemas.microsoft.com/office/drawing/2014/main" id="{3FEBAB6A-5059-1D03-EB5C-DBECD16129A6}"/>
                </a:ext>
              </a:extLst>
            </p:cNvPr>
            <p:cNvSpPr/>
            <p:nvPr/>
          </p:nvSpPr>
          <p:spPr>
            <a:xfrm>
              <a:off x="6461476" y="1759484"/>
              <a:ext cx="3634947" cy="230038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0">
              <a:extLst>
                <a:ext uri="{FF2B5EF4-FFF2-40B4-BE49-F238E27FC236}">
                  <a16:creationId xmlns:a16="http://schemas.microsoft.com/office/drawing/2014/main" id="{BB9D075E-5698-1B52-47B8-5877A683E36E}"/>
                </a:ext>
              </a:extLst>
            </p:cNvPr>
            <p:cNvSpPr/>
            <p:nvPr/>
          </p:nvSpPr>
          <p:spPr>
            <a:xfrm>
              <a:off x="6596495" y="2291685"/>
              <a:ext cx="3339521" cy="158611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5</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&gt;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14" name="TextBox 11">
              <a:extLst>
                <a:ext uri="{FF2B5EF4-FFF2-40B4-BE49-F238E27FC236}">
                  <a16:creationId xmlns:a16="http://schemas.microsoft.com/office/drawing/2014/main" id="{359F3F67-4587-7D79-51E5-59165DB4F179}"/>
                </a:ext>
              </a:extLst>
            </p:cNvPr>
            <p:cNvSpPr txBox="1"/>
            <p:nvPr/>
          </p:nvSpPr>
          <p:spPr>
            <a:xfrm>
              <a:off x="7670269" y="1774505"/>
              <a:ext cx="1217361" cy="502160"/>
            </a:xfrm>
            <a:prstGeom prst="rect">
              <a:avLst/>
            </a:prstGeom>
            <a:noFill/>
          </p:spPr>
          <p:txBody>
            <a:bodyPr wrap="none" rtlCol="0">
              <a:spAutoFit/>
            </a:bodyPr>
            <a:lstStyle/>
            <a:p>
              <a:r>
                <a:rPr lang="zh-TW" altLang="en-US" sz="2800" dirty="0">
                  <a:solidFill>
                    <a:schemeClr val="bg1"/>
                  </a:solidFill>
                </a:rPr>
                <a:t>程式碼</a:t>
              </a:r>
              <a:endParaRPr lang="en-US" sz="2800" dirty="0">
                <a:solidFill>
                  <a:schemeClr val="bg1"/>
                </a:solidFill>
              </a:endParaRPr>
            </a:p>
          </p:txBody>
        </p:sp>
      </p:grpSp>
      <p:grpSp>
        <p:nvGrpSpPr>
          <p:cNvPr id="3" name="Group 2">
            <a:extLst>
              <a:ext uri="{FF2B5EF4-FFF2-40B4-BE49-F238E27FC236}">
                <a16:creationId xmlns:a16="http://schemas.microsoft.com/office/drawing/2014/main" id="{2F386ABE-1FE4-83F0-8986-ED38AD4DB8ED}"/>
              </a:ext>
            </a:extLst>
          </p:cNvPr>
          <p:cNvGrpSpPr/>
          <p:nvPr/>
        </p:nvGrpSpPr>
        <p:grpSpPr>
          <a:xfrm>
            <a:off x="800378" y="4179818"/>
            <a:ext cx="4917440" cy="2294257"/>
            <a:chOff x="1060987" y="1244083"/>
            <a:chExt cx="4917440" cy="2329032"/>
          </a:xfrm>
        </p:grpSpPr>
        <p:sp>
          <p:nvSpPr>
            <p:cNvPr id="4" name="Rectangle: Rounded Corners 3">
              <a:extLst>
                <a:ext uri="{FF2B5EF4-FFF2-40B4-BE49-F238E27FC236}">
                  <a16:creationId xmlns:a16="http://schemas.microsoft.com/office/drawing/2014/main" id="{AC1A3EF7-9176-F975-D868-68B0F17BC78F}"/>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02C67846-5B87-62CB-CDBA-A14C5B0AD62A}"/>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8" name="TextBox 7">
              <a:extLst>
                <a:ext uri="{FF2B5EF4-FFF2-40B4-BE49-F238E27FC236}">
                  <a16:creationId xmlns:a16="http://schemas.microsoft.com/office/drawing/2014/main" id="{C021BD74-1B8F-CBCC-E3EE-0306C8A7DC0D}"/>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5" name="Group 19">
            <a:extLst>
              <a:ext uri="{FF2B5EF4-FFF2-40B4-BE49-F238E27FC236}">
                <a16:creationId xmlns:a16="http://schemas.microsoft.com/office/drawing/2014/main" id="{E3829D8E-21A8-EC9B-634E-A3F8696DB410}"/>
              </a:ext>
            </a:extLst>
          </p:cNvPr>
          <p:cNvGrpSpPr/>
          <p:nvPr/>
        </p:nvGrpSpPr>
        <p:grpSpPr>
          <a:xfrm>
            <a:off x="7166669" y="1259040"/>
            <a:ext cx="3767888" cy="2640268"/>
            <a:chOff x="1314325" y="3834725"/>
            <a:chExt cx="1987770" cy="2445026"/>
          </a:xfrm>
        </p:grpSpPr>
        <p:sp>
          <p:nvSpPr>
            <p:cNvPr id="16" name="Rectangle: Rounded Corners 14">
              <a:extLst>
                <a:ext uri="{FF2B5EF4-FFF2-40B4-BE49-F238E27FC236}">
                  <a16:creationId xmlns:a16="http://schemas.microsoft.com/office/drawing/2014/main" id="{1AE4031F-18FD-763D-F524-959D97A68D25}"/>
                </a:ext>
              </a:extLst>
            </p:cNvPr>
            <p:cNvSpPr/>
            <p:nvPr/>
          </p:nvSpPr>
          <p:spPr>
            <a:xfrm>
              <a:off x="1314325" y="3834725"/>
              <a:ext cx="1987770" cy="2445026"/>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7">
              <a:extLst>
                <a:ext uri="{FF2B5EF4-FFF2-40B4-BE49-F238E27FC236}">
                  <a16:creationId xmlns:a16="http://schemas.microsoft.com/office/drawing/2014/main" id="{1A3F36DB-E9B1-680D-824B-50C374C7529C}"/>
                </a:ext>
              </a:extLst>
            </p:cNvPr>
            <p:cNvGrpSpPr/>
            <p:nvPr/>
          </p:nvGrpSpPr>
          <p:grpSpPr>
            <a:xfrm>
              <a:off x="1382426" y="3838413"/>
              <a:ext cx="1861781" cy="2348723"/>
              <a:chOff x="1382426" y="3654788"/>
              <a:chExt cx="1861781" cy="2348723"/>
            </a:xfrm>
          </p:grpSpPr>
          <p:sp>
            <p:nvSpPr>
              <p:cNvPr id="18" name="Rectangle: Rounded Corners 2">
                <a:extLst>
                  <a:ext uri="{FF2B5EF4-FFF2-40B4-BE49-F238E27FC236}">
                    <a16:creationId xmlns:a16="http://schemas.microsoft.com/office/drawing/2014/main" id="{F807CD1C-B5AF-BFAC-3C14-AE66020EA7E3}"/>
                  </a:ext>
                </a:extLst>
              </p:cNvPr>
              <p:cNvSpPr/>
              <p:nvPr/>
            </p:nvSpPr>
            <p:spPr>
              <a:xfrm>
                <a:off x="1382426" y="4139317"/>
                <a:ext cx="1861781"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5</a:t>
                </a:r>
                <a:r>
                  <a:rPr lang="zh-TW" altLang="en-US" sz="2800" dirty="0"/>
                  <a:t> </a:t>
                </a:r>
                <a:r>
                  <a:rPr lang="en-US" altLang="zh-TW" sz="2800" dirty="0"/>
                  <a:t>6</a:t>
                </a:r>
                <a:r>
                  <a:rPr lang="zh-TW" altLang="en-US" sz="2800" dirty="0"/>
                  <a:t> </a:t>
                </a:r>
                <a:r>
                  <a:rPr lang="en-US" altLang="zh-TW" sz="2800" dirty="0"/>
                  <a:t>7</a:t>
                </a:r>
                <a:r>
                  <a:rPr lang="zh-TW" altLang="en-US" sz="2800" dirty="0"/>
                  <a:t> </a:t>
                </a:r>
                <a:r>
                  <a:rPr lang="en-US" altLang="zh-TW" sz="2800" dirty="0"/>
                  <a:t>8</a:t>
                </a:r>
                <a:r>
                  <a:rPr lang="zh-TW" altLang="en-US" sz="2800" dirty="0"/>
                  <a:t> </a:t>
                </a:r>
                <a:r>
                  <a:rPr lang="en-US" altLang="zh-TW" sz="2800" dirty="0"/>
                  <a:t>9</a:t>
                </a:r>
                <a:r>
                  <a:rPr lang="zh-TW" altLang="en-US" sz="2800" dirty="0"/>
                  <a:t> </a:t>
                </a:r>
                <a:r>
                  <a:rPr lang="en-US" altLang="zh-TW" sz="2800" dirty="0"/>
                  <a:t>10</a:t>
                </a:r>
                <a:r>
                  <a:rPr lang="zh-TW" altLang="en-US" sz="2800" dirty="0"/>
                  <a:t> </a:t>
                </a:r>
                <a:r>
                  <a:rPr lang="en-US" altLang="zh-TW" sz="2800" dirty="0"/>
                  <a:t>11</a:t>
                </a:r>
                <a:r>
                  <a:rPr lang="zh-TW" altLang="en-US" sz="2800" dirty="0"/>
                  <a:t> </a:t>
                </a:r>
                <a:r>
                  <a:rPr lang="en-US" altLang="zh-TW" sz="2800" dirty="0"/>
                  <a:t>…</a:t>
                </a:r>
              </a:p>
            </p:txBody>
          </p:sp>
          <p:sp>
            <p:nvSpPr>
              <p:cNvPr id="19" name="TextBox 4">
                <a:extLst>
                  <a:ext uri="{FF2B5EF4-FFF2-40B4-BE49-F238E27FC236}">
                    <a16:creationId xmlns:a16="http://schemas.microsoft.com/office/drawing/2014/main" id="{1B418D81-945E-B0E8-B79A-834A02FC8B27}"/>
                  </a:ext>
                </a:extLst>
              </p:cNvPr>
              <p:cNvSpPr txBox="1"/>
              <p:nvPr/>
            </p:nvSpPr>
            <p:spPr>
              <a:xfrm>
                <a:off x="2038084" y="3654788"/>
                <a:ext cx="528486" cy="484529"/>
              </a:xfrm>
              <a:prstGeom prst="rect">
                <a:avLst/>
              </a:prstGeom>
              <a:noFill/>
            </p:spPr>
            <p:txBody>
              <a:bodyPr wrap="square" rtlCol="0">
                <a:spAutoFit/>
              </a:bodyPr>
              <a:lstStyle/>
              <a:p>
                <a:pPr algn="ctr"/>
                <a:r>
                  <a:rPr lang="zh-TW" altLang="en-US" sz="2800" dirty="0">
                    <a:solidFill>
                      <a:schemeClr val="bg1"/>
                    </a:solidFill>
                  </a:rPr>
                  <a:t>結果</a:t>
                </a:r>
                <a:endParaRPr lang="en-US" sz="2800" dirty="0">
                  <a:solidFill>
                    <a:schemeClr val="bg1"/>
                  </a:solidFill>
                </a:endParaRPr>
              </a:p>
            </p:txBody>
          </p:sp>
        </p:grpSp>
      </p:grpSp>
    </p:spTree>
    <p:extLst>
      <p:ext uri="{BB962C8B-B14F-4D97-AF65-F5344CB8AC3E}">
        <p14:creationId xmlns:p14="http://schemas.microsoft.com/office/powerpoint/2010/main" val="27376519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Rectangle 1">
            <a:extLst>
              <a:ext uri="{FF2B5EF4-FFF2-40B4-BE49-F238E27FC236}">
                <a16:creationId xmlns:a16="http://schemas.microsoft.com/office/drawing/2014/main" id="{D125945F-4368-2516-2503-8A99B4F67EF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11" name="Group 8">
            <a:extLst>
              <a:ext uri="{FF2B5EF4-FFF2-40B4-BE49-F238E27FC236}">
                <a16:creationId xmlns:a16="http://schemas.microsoft.com/office/drawing/2014/main" id="{17664304-01CA-64EC-5DB4-4EF1D79141E6}"/>
              </a:ext>
            </a:extLst>
          </p:cNvPr>
          <p:cNvGrpSpPr/>
          <p:nvPr/>
        </p:nvGrpSpPr>
        <p:grpSpPr>
          <a:xfrm>
            <a:off x="1375153" y="1380744"/>
            <a:ext cx="3767888" cy="2396860"/>
            <a:chOff x="6461476" y="1759484"/>
            <a:chExt cx="3634947" cy="2300386"/>
          </a:xfrm>
        </p:grpSpPr>
        <p:sp>
          <p:nvSpPr>
            <p:cNvPr id="12" name="Rectangle: Rounded Corners 9">
              <a:extLst>
                <a:ext uri="{FF2B5EF4-FFF2-40B4-BE49-F238E27FC236}">
                  <a16:creationId xmlns:a16="http://schemas.microsoft.com/office/drawing/2014/main" id="{3FEBAB6A-5059-1D03-EB5C-DBECD16129A6}"/>
                </a:ext>
              </a:extLst>
            </p:cNvPr>
            <p:cNvSpPr/>
            <p:nvPr/>
          </p:nvSpPr>
          <p:spPr>
            <a:xfrm>
              <a:off x="6461476" y="1759484"/>
              <a:ext cx="3634947" cy="230038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0">
              <a:extLst>
                <a:ext uri="{FF2B5EF4-FFF2-40B4-BE49-F238E27FC236}">
                  <a16:creationId xmlns:a16="http://schemas.microsoft.com/office/drawing/2014/main" id="{BB9D075E-5698-1B52-47B8-5877A683E36E}"/>
                </a:ext>
              </a:extLst>
            </p:cNvPr>
            <p:cNvSpPr/>
            <p:nvPr/>
          </p:nvSpPr>
          <p:spPr>
            <a:xfrm>
              <a:off x="6596495" y="2291685"/>
              <a:ext cx="3339521" cy="158611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5</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&gt;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14" name="TextBox 11">
              <a:extLst>
                <a:ext uri="{FF2B5EF4-FFF2-40B4-BE49-F238E27FC236}">
                  <a16:creationId xmlns:a16="http://schemas.microsoft.com/office/drawing/2014/main" id="{359F3F67-4587-7D79-51E5-59165DB4F179}"/>
                </a:ext>
              </a:extLst>
            </p:cNvPr>
            <p:cNvSpPr txBox="1"/>
            <p:nvPr/>
          </p:nvSpPr>
          <p:spPr>
            <a:xfrm>
              <a:off x="7670269" y="1774505"/>
              <a:ext cx="1217361" cy="502160"/>
            </a:xfrm>
            <a:prstGeom prst="rect">
              <a:avLst/>
            </a:prstGeom>
            <a:noFill/>
          </p:spPr>
          <p:txBody>
            <a:bodyPr wrap="none" rtlCol="0">
              <a:spAutoFit/>
            </a:bodyPr>
            <a:lstStyle/>
            <a:p>
              <a:r>
                <a:rPr lang="zh-TW" altLang="en-US" sz="2800" dirty="0">
                  <a:solidFill>
                    <a:schemeClr val="bg1"/>
                  </a:solidFill>
                </a:rPr>
                <a:t>程式碼</a:t>
              </a:r>
              <a:endParaRPr lang="en-US" sz="2800" dirty="0">
                <a:solidFill>
                  <a:schemeClr val="bg1"/>
                </a:solidFill>
              </a:endParaRPr>
            </a:p>
          </p:txBody>
        </p:sp>
      </p:grpSp>
      <p:grpSp>
        <p:nvGrpSpPr>
          <p:cNvPr id="3" name="Group 2">
            <a:extLst>
              <a:ext uri="{FF2B5EF4-FFF2-40B4-BE49-F238E27FC236}">
                <a16:creationId xmlns:a16="http://schemas.microsoft.com/office/drawing/2014/main" id="{2F386ABE-1FE4-83F0-8986-ED38AD4DB8ED}"/>
              </a:ext>
            </a:extLst>
          </p:cNvPr>
          <p:cNvGrpSpPr/>
          <p:nvPr/>
        </p:nvGrpSpPr>
        <p:grpSpPr>
          <a:xfrm>
            <a:off x="800378" y="4179818"/>
            <a:ext cx="4917440" cy="2294257"/>
            <a:chOff x="1060987" y="1244083"/>
            <a:chExt cx="4917440" cy="2329032"/>
          </a:xfrm>
        </p:grpSpPr>
        <p:sp>
          <p:nvSpPr>
            <p:cNvPr id="4" name="Rectangle: Rounded Corners 3">
              <a:extLst>
                <a:ext uri="{FF2B5EF4-FFF2-40B4-BE49-F238E27FC236}">
                  <a16:creationId xmlns:a16="http://schemas.microsoft.com/office/drawing/2014/main" id="{AC1A3EF7-9176-F975-D868-68B0F17BC78F}"/>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02C67846-5B87-62CB-CDBA-A14C5B0AD62A}"/>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8" name="TextBox 7">
              <a:extLst>
                <a:ext uri="{FF2B5EF4-FFF2-40B4-BE49-F238E27FC236}">
                  <a16:creationId xmlns:a16="http://schemas.microsoft.com/office/drawing/2014/main" id="{C021BD74-1B8F-CBCC-E3EE-0306C8A7DC0D}"/>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5" name="Group 19">
            <a:extLst>
              <a:ext uri="{FF2B5EF4-FFF2-40B4-BE49-F238E27FC236}">
                <a16:creationId xmlns:a16="http://schemas.microsoft.com/office/drawing/2014/main" id="{E3829D8E-21A8-EC9B-634E-A3F8696DB410}"/>
              </a:ext>
            </a:extLst>
          </p:cNvPr>
          <p:cNvGrpSpPr/>
          <p:nvPr/>
        </p:nvGrpSpPr>
        <p:grpSpPr>
          <a:xfrm>
            <a:off x="7166669" y="1259040"/>
            <a:ext cx="3767888" cy="2640268"/>
            <a:chOff x="1314325" y="3834725"/>
            <a:chExt cx="1987770" cy="2445026"/>
          </a:xfrm>
        </p:grpSpPr>
        <p:sp>
          <p:nvSpPr>
            <p:cNvPr id="16" name="Rectangle: Rounded Corners 14">
              <a:extLst>
                <a:ext uri="{FF2B5EF4-FFF2-40B4-BE49-F238E27FC236}">
                  <a16:creationId xmlns:a16="http://schemas.microsoft.com/office/drawing/2014/main" id="{1AE4031F-18FD-763D-F524-959D97A68D25}"/>
                </a:ext>
              </a:extLst>
            </p:cNvPr>
            <p:cNvSpPr/>
            <p:nvPr/>
          </p:nvSpPr>
          <p:spPr>
            <a:xfrm>
              <a:off x="1314325" y="3834725"/>
              <a:ext cx="1987770" cy="2445026"/>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7">
              <a:extLst>
                <a:ext uri="{FF2B5EF4-FFF2-40B4-BE49-F238E27FC236}">
                  <a16:creationId xmlns:a16="http://schemas.microsoft.com/office/drawing/2014/main" id="{1A3F36DB-E9B1-680D-824B-50C374C7529C}"/>
                </a:ext>
              </a:extLst>
            </p:cNvPr>
            <p:cNvGrpSpPr/>
            <p:nvPr/>
          </p:nvGrpSpPr>
          <p:grpSpPr>
            <a:xfrm>
              <a:off x="1382426" y="3838413"/>
              <a:ext cx="1861781" cy="2348723"/>
              <a:chOff x="1382426" y="3654788"/>
              <a:chExt cx="1861781" cy="2348723"/>
            </a:xfrm>
          </p:grpSpPr>
          <p:sp>
            <p:nvSpPr>
              <p:cNvPr id="18" name="Rectangle: Rounded Corners 2">
                <a:extLst>
                  <a:ext uri="{FF2B5EF4-FFF2-40B4-BE49-F238E27FC236}">
                    <a16:creationId xmlns:a16="http://schemas.microsoft.com/office/drawing/2014/main" id="{F807CD1C-B5AF-BFAC-3C14-AE66020EA7E3}"/>
                  </a:ext>
                </a:extLst>
              </p:cNvPr>
              <p:cNvSpPr/>
              <p:nvPr/>
            </p:nvSpPr>
            <p:spPr>
              <a:xfrm>
                <a:off x="1382426" y="4139317"/>
                <a:ext cx="1861781"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5</a:t>
                </a:r>
                <a:r>
                  <a:rPr lang="zh-TW" altLang="en-US" sz="2800" dirty="0"/>
                  <a:t> </a:t>
                </a:r>
                <a:r>
                  <a:rPr lang="en-US" altLang="zh-TW" sz="2800" dirty="0"/>
                  <a:t>6</a:t>
                </a:r>
                <a:r>
                  <a:rPr lang="zh-TW" altLang="en-US" sz="2800" dirty="0"/>
                  <a:t> </a:t>
                </a:r>
                <a:r>
                  <a:rPr lang="en-US" altLang="zh-TW" sz="2800" dirty="0"/>
                  <a:t>7</a:t>
                </a:r>
                <a:r>
                  <a:rPr lang="zh-TW" altLang="en-US" sz="2800" dirty="0"/>
                  <a:t> </a:t>
                </a:r>
                <a:r>
                  <a:rPr lang="en-US" altLang="zh-TW" sz="2800" dirty="0"/>
                  <a:t>8</a:t>
                </a:r>
                <a:r>
                  <a:rPr lang="zh-TW" altLang="en-US" sz="2800" dirty="0"/>
                  <a:t> </a:t>
                </a:r>
                <a:r>
                  <a:rPr lang="en-US" altLang="zh-TW" sz="2800" dirty="0"/>
                  <a:t>9</a:t>
                </a:r>
                <a:r>
                  <a:rPr lang="zh-TW" altLang="en-US" sz="2800" dirty="0"/>
                  <a:t> </a:t>
                </a:r>
                <a:r>
                  <a:rPr lang="en-US" altLang="zh-TW" sz="2800" dirty="0"/>
                  <a:t>10</a:t>
                </a:r>
                <a:r>
                  <a:rPr lang="zh-TW" altLang="en-US" sz="2800" dirty="0"/>
                  <a:t> </a:t>
                </a:r>
                <a:r>
                  <a:rPr lang="en-US" altLang="zh-TW" sz="2800" dirty="0"/>
                  <a:t>11</a:t>
                </a:r>
                <a:r>
                  <a:rPr lang="zh-TW" altLang="en-US" sz="2800" dirty="0"/>
                  <a:t> </a:t>
                </a:r>
                <a:r>
                  <a:rPr lang="en-US" altLang="zh-TW" sz="2800" dirty="0"/>
                  <a:t>…</a:t>
                </a:r>
              </a:p>
            </p:txBody>
          </p:sp>
          <p:sp>
            <p:nvSpPr>
              <p:cNvPr id="19" name="TextBox 4">
                <a:extLst>
                  <a:ext uri="{FF2B5EF4-FFF2-40B4-BE49-F238E27FC236}">
                    <a16:creationId xmlns:a16="http://schemas.microsoft.com/office/drawing/2014/main" id="{1B418D81-945E-B0E8-B79A-834A02FC8B27}"/>
                  </a:ext>
                </a:extLst>
              </p:cNvPr>
              <p:cNvSpPr txBox="1"/>
              <p:nvPr/>
            </p:nvSpPr>
            <p:spPr>
              <a:xfrm>
                <a:off x="2038084" y="3654788"/>
                <a:ext cx="528486" cy="484529"/>
              </a:xfrm>
              <a:prstGeom prst="rect">
                <a:avLst/>
              </a:prstGeom>
              <a:noFill/>
            </p:spPr>
            <p:txBody>
              <a:bodyPr wrap="square" rtlCol="0">
                <a:spAutoFit/>
              </a:bodyPr>
              <a:lstStyle/>
              <a:p>
                <a:pPr algn="ctr"/>
                <a:r>
                  <a:rPr lang="zh-TW" altLang="en-US" sz="2800" dirty="0">
                    <a:solidFill>
                      <a:schemeClr val="bg1"/>
                    </a:solidFill>
                  </a:rPr>
                  <a:t>結果</a:t>
                </a:r>
                <a:endParaRPr lang="en-US" sz="2800" dirty="0">
                  <a:solidFill>
                    <a:schemeClr val="bg1"/>
                  </a:solidFill>
                </a:endParaRPr>
              </a:p>
            </p:txBody>
          </p:sp>
        </p:grpSp>
      </p:grpSp>
      <p:sp>
        <p:nvSpPr>
          <p:cNvPr id="7" name="Rectangle: Rounded Corners 6">
            <a:extLst>
              <a:ext uri="{FF2B5EF4-FFF2-40B4-BE49-F238E27FC236}">
                <a16:creationId xmlns:a16="http://schemas.microsoft.com/office/drawing/2014/main" id="{D2A913D1-28D2-5A0E-2421-0CBA6CDD88C0}"/>
              </a:ext>
            </a:extLst>
          </p:cNvPr>
          <p:cNvSpPr/>
          <p:nvPr/>
        </p:nvSpPr>
        <p:spPr>
          <a:xfrm>
            <a:off x="-373380" y="2785757"/>
            <a:ext cx="12938760" cy="1983693"/>
          </a:xfrm>
          <a:prstGeom prst="roundRect">
            <a:avLst/>
          </a:prstGeom>
          <a:solidFill>
            <a:srgbClr val="9A0000"/>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9600" dirty="0">
                <a:latin typeface="Microsoft JhengHei" panose="020B0604030504040204" pitchFamily="34" charset="-120"/>
                <a:ea typeface="Microsoft JhengHei" panose="020B0604030504040204" pitchFamily="34" charset="-120"/>
              </a:rPr>
              <a:t>無窮迴圈！</a:t>
            </a:r>
          </a:p>
        </p:txBody>
      </p:sp>
    </p:spTree>
    <p:extLst>
      <p:ext uri="{BB962C8B-B14F-4D97-AF65-F5344CB8AC3E}">
        <p14:creationId xmlns:p14="http://schemas.microsoft.com/office/powerpoint/2010/main" val="245439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2" name="Group 1">
            <a:extLst>
              <a:ext uri="{FF2B5EF4-FFF2-40B4-BE49-F238E27FC236}">
                <a16:creationId xmlns:a16="http://schemas.microsoft.com/office/drawing/2014/main" id="{184D0FCB-12F3-015E-C620-082C0073FCF9}"/>
              </a:ext>
            </a:extLst>
          </p:cNvPr>
          <p:cNvGrpSpPr/>
          <p:nvPr/>
        </p:nvGrpSpPr>
        <p:grpSpPr>
          <a:xfrm>
            <a:off x="891996" y="1138855"/>
            <a:ext cx="4914622" cy="5191700"/>
            <a:chOff x="2598420" y="2213687"/>
            <a:chExt cx="6995160" cy="2969381"/>
          </a:xfrm>
        </p:grpSpPr>
        <p:sp>
          <p:nvSpPr>
            <p:cNvPr id="3" name="圓角矩形 2">
              <a:extLst>
                <a:ext uri="{FF2B5EF4-FFF2-40B4-BE49-F238E27FC236}">
                  <a16:creationId xmlns:a16="http://schemas.microsoft.com/office/drawing/2014/main" id="{1EEF2882-89AC-76E5-D6E4-29923F47FD4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Rectangle: Rounded Corners 5">
              <a:extLst>
                <a:ext uri="{FF2B5EF4-FFF2-40B4-BE49-F238E27FC236}">
                  <a16:creationId xmlns:a16="http://schemas.microsoft.com/office/drawing/2014/main" id="{8FB1066D-F78E-7FC1-161A-C57BF74FDD91}"/>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p>
            <a:p>
              <a:pPr rtl="0">
                <a:spcBef>
                  <a:spcPts val="0"/>
                </a:spcBef>
                <a:spcAft>
                  <a:spcPts val="0"/>
                </a:spcAft>
              </a:pPr>
              <a:endParaRPr lang="en-US" altLang="zh-TW" sz="2800" b="0" dirty="0">
                <a:solidFill>
                  <a:schemeClr val="bg1"/>
                </a:solidFill>
                <a:effectLst/>
                <a:latin typeface="Consolas" panose="020B0609020204030204" pitchFamily="49" charset="0"/>
              </a:endParaRPr>
            </a:p>
            <a:p>
              <a:pPr rtl="0">
                <a:spcBef>
                  <a:spcPts val="0"/>
                </a:spcBef>
                <a:spcAft>
                  <a:spcPts val="0"/>
                </a:spcAft>
              </a:pPr>
              <a:r>
                <a:rPr lang="zh-TW" altLang="en-US" sz="2800" b="0" i="0" u="none" strike="noStrike" cap="none" dirty="0">
                  <a:solidFill>
                    <a:schemeClr val="bg1"/>
                  </a:solidFill>
                  <a:latin typeface="Microsoft JhengHei"/>
                  <a:ea typeface="Microsoft JhengHei"/>
                  <a:cs typeface="Microsoft JhengHei"/>
                  <a:sym typeface="Microsoft JhengHei"/>
                </a:rPr>
                <a:t>假設有</a:t>
              </a:r>
              <a:r>
                <a:rPr lang="en-US" sz="2800" b="0" i="0" u="none" strike="noStrike" cap="none" dirty="0">
                  <a:solidFill>
                    <a:schemeClr val="bg1"/>
                  </a:solidFill>
                  <a:latin typeface="Microsoft JhengHei"/>
                  <a:ea typeface="Microsoft JhengHei"/>
                  <a:cs typeface="Microsoft JhengHei"/>
                  <a:sym typeface="Microsoft JhengHei"/>
                </a:rPr>
                <a:t>N</a:t>
              </a:r>
              <a:r>
                <a:rPr lang="zh-TW" altLang="en-US" sz="2800" b="0" i="0" u="none" strike="noStrike" cap="none" dirty="0">
                  <a:solidFill>
                    <a:schemeClr val="bg1"/>
                  </a:solidFill>
                  <a:latin typeface="Microsoft JhengHei"/>
                  <a:ea typeface="Microsoft JhengHei"/>
                  <a:cs typeface="Microsoft JhengHei"/>
                  <a:sym typeface="Microsoft JhengHei"/>
                </a:rPr>
                <a:t>名學生，</a:t>
              </a:r>
              <a:r>
                <a:rPr lang="en-US" altLang="zh-TW" sz="2800" b="0" i="0" u="none" strike="noStrike" cap="none" dirty="0">
                  <a:solidFill>
                    <a:schemeClr val="bg1"/>
                  </a:solidFill>
                  <a:latin typeface="Microsoft JhengHei"/>
                  <a:ea typeface="Microsoft JhengHei"/>
                  <a:cs typeface="Microsoft JhengHei"/>
                  <a:sym typeface="Microsoft JhengHei"/>
                </a:rPr>
                <a:t>100&lt;</a:t>
              </a:r>
              <a:r>
                <a:rPr lang="en-US" sz="2800" b="0" i="0" u="none" strike="noStrike" cap="none" dirty="0">
                  <a:solidFill>
                    <a:schemeClr val="bg1"/>
                  </a:solidFill>
                  <a:latin typeface="Microsoft JhengHei"/>
                  <a:ea typeface="Microsoft JhengHei"/>
                  <a:cs typeface="Microsoft JhengHei"/>
                  <a:sym typeface="Microsoft JhengHei"/>
                </a:rPr>
                <a:t>N&lt;1000</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6" name="TextBox 17">
              <a:extLst>
                <a:ext uri="{FF2B5EF4-FFF2-40B4-BE49-F238E27FC236}">
                  <a16:creationId xmlns:a16="http://schemas.microsoft.com/office/drawing/2014/main" id="{24B30B95-D077-FAD6-57C2-B78A6E275752}"/>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8" name="Group 7">
            <a:extLst>
              <a:ext uri="{FF2B5EF4-FFF2-40B4-BE49-F238E27FC236}">
                <a16:creationId xmlns:a16="http://schemas.microsoft.com/office/drawing/2014/main" id="{1B4A7D01-84C4-9032-5719-93A8DCBB4572}"/>
              </a:ext>
            </a:extLst>
          </p:cNvPr>
          <p:cNvGrpSpPr/>
          <p:nvPr/>
        </p:nvGrpSpPr>
        <p:grpSpPr>
          <a:xfrm>
            <a:off x="6246422" y="396713"/>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spTree>
    <p:extLst>
      <p:ext uri="{BB962C8B-B14F-4D97-AF65-F5344CB8AC3E}">
        <p14:creationId xmlns:p14="http://schemas.microsoft.com/office/powerpoint/2010/main" val="35176630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chemeClr val="bg1">
                      <a:lumMod val="50000"/>
                    </a:schemeClr>
                  </a:solidFill>
                  <a:effectLst/>
                  <a:latin typeface="Consolas" panose="020B0609020204030204" pitchFamily="49" charset="0"/>
                </a:rPr>
                <a:t>while (N &gt; 0) {</a:t>
              </a:r>
            </a:p>
            <a:p>
              <a:r>
                <a:rPr lang="en-US" sz="2000" b="0" dirty="0">
                  <a:solidFill>
                    <a:schemeClr val="bg1">
                      <a:lumMod val="50000"/>
                    </a:schemeClr>
                  </a:solidFill>
                  <a:effectLst/>
                  <a:latin typeface="Consolas" panose="020B0609020204030204" pitchFamily="49" charset="0"/>
                </a:rPr>
                <a:t>    int grade; // </a:t>
              </a:r>
              <a:r>
                <a:rPr lang="zh-TW" altLang="en-US" sz="2000" b="0" dirty="0">
                  <a:solidFill>
                    <a:schemeClr val="bg1">
                      <a:lumMod val="50000"/>
                    </a:schemeClr>
                  </a:solidFill>
                  <a:effectLst/>
                  <a:latin typeface="Consolas" panose="020B0609020204030204" pitchFamily="49" charset="0"/>
                </a:rPr>
                <a:t>學生的成績</a:t>
              </a:r>
            </a:p>
            <a:p>
              <a:r>
                <a:rPr lang="zh-TW" alt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scanf</a:t>
              </a:r>
              <a:r>
                <a:rPr lang="en-US" sz="2000" b="0" dirty="0">
                  <a:solidFill>
                    <a:schemeClr val="bg1">
                      <a:lumMod val="50000"/>
                    </a:schemeClr>
                  </a:solidFill>
                  <a:effectLst/>
                  <a:latin typeface="Consolas" panose="020B0609020204030204" pitchFamily="49" charset="0"/>
                </a:rPr>
                <a:t>("%d", &amp;grade);</a:t>
              </a:r>
            </a:p>
            <a:p>
              <a:r>
                <a:rPr lang="en-US" sz="2000" b="0" dirty="0">
                  <a:solidFill>
                    <a:schemeClr val="bg1">
                      <a:lumMod val="50000"/>
                    </a:schemeClr>
                  </a:solidFill>
                  <a:effectLst/>
                  <a:latin typeface="Consolas" panose="020B0609020204030204" pitchFamily="49" charset="0"/>
                </a:rPr>
                <a:t>    if (grade &gt;= 90)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chemeClr val="bg1">
                      <a:lumMod val="50000"/>
                    </a:schemeClr>
                  </a:solidFill>
                  <a:effectLst/>
                  <a:latin typeface="Consolas" panose="020B0609020204030204" pitchFamily="49" charset="0"/>
                </a:rPr>
                <a:t>    } 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chemeClr val="bg1">
                      <a:lumMod val="50000"/>
                    </a:schemeClr>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sp>
        <p:nvSpPr>
          <p:cNvPr id="6" name="Rectangle 5">
            <a:extLst>
              <a:ext uri="{FF2B5EF4-FFF2-40B4-BE49-F238E27FC236}">
                <a16:creationId xmlns:a16="http://schemas.microsoft.com/office/drawing/2014/main" id="{DA1F7A65-B5D3-E43A-20EC-95932F7960EB}"/>
              </a:ext>
            </a:extLst>
          </p:cNvPr>
          <p:cNvSpPr/>
          <p:nvPr/>
        </p:nvSpPr>
        <p:spPr>
          <a:xfrm>
            <a:off x="1275994" y="1514207"/>
            <a:ext cx="2372462" cy="3603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9">
            <a:extLst>
              <a:ext uri="{FF2B5EF4-FFF2-40B4-BE49-F238E27FC236}">
                <a16:creationId xmlns:a16="http://schemas.microsoft.com/office/drawing/2014/main" id="{4B25663F-E7EA-9840-32E4-FBB6DC566885}"/>
              </a:ext>
            </a:extLst>
          </p:cNvPr>
          <p:cNvGrpSpPr/>
          <p:nvPr/>
        </p:nvGrpSpPr>
        <p:grpSpPr>
          <a:xfrm>
            <a:off x="7409864" y="325617"/>
            <a:ext cx="3054096" cy="3946038"/>
            <a:chOff x="1660619" y="3510054"/>
            <a:chExt cx="2880499" cy="2842301"/>
          </a:xfrm>
        </p:grpSpPr>
        <p:sp>
          <p:nvSpPr>
            <p:cNvPr id="16" name="Rectangle: Rounded Corners 14">
              <a:extLst>
                <a:ext uri="{FF2B5EF4-FFF2-40B4-BE49-F238E27FC236}">
                  <a16:creationId xmlns:a16="http://schemas.microsoft.com/office/drawing/2014/main" id="{FE34D908-1CBC-957E-8EE9-EAAAFF9662DA}"/>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7">
              <a:extLst>
                <a:ext uri="{FF2B5EF4-FFF2-40B4-BE49-F238E27FC236}">
                  <a16:creationId xmlns:a16="http://schemas.microsoft.com/office/drawing/2014/main" id="{A7B8F732-F21E-7207-4D2D-EA4C7226C182}"/>
                </a:ext>
              </a:extLst>
            </p:cNvPr>
            <p:cNvGrpSpPr/>
            <p:nvPr/>
          </p:nvGrpSpPr>
          <p:grpSpPr>
            <a:xfrm>
              <a:off x="1846335" y="3510054"/>
              <a:ext cx="2512857" cy="2777586"/>
              <a:chOff x="1846335" y="3326429"/>
              <a:chExt cx="2512857" cy="2777586"/>
            </a:xfrm>
          </p:grpSpPr>
          <p:sp>
            <p:nvSpPr>
              <p:cNvPr id="18" name="Rectangle: Rounded Corners 2">
                <a:extLst>
                  <a:ext uri="{FF2B5EF4-FFF2-40B4-BE49-F238E27FC236}">
                    <a16:creationId xmlns:a16="http://schemas.microsoft.com/office/drawing/2014/main" id="{F1BCCEFD-EB29-C9AC-701A-DA9A9F379EFD}"/>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solidFill>
                      <a:srgbClr val="262626"/>
                    </a:solidFill>
                  </a:rPr>
                  <a:t>93</a:t>
                </a:r>
                <a:r>
                  <a:rPr lang="en-US" altLang="zh-TW" sz="2800" dirty="0"/>
                  <a:t>  </a:t>
                </a:r>
              </a:p>
              <a:p>
                <a:r>
                  <a:rPr lang="en-US" sz="2800" dirty="0">
                    <a:solidFill>
                      <a:srgbClr val="262626"/>
                    </a:solidFill>
                  </a:rPr>
                  <a:t>A</a:t>
                </a:r>
              </a:p>
              <a:p>
                <a:r>
                  <a:rPr lang="en-US" sz="2800" dirty="0">
                    <a:solidFill>
                      <a:srgbClr val="262626"/>
                    </a:solidFill>
                  </a:rPr>
                  <a:t>85</a:t>
                </a:r>
              </a:p>
              <a:p>
                <a:r>
                  <a:rPr lang="en-US" sz="2800" dirty="0">
                    <a:solidFill>
                      <a:srgbClr val="262626"/>
                    </a:solidFill>
                  </a:rPr>
                  <a:t>B</a:t>
                </a:r>
              </a:p>
              <a:p>
                <a:r>
                  <a:rPr lang="en-US" sz="2800" dirty="0">
                    <a:solidFill>
                      <a:srgbClr val="262626"/>
                    </a:solidFill>
                  </a:rPr>
                  <a:t>65</a:t>
                </a:r>
              </a:p>
              <a:p>
                <a:r>
                  <a:rPr lang="en-US" sz="2800" dirty="0">
                    <a:solidFill>
                      <a:srgbClr val="262626"/>
                    </a:solidFill>
                  </a:rPr>
                  <a:t>C</a:t>
                </a:r>
              </a:p>
            </p:txBody>
          </p:sp>
          <p:sp>
            <p:nvSpPr>
              <p:cNvPr id="19" name="TextBox 4">
                <a:extLst>
                  <a:ext uri="{FF2B5EF4-FFF2-40B4-BE49-F238E27FC236}">
                    <a16:creationId xmlns:a16="http://schemas.microsoft.com/office/drawing/2014/main" id="{C19BA36D-F80F-6AAC-59E7-EE680C528E60}"/>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20" name="Group 19">
            <a:extLst>
              <a:ext uri="{FF2B5EF4-FFF2-40B4-BE49-F238E27FC236}">
                <a16:creationId xmlns:a16="http://schemas.microsoft.com/office/drawing/2014/main" id="{0045CC5E-358E-FFA1-3A61-DA20475C8244}"/>
              </a:ext>
            </a:extLst>
          </p:cNvPr>
          <p:cNvGrpSpPr/>
          <p:nvPr/>
        </p:nvGrpSpPr>
        <p:grpSpPr>
          <a:xfrm>
            <a:off x="7409864" y="4407409"/>
            <a:ext cx="3054096" cy="2124974"/>
            <a:chOff x="1066801" y="3784137"/>
            <a:chExt cx="1080920" cy="2470132"/>
          </a:xfrm>
        </p:grpSpPr>
        <p:sp>
          <p:nvSpPr>
            <p:cNvPr id="21" name="Rectangle: Rounded Corners 14">
              <a:extLst>
                <a:ext uri="{FF2B5EF4-FFF2-40B4-BE49-F238E27FC236}">
                  <a16:creationId xmlns:a16="http://schemas.microsoft.com/office/drawing/2014/main" id="{DB27125A-65EF-BCCC-E1B5-613C58019611}"/>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7">
              <a:extLst>
                <a:ext uri="{FF2B5EF4-FFF2-40B4-BE49-F238E27FC236}">
                  <a16:creationId xmlns:a16="http://schemas.microsoft.com/office/drawing/2014/main" id="{48D8A081-A633-452D-C085-BB49112CA9E5}"/>
                </a:ext>
              </a:extLst>
            </p:cNvPr>
            <p:cNvGrpSpPr/>
            <p:nvPr/>
          </p:nvGrpSpPr>
          <p:grpSpPr>
            <a:xfrm>
              <a:off x="1136492" y="3784137"/>
              <a:ext cx="942960" cy="2310930"/>
              <a:chOff x="1136492" y="3600512"/>
              <a:chExt cx="942960" cy="2310930"/>
            </a:xfrm>
          </p:grpSpPr>
          <p:sp>
            <p:nvSpPr>
              <p:cNvPr id="23" name="Rectangle: Rounded Corners 2">
                <a:extLst>
                  <a:ext uri="{FF2B5EF4-FFF2-40B4-BE49-F238E27FC236}">
                    <a16:creationId xmlns:a16="http://schemas.microsoft.com/office/drawing/2014/main" id="{37CEB1C3-2F57-50FA-5499-724E8A505910}"/>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24" name="TextBox 4">
                <a:extLst>
                  <a:ext uri="{FF2B5EF4-FFF2-40B4-BE49-F238E27FC236}">
                    <a16:creationId xmlns:a16="http://schemas.microsoft.com/office/drawing/2014/main" id="{E16A7AEA-CAE5-4893-AC43-4049619C91B3}"/>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Tree>
    <p:extLst>
      <p:ext uri="{BB962C8B-B14F-4D97-AF65-F5344CB8AC3E}">
        <p14:creationId xmlns:p14="http://schemas.microsoft.com/office/powerpoint/2010/main" val="38548305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if (grade &gt;= 90)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chemeClr val="bg1">
                      <a:lumMod val="50000"/>
                    </a:schemeClr>
                  </a:solidFill>
                  <a:effectLst/>
                  <a:latin typeface="Consolas" panose="020B0609020204030204" pitchFamily="49" charset="0"/>
                </a:rPr>
                <a:t>    } 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2" name="Group 19">
            <a:extLst>
              <a:ext uri="{FF2B5EF4-FFF2-40B4-BE49-F238E27FC236}">
                <a16:creationId xmlns:a16="http://schemas.microsoft.com/office/drawing/2014/main" id="{E6E5F5DD-F7C1-7D57-ED7B-C57AD3AE4195}"/>
              </a:ext>
            </a:extLst>
          </p:cNvPr>
          <p:cNvGrpSpPr/>
          <p:nvPr/>
        </p:nvGrpSpPr>
        <p:grpSpPr>
          <a:xfrm>
            <a:off x="7409864" y="325617"/>
            <a:ext cx="3054096" cy="3946038"/>
            <a:chOff x="1660619" y="3510054"/>
            <a:chExt cx="2880499" cy="2842301"/>
          </a:xfrm>
        </p:grpSpPr>
        <p:sp>
          <p:nvSpPr>
            <p:cNvPr id="3" name="Rectangle: Rounded Corners 14">
              <a:extLst>
                <a:ext uri="{FF2B5EF4-FFF2-40B4-BE49-F238E27FC236}">
                  <a16:creationId xmlns:a16="http://schemas.microsoft.com/office/drawing/2014/main" id="{56838ACC-A843-688A-40A2-573C4EC30BEE}"/>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7">
              <a:extLst>
                <a:ext uri="{FF2B5EF4-FFF2-40B4-BE49-F238E27FC236}">
                  <a16:creationId xmlns:a16="http://schemas.microsoft.com/office/drawing/2014/main" id="{0191132C-1234-624F-822D-72BD6B4564E7}"/>
                </a:ext>
              </a:extLst>
            </p:cNvPr>
            <p:cNvGrpSpPr/>
            <p:nvPr/>
          </p:nvGrpSpPr>
          <p:grpSpPr>
            <a:xfrm>
              <a:off x="1846335" y="3510054"/>
              <a:ext cx="2512857" cy="2777586"/>
              <a:chOff x="1846335" y="3326429"/>
              <a:chExt cx="2512857" cy="2777586"/>
            </a:xfrm>
          </p:grpSpPr>
          <p:sp>
            <p:nvSpPr>
              <p:cNvPr id="6" name="Rectangle: Rounded Corners 2">
                <a:extLst>
                  <a:ext uri="{FF2B5EF4-FFF2-40B4-BE49-F238E27FC236}">
                    <a16:creationId xmlns:a16="http://schemas.microsoft.com/office/drawing/2014/main" id="{F21FEE80-FF04-ADF4-6A9C-3F75336CF957}"/>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rgbClr val="262626"/>
                    </a:solidFill>
                  </a:rPr>
                  <a:t>A</a:t>
                </a:r>
              </a:p>
              <a:p>
                <a:r>
                  <a:rPr lang="en-US" sz="2800" dirty="0">
                    <a:solidFill>
                      <a:srgbClr val="262626"/>
                    </a:solidFill>
                  </a:rPr>
                  <a:t>85</a:t>
                </a:r>
              </a:p>
              <a:p>
                <a:r>
                  <a:rPr lang="en-US" sz="2800" dirty="0">
                    <a:solidFill>
                      <a:srgbClr val="262626"/>
                    </a:solidFill>
                  </a:rPr>
                  <a:t>B</a:t>
                </a:r>
              </a:p>
              <a:p>
                <a:r>
                  <a:rPr lang="en-US" sz="2800" dirty="0">
                    <a:solidFill>
                      <a:srgbClr val="262626"/>
                    </a:solidFill>
                  </a:rPr>
                  <a:t>65</a:t>
                </a:r>
              </a:p>
              <a:p>
                <a:r>
                  <a:rPr lang="en-US" sz="2800" dirty="0">
                    <a:solidFill>
                      <a:srgbClr val="262626"/>
                    </a:solidFill>
                  </a:rPr>
                  <a:t>C</a:t>
                </a:r>
              </a:p>
            </p:txBody>
          </p:sp>
          <p:sp>
            <p:nvSpPr>
              <p:cNvPr id="15" name="TextBox 4">
                <a:extLst>
                  <a:ext uri="{FF2B5EF4-FFF2-40B4-BE49-F238E27FC236}">
                    <a16:creationId xmlns:a16="http://schemas.microsoft.com/office/drawing/2014/main" id="{BF9D8C19-1403-ECAC-39DE-9F4FC182E6B7}"/>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88E7874D-A63C-714C-CEA1-5A1325BB9D13}"/>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9C9582E2-7DC7-3DE0-3634-B2A3F29778A3}"/>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B04D3877-662B-991E-3F87-A41826624AA8}"/>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8914123B-EF7A-2873-2BA3-0F73E38159E2}"/>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20" name="TextBox 4">
                <a:extLst>
                  <a:ext uri="{FF2B5EF4-FFF2-40B4-BE49-F238E27FC236}">
                    <a16:creationId xmlns:a16="http://schemas.microsoft.com/office/drawing/2014/main" id="{6FC0E9E6-C242-D83F-E753-B53B81552992}"/>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F244C546-BA45-5D81-C5B2-444DC142B5CD}"/>
              </a:ext>
            </a:extLst>
          </p:cNvPr>
          <p:cNvSpPr/>
          <p:nvPr/>
        </p:nvSpPr>
        <p:spPr>
          <a:xfrm>
            <a:off x="1852066" y="2419463"/>
            <a:ext cx="2902814" cy="36945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39918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rgbClr val="262626"/>
                    </a:solidFill>
                  </a:rPr>
                  <a:t>85</a:t>
                </a:r>
              </a:p>
              <a:p>
                <a:r>
                  <a:rPr lang="en-US" sz="2800" dirty="0">
                    <a:solidFill>
                      <a:srgbClr val="262626"/>
                    </a:solidFill>
                  </a:rPr>
                  <a:t>B</a:t>
                </a:r>
              </a:p>
              <a:p>
                <a:r>
                  <a:rPr lang="en-US" sz="2800" dirty="0">
                    <a:solidFill>
                      <a:srgbClr val="262626"/>
                    </a:solidFill>
                  </a:rPr>
                  <a:t>65</a:t>
                </a:r>
              </a:p>
              <a:p>
                <a:r>
                  <a:rPr lang="en-US" sz="2800" dirty="0">
                    <a:solidFill>
                      <a:srgbClr val="262626"/>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33778" y="2757791"/>
            <a:ext cx="2719934" cy="61634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895958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rgbClr val="262626"/>
                    </a:solidFill>
                  </a:rPr>
                  <a:t>85</a:t>
                </a:r>
              </a:p>
              <a:p>
                <a:r>
                  <a:rPr lang="en-US" sz="2800" dirty="0">
                    <a:solidFill>
                      <a:srgbClr val="262626"/>
                    </a:solidFill>
                  </a:rPr>
                  <a:t>B</a:t>
                </a:r>
              </a:p>
              <a:p>
                <a:r>
                  <a:rPr lang="en-US" sz="2800" dirty="0">
                    <a:solidFill>
                      <a:srgbClr val="262626"/>
                    </a:solidFill>
                  </a:rPr>
                  <a:t>65</a:t>
                </a:r>
              </a:p>
              <a:p>
                <a:r>
                  <a:rPr lang="en-US" sz="2800" dirty="0">
                    <a:solidFill>
                      <a:srgbClr val="262626"/>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38168" y="5539705"/>
            <a:ext cx="690186" cy="27588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708538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if (grade &gt;= 90)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chemeClr val="bg1">
                      <a:lumMod val="50000"/>
                    </a:schemeClr>
                  </a:solidFill>
                  <a:effectLst/>
                  <a:latin typeface="Consolas" panose="020B0609020204030204" pitchFamily="49" charset="0"/>
                </a:rPr>
                <a:t>    } 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2" name="Group 19">
            <a:extLst>
              <a:ext uri="{FF2B5EF4-FFF2-40B4-BE49-F238E27FC236}">
                <a16:creationId xmlns:a16="http://schemas.microsoft.com/office/drawing/2014/main" id="{E6E5F5DD-F7C1-7D57-ED7B-C57AD3AE4195}"/>
              </a:ext>
            </a:extLst>
          </p:cNvPr>
          <p:cNvGrpSpPr/>
          <p:nvPr/>
        </p:nvGrpSpPr>
        <p:grpSpPr>
          <a:xfrm>
            <a:off x="7409864" y="325617"/>
            <a:ext cx="3054096" cy="3946038"/>
            <a:chOff x="1660619" y="3510054"/>
            <a:chExt cx="2880499" cy="2842301"/>
          </a:xfrm>
        </p:grpSpPr>
        <p:sp>
          <p:nvSpPr>
            <p:cNvPr id="3" name="Rectangle: Rounded Corners 14">
              <a:extLst>
                <a:ext uri="{FF2B5EF4-FFF2-40B4-BE49-F238E27FC236}">
                  <a16:creationId xmlns:a16="http://schemas.microsoft.com/office/drawing/2014/main" id="{56838ACC-A843-688A-40A2-573C4EC30BEE}"/>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7">
              <a:extLst>
                <a:ext uri="{FF2B5EF4-FFF2-40B4-BE49-F238E27FC236}">
                  <a16:creationId xmlns:a16="http://schemas.microsoft.com/office/drawing/2014/main" id="{0191132C-1234-624F-822D-72BD6B4564E7}"/>
                </a:ext>
              </a:extLst>
            </p:cNvPr>
            <p:cNvGrpSpPr/>
            <p:nvPr/>
          </p:nvGrpSpPr>
          <p:grpSpPr>
            <a:xfrm>
              <a:off x="1846335" y="3510054"/>
              <a:ext cx="2512857" cy="2777586"/>
              <a:chOff x="1846335" y="3326429"/>
              <a:chExt cx="2512857" cy="2777586"/>
            </a:xfrm>
          </p:grpSpPr>
          <p:sp>
            <p:nvSpPr>
              <p:cNvPr id="6" name="Rectangle: Rounded Corners 2">
                <a:extLst>
                  <a:ext uri="{FF2B5EF4-FFF2-40B4-BE49-F238E27FC236}">
                    <a16:creationId xmlns:a16="http://schemas.microsoft.com/office/drawing/2014/main" id="{F21FEE80-FF04-ADF4-6A9C-3F75336CF957}"/>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rgbClr val="262626"/>
                    </a:solidFill>
                  </a:rPr>
                  <a:t>B</a:t>
                </a:r>
              </a:p>
              <a:p>
                <a:r>
                  <a:rPr lang="en-US" sz="2800" dirty="0">
                    <a:solidFill>
                      <a:srgbClr val="262626"/>
                    </a:solidFill>
                  </a:rPr>
                  <a:t>65</a:t>
                </a:r>
              </a:p>
              <a:p>
                <a:r>
                  <a:rPr lang="en-US" sz="2800" dirty="0">
                    <a:solidFill>
                      <a:srgbClr val="262626"/>
                    </a:solidFill>
                  </a:rPr>
                  <a:t>C</a:t>
                </a:r>
              </a:p>
            </p:txBody>
          </p:sp>
          <p:sp>
            <p:nvSpPr>
              <p:cNvPr id="15" name="TextBox 4">
                <a:extLst>
                  <a:ext uri="{FF2B5EF4-FFF2-40B4-BE49-F238E27FC236}">
                    <a16:creationId xmlns:a16="http://schemas.microsoft.com/office/drawing/2014/main" id="{BF9D8C19-1403-ECAC-39DE-9F4FC182E6B7}"/>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88E7874D-A63C-714C-CEA1-5A1325BB9D13}"/>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9C9582E2-7DC7-3DE0-3634-B2A3F29778A3}"/>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B04D3877-662B-991E-3F87-A41826624AA8}"/>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8914123B-EF7A-2873-2BA3-0F73E38159E2}"/>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20" name="TextBox 4">
                <a:extLst>
                  <a:ext uri="{FF2B5EF4-FFF2-40B4-BE49-F238E27FC236}">
                    <a16:creationId xmlns:a16="http://schemas.microsoft.com/office/drawing/2014/main" id="{6FC0E9E6-C242-D83F-E753-B53B81552992}"/>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F244C546-BA45-5D81-C5B2-444DC142B5CD}"/>
              </a:ext>
            </a:extLst>
          </p:cNvPr>
          <p:cNvSpPr/>
          <p:nvPr/>
        </p:nvSpPr>
        <p:spPr>
          <a:xfrm>
            <a:off x="1852066" y="2419463"/>
            <a:ext cx="2902814" cy="36945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76340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chemeClr val="bg1"/>
                    </a:solidFill>
                  </a:rPr>
                  <a:t>B</a:t>
                </a:r>
              </a:p>
              <a:p>
                <a:r>
                  <a:rPr lang="en-US" sz="2800" dirty="0">
                    <a:solidFill>
                      <a:srgbClr val="262626"/>
                    </a:solidFill>
                  </a:rPr>
                  <a:t>65</a:t>
                </a:r>
              </a:p>
              <a:p>
                <a:r>
                  <a:rPr lang="en-US" sz="2800" dirty="0">
                    <a:solidFill>
                      <a:srgbClr val="262626"/>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75210" y="3355436"/>
            <a:ext cx="3574614" cy="64049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07106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13" name="Rectangle 12">
            <a:extLst>
              <a:ext uri="{FF2B5EF4-FFF2-40B4-BE49-F238E27FC236}">
                <a16:creationId xmlns:a16="http://schemas.microsoft.com/office/drawing/2014/main" id="{7A00F20F-7676-8E55-80CD-E96A98DEA79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20" name="Group 19">
            <a:extLst>
              <a:ext uri="{FF2B5EF4-FFF2-40B4-BE49-F238E27FC236}">
                <a16:creationId xmlns:a16="http://schemas.microsoft.com/office/drawing/2014/main" id="{E0D74EA3-49CC-5D92-9A7D-BA5E05F2DBE7}"/>
              </a:ext>
            </a:extLst>
          </p:cNvPr>
          <p:cNvGrpSpPr/>
          <p:nvPr/>
        </p:nvGrpSpPr>
        <p:grpSpPr>
          <a:xfrm>
            <a:off x="1060987" y="3973232"/>
            <a:ext cx="4917440" cy="2505115"/>
            <a:chOff x="1066800" y="3834725"/>
            <a:chExt cx="4917440" cy="2505115"/>
          </a:xfrm>
        </p:grpSpPr>
        <p:sp>
          <p:nvSpPr>
            <p:cNvPr id="15" name="Rectangle: Rounded Corners 14">
              <a:extLst>
                <a:ext uri="{FF2B5EF4-FFF2-40B4-BE49-F238E27FC236}">
                  <a16:creationId xmlns:a16="http://schemas.microsoft.com/office/drawing/2014/main" id="{43CBA7FF-6810-847F-0D7F-E5D0A7620444}"/>
                </a:ext>
              </a:extLst>
            </p:cNvPr>
            <p:cNvSpPr/>
            <p:nvPr/>
          </p:nvSpPr>
          <p:spPr>
            <a:xfrm>
              <a:off x="1066800" y="3834725"/>
              <a:ext cx="4917440"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BF251AB-ACB8-0A9A-F7AC-E1916B9D52BF}"/>
                </a:ext>
              </a:extLst>
            </p:cNvPr>
            <p:cNvGrpSpPr/>
            <p:nvPr/>
          </p:nvGrpSpPr>
          <p:grpSpPr>
            <a:xfrm>
              <a:off x="1258824" y="3834725"/>
              <a:ext cx="4521766" cy="2387414"/>
              <a:chOff x="1258824" y="3651100"/>
              <a:chExt cx="4521766" cy="2387414"/>
            </a:xfrm>
          </p:grpSpPr>
          <p:grpSp>
            <p:nvGrpSpPr>
              <p:cNvPr id="2" name="Group 1">
                <a:extLst>
                  <a:ext uri="{FF2B5EF4-FFF2-40B4-BE49-F238E27FC236}">
                    <a16:creationId xmlns:a16="http://schemas.microsoft.com/office/drawing/2014/main" id="{6F1E33C2-326B-223F-6FA6-8BE095448FFC}"/>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 name="Rectangle: Rounded Corners 2">
                  <a:extLst>
                    <a:ext uri="{FF2B5EF4-FFF2-40B4-BE49-F238E27FC236}">
                      <a16:creationId xmlns:a16="http://schemas.microsoft.com/office/drawing/2014/main" id="{91740B02-B9AD-474F-8913-2E66ABDD0EC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a:t>
                  </a:r>
                </a:p>
              </p:txBody>
            </p:sp>
            <p:sp>
              <p:nvSpPr>
                <p:cNvPr id="4" name="Rectangle: Rounded Corners 3">
                  <a:extLst>
                    <a:ext uri="{FF2B5EF4-FFF2-40B4-BE49-F238E27FC236}">
                      <a16:creationId xmlns:a16="http://schemas.microsoft.com/office/drawing/2014/main" id="{6B84C8C3-8FDB-19F7-D66A-E19A0F855C9C}"/>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1</a:t>
                  </a:r>
                </a:p>
                <a:p>
                  <a:r>
                    <a:rPr lang="en-US" sz="2800" dirty="0"/>
                    <a:t>b = 0</a:t>
                  </a:r>
                </a:p>
              </p:txBody>
            </p:sp>
          </p:grpSp>
          <p:sp>
            <p:nvSpPr>
              <p:cNvPr id="5" name="TextBox 4">
                <a:extLst>
                  <a:ext uri="{FF2B5EF4-FFF2-40B4-BE49-F238E27FC236}">
                    <a16:creationId xmlns:a16="http://schemas.microsoft.com/office/drawing/2014/main" id="{E512E27F-46DE-96C4-BC52-E83CB03B1540}"/>
                  </a:ext>
                </a:extLst>
              </p:cNvPr>
              <p:cNvSpPr txBox="1"/>
              <p:nvPr/>
            </p:nvSpPr>
            <p:spPr>
              <a:xfrm>
                <a:off x="1793730" y="3651100"/>
                <a:ext cx="902811"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6" name="TextBox 5">
                <a:extLst>
                  <a:ext uri="{FF2B5EF4-FFF2-40B4-BE49-F238E27FC236}">
                    <a16:creationId xmlns:a16="http://schemas.microsoft.com/office/drawing/2014/main" id="{08D6457E-920B-96C6-12DE-9EB14B2F0F74}"/>
                  </a:ext>
                </a:extLst>
              </p:cNvPr>
              <p:cNvSpPr txBox="1"/>
              <p:nvPr/>
            </p:nvSpPr>
            <p:spPr>
              <a:xfrm>
                <a:off x="4344394" y="3657848"/>
                <a:ext cx="902811"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19" name="Group 18">
            <a:extLst>
              <a:ext uri="{FF2B5EF4-FFF2-40B4-BE49-F238E27FC236}">
                <a16:creationId xmlns:a16="http://schemas.microsoft.com/office/drawing/2014/main" id="{3F4D62D2-5D9F-A543-C92C-AD31ACE420FE}"/>
              </a:ext>
            </a:extLst>
          </p:cNvPr>
          <p:cNvGrpSpPr/>
          <p:nvPr/>
        </p:nvGrpSpPr>
        <p:grpSpPr>
          <a:xfrm>
            <a:off x="1060987" y="1206507"/>
            <a:ext cx="4917440" cy="2505115"/>
            <a:chOff x="1060987" y="1068000"/>
            <a:chExt cx="4917440" cy="2505115"/>
          </a:xfrm>
        </p:grpSpPr>
        <p:sp>
          <p:nvSpPr>
            <p:cNvPr id="16" name="Rectangle: Rounded Corners 15">
              <a:extLst>
                <a:ext uri="{FF2B5EF4-FFF2-40B4-BE49-F238E27FC236}">
                  <a16:creationId xmlns:a16="http://schemas.microsoft.com/office/drawing/2014/main" id="{0CE839BA-DE3D-319D-FA10-923FF5C017D9}"/>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FBB7939-C535-D5DE-003B-D61122A50BC8}"/>
                </a:ext>
              </a:extLst>
            </p:cNvPr>
            <p:cNvSpPr/>
            <p:nvPr/>
          </p:nvSpPr>
          <p:spPr>
            <a:xfrm>
              <a:off x="1258824" y="1786469"/>
              <a:ext cx="4521766" cy="164253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8" name="TextBox 17">
              <a:extLst>
                <a:ext uri="{FF2B5EF4-FFF2-40B4-BE49-F238E27FC236}">
                  <a16:creationId xmlns:a16="http://schemas.microsoft.com/office/drawing/2014/main" id="{D672B52B-D43C-FD7F-30FF-EEEBD70C9079}"/>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grpSp>
        <p:nvGrpSpPr>
          <p:cNvPr id="7" name="Group 6">
            <a:extLst>
              <a:ext uri="{FF2B5EF4-FFF2-40B4-BE49-F238E27FC236}">
                <a16:creationId xmlns:a16="http://schemas.microsoft.com/office/drawing/2014/main" id="{A7E28620-CD58-4FB4-AA87-22398A811F97}"/>
              </a:ext>
            </a:extLst>
          </p:cNvPr>
          <p:cNvGrpSpPr/>
          <p:nvPr/>
        </p:nvGrpSpPr>
        <p:grpSpPr>
          <a:xfrm>
            <a:off x="6513294" y="1720595"/>
            <a:ext cx="4617720" cy="4327144"/>
            <a:chOff x="6461475" y="786384"/>
            <a:chExt cx="4617720" cy="5687568"/>
          </a:xfrm>
        </p:grpSpPr>
        <p:sp>
          <p:nvSpPr>
            <p:cNvPr id="9" name="Rectangle: Rounded Corners 8">
              <a:extLst>
                <a:ext uri="{FF2B5EF4-FFF2-40B4-BE49-F238E27FC236}">
                  <a16:creationId xmlns:a16="http://schemas.microsoft.com/office/drawing/2014/main" id="{C20FA728-4911-4B79-8A6B-C692A344F8B9}"/>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E687D83B-A709-9AAD-BE72-E0321C236D80}"/>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err="1">
                  <a:solidFill>
                    <a:srgbClr val="569CD6"/>
                  </a:solidFill>
                  <a:latin typeface="Consolas" panose="020B0609020204030204" pitchFamily="49" charset="0"/>
                </a:rPr>
                <a:t>int</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scanf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t>
              </a:r>
              <a:r>
                <a:rPr lang="en-US" altLang="zh-TW" sz="2000" dirty="0">
                  <a:solidFill>
                    <a:srgbClr val="9CDCFE"/>
                  </a:solidFill>
                  <a:latin typeface="Consolas" panose="020B0609020204030204" pitchFamily="49" charset="0"/>
                </a:rPr>
                <a:t>%d</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&amp;</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C586C0"/>
                  </a:solidFill>
                  <a:latin typeface="Consolas" panose="020B0609020204030204" pitchFamily="49" charset="0"/>
                </a:rPr>
                <a:t>if</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2</a:t>
              </a:r>
              <a:r>
                <a:rPr lang="en-US" altLang="zh-TW" sz="2000" dirty="0">
                  <a:solidFill>
                    <a:srgbClr val="D4D4D4"/>
                  </a:solidFill>
                  <a:latin typeface="Consolas" panose="020B0609020204030204" pitchFamily="49" charset="0"/>
                </a:rPr>
                <a:t>) {</a:t>
              </a:r>
              <a:endParaRPr lang="en-US" altLang="zh-TW" sz="2000" dirty="0"/>
            </a:p>
            <a:p>
              <a:r>
                <a:rPr lang="en-US" altLang="zh-TW" sz="2000" dirty="0">
                  <a:solidFill>
                    <a:srgbClr val="9CDCFE"/>
                  </a:solidFill>
                  <a:latin typeface="Consolas" panose="020B0609020204030204" pitchFamily="49" charset="0"/>
                </a:rPr>
                <a:t>    </a:t>
              </a:r>
              <a:r>
                <a:rPr lang="en-US" altLang="zh-TW" sz="2000" dirty="0">
                  <a:solidFill>
                    <a:schemeClr val="bg1">
                      <a:lumMod val="50000"/>
                    </a:schemeClr>
                  </a:solidFill>
                  <a:latin typeface="Consolas" panose="020B0609020204030204" pitchFamily="49" charset="0"/>
                </a:rPr>
                <a:t>a = 0;</a:t>
              </a:r>
              <a:endParaRPr lang="en-US" altLang="zh-TW" sz="2000" dirty="0">
                <a:solidFill>
                  <a:schemeClr val="bg1">
                    <a:lumMod val="50000"/>
                  </a:schemeClr>
                </a:solidFill>
              </a:endParaRPr>
            </a:p>
            <a:p>
              <a:r>
                <a:rPr lang="en-US" altLang="zh-TW" sz="2000" dirty="0">
                  <a:solidFill>
                    <a:schemeClr val="bg1">
                      <a:lumMod val="50000"/>
                    </a:schemeClr>
                  </a:solidFill>
                  <a:latin typeface="Consolas" panose="020B0609020204030204" pitchFamily="49" charset="0"/>
                </a:rPr>
                <a:t>    b = 1;</a:t>
              </a:r>
              <a:endParaRPr lang="en-US" altLang="zh-TW" sz="2000" dirty="0">
                <a:solidFill>
                  <a:schemeClr val="bg1">
                    <a:lumMod val="50000"/>
                  </a:schemeClr>
                </a:solidFill>
              </a:endParaRPr>
            </a:p>
            <a:p>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"b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p:txBody>
        </p:sp>
        <p:sp>
          <p:nvSpPr>
            <p:cNvPr id="11" name="TextBox 10">
              <a:extLst>
                <a:ext uri="{FF2B5EF4-FFF2-40B4-BE49-F238E27FC236}">
                  <a16:creationId xmlns:a16="http://schemas.microsoft.com/office/drawing/2014/main" id="{9127206B-1E25-E31E-5A04-34DFCA5A1766}"/>
                </a:ext>
              </a:extLst>
            </p:cNvPr>
            <p:cNvSpPr txBox="1"/>
            <p:nvPr/>
          </p:nvSpPr>
          <p:spPr>
            <a:xfrm>
              <a:off x="8062449" y="849438"/>
              <a:ext cx="1415772" cy="768624"/>
            </a:xfrm>
            <a:prstGeom prst="rect">
              <a:avLst/>
            </a:prstGeom>
            <a:noFill/>
          </p:spPr>
          <p:txBody>
            <a:bodyPr wrap="none" rtlCol="0">
              <a:spAutoFit/>
            </a:bodyPr>
            <a:lstStyle/>
            <a:p>
              <a:r>
                <a:rPr lang="zh-TW" altLang="en-US" sz="3200" dirty="0">
                  <a:solidFill>
                    <a:schemeClr val="bg1"/>
                  </a:solidFill>
                </a:rPr>
                <a:t>程式碼</a:t>
              </a:r>
              <a:endParaRPr lang="en-US" sz="3200" dirty="0">
                <a:solidFill>
                  <a:schemeClr val="bg1"/>
                </a:solidFill>
              </a:endParaRPr>
            </a:p>
          </p:txBody>
        </p:sp>
      </p:grpSp>
      <p:sp>
        <p:nvSpPr>
          <p:cNvPr id="21" name="Rectangle 20">
            <a:extLst>
              <a:ext uri="{FF2B5EF4-FFF2-40B4-BE49-F238E27FC236}">
                <a16:creationId xmlns:a16="http://schemas.microsoft.com/office/drawing/2014/main" id="{3A3C15A4-1B8F-C9BA-63D4-93A2A1A89459}"/>
              </a:ext>
            </a:extLst>
          </p:cNvPr>
          <p:cNvSpPr/>
          <p:nvPr/>
        </p:nvSpPr>
        <p:spPr>
          <a:xfrm>
            <a:off x="6867144" y="3831336"/>
            <a:ext cx="1938528" cy="12527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25C5DA0A-66A8-2934-0785-A2FFA482FF48}"/>
              </a:ext>
            </a:extLst>
          </p:cNvPr>
          <p:cNvCxnSpPr>
            <a:cxnSpLocks/>
          </p:cNvCxnSpPr>
          <p:nvPr/>
        </p:nvCxnSpPr>
        <p:spPr>
          <a:xfrm>
            <a:off x="7490367" y="4005072"/>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516748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chemeClr val="bg1"/>
                    </a:solidFill>
                  </a:rPr>
                  <a:t>B</a:t>
                </a:r>
              </a:p>
              <a:p>
                <a:r>
                  <a:rPr lang="en-US" sz="2800" dirty="0">
                    <a:solidFill>
                      <a:srgbClr val="262626"/>
                    </a:solidFill>
                  </a:rPr>
                  <a:t>65</a:t>
                </a:r>
              </a:p>
              <a:p>
                <a:r>
                  <a:rPr lang="en-US" sz="2800" dirty="0">
                    <a:solidFill>
                      <a:srgbClr val="262626"/>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38168" y="5539705"/>
            <a:ext cx="690186" cy="27588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09764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if (grade &gt;= 90)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chemeClr val="bg1">
                      <a:lumMod val="50000"/>
                    </a:schemeClr>
                  </a:solidFill>
                  <a:effectLst/>
                  <a:latin typeface="Consolas" panose="020B0609020204030204" pitchFamily="49" charset="0"/>
                </a:rPr>
                <a:t>    } 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2" name="Group 19">
            <a:extLst>
              <a:ext uri="{FF2B5EF4-FFF2-40B4-BE49-F238E27FC236}">
                <a16:creationId xmlns:a16="http://schemas.microsoft.com/office/drawing/2014/main" id="{E6E5F5DD-F7C1-7D57-ED7B-C57AD3AE4195}"/>
              </a:ext>
            </a:extLst>
          </p:cNvPr>
          <p:cNvGrpSpPr/>
          <p:nvPr/>
        </p:nvGrpSpPr>
        <p:grpSpPr>
          <a:xfrm>
            <a:off x="7409864" y="325617"/>
            <a:ext cx="3054096" cy="3946038"/>
            <a:chOff x="1660619" y="3510054"/>
            <a:chExt cx="2880499" cy="2842301"/>
          </a:xfrm>
        </p:grpSpPr>
        <p:sp>
          <p:nvSpPr>
            <p:cNvPr id="3" name="Rectangle: Rounded Corners 14">
              <a:extLst>
                <a:ext uri="{FF2B5EF4-FFF2-40B4-BE49-F238E27FC236}">
                  <a16:creationId xmlns:a16="http://schemas.microsoft.com/office/drawing/2014/main" id="{56838ACC-A843-688A-40A2-573C4EC30BEE}"/>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7">
              <a:extLst>
                <a:ext uri="{FF2B5EF4-FFF2-40B4-BE49-F238E27FC236}">
                  <a16:creationId xmlns:a16="http://schemas.microsoft.com/office/drawing/2014/main" id="{0191132C-1234-624F-822D-72BD6B4564E7}"/>
                </a:ext>
              </a:extLst>
            </p:cNvPr>
            <p:cNvGrpSpPr/>
            <p:nvPr/>
          </p:nvGrpSpPr>
          <p:grpSpPr>
            <a:xfrm>
              <a:off x="1846335" y="3510054"/>
              <a:ext cx="2512857" cy="2777586"/>
              <a:chOff x="1846335" y="3326429"/>
              <a:chExt cx="2512857" cy="2777586"/>
            </a:xfrm>
          </p:grpSpPr>
          <p:sp>
            <p:nvSpPr>
              <p:cNvPr id="6" name="Rectangle: Rounded Corners 2">
                <a:extLst>
                  <a:ext uri="{FF2B5EF4-FFF2-40B4-BE49-F238E27FC236}">
                    <a16:creationId xmlns:a16="http://schemas.microsoft.com/office/drawing/2014/main" id="{F21FEE80-FF04-ADF4-6A9C-3F75336CF957}"/>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chemeClr val="bg1"/>
                    </a:solidFill>
                  </a:rPr>
                  <a:t>B</a:t>
                </a:r>
              </a:p>
              <a:p>
                <a:r>
                  <a:rPr lang="en-US" sz="2800" dirty="0">
                    <a:solidFill>
                      <a:schemeClr val="bg1"/>
                    </a:solidFill>
                  </a:rPr>
                  <a:t>65</a:t>
                </a:r>
              </a:p>
              <a:p>
                <a:r>
                  <a:rPr lang="en-US" sz="2800" dirty="0">
                    <a:solidFill>
                      <a:srgbClr val="262626"/>
                    </a:solidFill>
                  </a:rPr>
                  <a:t>C</a:t>
                </a:r>
              </a:p>
            </p:txBody>
          </p:sp>
          <p:sp>
            <p:nvSpPr>
              <p:cNvPr id="15" name="TextBox 4">
                <a:extLst>
                  <a:ext uri="{FF2B5EF4-FFF2-40B4-BE49-F238E27FC236}">
                    <a16:creationId xmlns:a16="http://schemas.microsoft.com/office/drawing/2014/main" id="{BF9D8C19-1403-ECAC-39DE-9F4FC182E6B7}"/>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88E7874D-A63C-714C-CEA1-5A1325BB9D13}"/>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9C9582E2-7DC7-3DE0-3634-B2A3F29778A3}"/>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B04D3877-662B-991E-3F87-A41826624AA8}"/>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8914123B-EF7A-2873-2BA3-0F73E38159E2}"/>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20" name="TextBox 4">
                <a:extLst>
                  <a:ext uri="{FF2B5EF4-FFF2-40B4-BE49-F238E27FC236}">
                    <a16:creationId xmlns:a16="http://schemas.microsoft.com/office/drawing/2014/main" id="{6FC0E9E6-C242-D83F-E753-B53B81552992}"/>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F244C546-BA45-5D81-C5B2-444DC142B5CD}"/>
              </a:ext>
            </a:extLst>
          </p:cNvPr>
          <p:cNvSpPr/>
          <p:nvPr/>
        </p:nvSpPr>
        <p:spPr>
          <a:xfrm>
            <a:off x="1852066" y="2419463"/>
            <a:ext cx="2902814" cy="36945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09058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chemeClr val="bg1"/>
                    </a:solidFill>
                  </a:rPr>
                  <a:t>B</a:t>
                </a:r>
              </a:p>
              <a:p>
                <a:r>
                  <a:rPr lang="en-US" sz="2800" dirty="0">
                    <a:solidFill>
                      <a:schemeClr val="bg1"/>
                    </a:solidFill>
                  </a:rPr>
                  <a:t>65</a:t>
                </a:r>
              </a:p>
              <a:p>
                <a:r>
                  <a:rPr lang="en-US" sz="2800" dirty="0">
                    <a:solidFill>
                      <a:schemeClr val="bg1"/>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75210" y="3968084"/>
            <a:ext cx="3574614" cy="64049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52199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chemeClr val="bg1"/>
                    </a:solidFill>
                  </a:rPr>
                  <a:t>B</a:t>
                </a:r>
              </a:p>
              <a:p>
                <a:r>
                  <a:rPr lang="en-US" sz="2800" dirty="0">
                    <a:solidFill>
                      <a:schemeClr val="bg1"/>
                    </a:solidFill>
                  </a:rPr>
                  <a:t>65</a:t>
                </a:r>
              </a:p>
              <a:p>
                <a:r>
                  <a:rPr lang="en-US" sz="2800" dirty="0">
                    <a:solidFill>
                      <a:schemeClr val="bg1"/>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0</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38168" y="5539705"/>
            <a:ext cx="690186" cy="27588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012399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61504" y="1455981"/>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750800" y="3510054"/>
              <a:ext cx="2694784" cy="2777586"/>
              <a:chOff x="1750800" y="3326429"/>
              <a:chExt cx="2694784"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750800" y="3703300"/>
                <a:ext cx="2694784"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t>A</a:t>
                </a:r>
              </a:p>
              <a:p>
                <a:r>
                  <a:rPr lang="en-US" sz="2800" dirty="0"/>
                  <a:t>85</a:t>
                </a:r>
              </a:p>
              <a:p>
                <a:r>
                  <a:rPr lang="en-US" sz="2800" dirty="0"/>
                  <a:t>B</a:t>
                </a:r>
              </a:p>
              <a:p>
                <a:r>
                  <a:rPr lang="en-US" sz="2800" dirty="0"/>
                  <a:t>65</a:t>
                </a:r>
              </a:p>
              <a:p>
                <a:r>
                  <a:rPr lang="en-US" sz="2800" dirty="0"/>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spTree>
    <p:extLst>
      <p:ext uri="{BB962C8B-B14F-4D97-AF65-F5344CB8AC3E}">
        <p14:creationId xmlns:p14="http://schemas.microsoft.com/office/powerpoint/2010/main" val="37482556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90" name="Google Shape;290;p61"/>
          <p:cNvSpPr txBox="1"/>
          <p:nvPr/>
        </p:nvSpPr>
        <p:spPr>
          <a:xfrm>
            <a:off x="307911" y="1295047"/>
            <a:ext cx="11607282" cy="907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br>
              <a:rPr lang="en-US" sz="2800" b="0" i="0" u="none" strike="noStrike" cap="none" dirty="0">
                <a:solidFill>
                  <a:srgbClr val="000000"/>
                </a:solidFill>
                <a:latin typeface="Arial"/>
                <a:ea typeface="Arial"/>
                <a:cs typeface="Arial"/>
                <a:sym typeface="Arial"/>
              </a:rPr>
            </a:br>
            <a:endParaRPr sz="2500" b="0" i="0" u="none" strike="noStrike" cap="none" dirty="0">
              <a:solidFill>
                <a:srgbClr val="000000"/>
              </a:solidFill>
              <a:latin typeface="Microsoft JhengHei"/>
              <a:ea typeface="Microsoft JhengHei"/>
              <a:cs typeface="Microsoft JhengHei"/>
              <a:sym typeface="Microsoft JhengHei"/>
            </a:endParaRPr>
          </a:p>
        </p:txBody>
      </p:sp>
      <p:grpSp>
        <p:nvGrpSpPr>
          <p:cNvPr id="2" name="Group 1">
            <a:extLst>
              <a:ext uri="{FF2B5EF4-FFF2-40B4-BE49-F238E27FC236}">
                <a16:creationId xmlns:a16="http://schemas.microsoft.com/office/drawing/2014/main" id="{42740836-B468-8AE7-2B1A-02DE2892E264}"/>
              </a:ext>
            </a:extLst>
          </p:cNvPr>
          <p:cNvGrpSpPr/>
          <p:nvPr/>
        </p:nvGrpSpPr>
        <p:grpSpPr>
          <a:xfrm>
            <a:off x="724929" y="2665051"/>
            <a:ext cx="10742141" cy="2505115"/>
            <a:chOff x="1060987" y="1068000"/>
            <a:chExt cx="4917440" cy="2505115"/>
          </a:xfrm>
        </p:grpSpPr>
        <p:sp>
          <p:nvSpPr>
            <p:cNvPr id="3" name="Rectangle: Rounded Corners 2">
              <a:extLst>
                <a:ext uri="{FF2B5EF4-FFF2-40B4-BE49-F238E27FC236}">
                  <a16:creationId xmlns:a16="http://schemas.microsoft.com/office/drawing/2014/main" id="{0EF08A5F-1C12-A61F-D313-41CCF15A0BD7}"/>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82DE170F-94F3-B69E-EA2D-808956073C63}"/>
                </a:ext>
              </a:extLst>
            </p:cNvPr>
            <p:cNvSpPr/>
            <p:nvPr/>
          </p:nvSpPr>
          <p:spPr>
            <a:xfrm>
              <a:off x="1130978" y="1786469"/>
              <a:ext cx="4767692"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for</a:t>
              </a:r>
              <a:r>
                <a:rPr lang="en-US" sz="2800" b="0" i="0" u="none" strike="noStrike" dirty="0">
                  <a:solidFill>
                    <a:srgbClr val="D4D4D4"/>
                  </a:solidFill>
                  <a:effectLst/>
                  <a:latin typeface="Consolas" panose="020B0609020204030204" pitchFamily="49" charset="0"/>
                </a:rPr>
                <a:t> (</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初始動作</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判斷條件</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迴圈每次結束後的動作</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5" name="TextBox 4">
              <a:extLst>
                <a:ext uri="{FF2B5EF4-FFF2-40B4-BE49-F238E27FC236}">
                  <a16:creationId xmlns:a16="http://schemas.microsoft.com/office/drawing/2014/main" id="{853D8D7B-D00C-5078-F034-3029E7BC615B}"/>
                </a:ext>
              </a:extLst>
            </p:cNvPr>
            <p:cNvSpPr txBox="1"/>
            <p:nvPr/>
          </p:nvSpPr>
          <p:spPr>
            <a:xfrm>
              <a:off x="3273222" y="1106412"/>
              <a:ext cx="507208" cy="646331"/>
            </a:xfrm>
            <a:prstGeom prst="rect">
              <a:avLst/>
            </a:prstGeom>
            <a:noFill/>
          </p:spPr>
          <p:txBody>
            <a:bodyPr wrap="none" rtlCol="0">
              <a:spAutoFit/>
            </a:bodyPr>
            <a:lstStyle/>
            <a:p>
              <a:pPr algn="ctr"/>
              <a:r>
                <a:rPr lang="zh-TW" altLang="en-US" sz="3600" dirty="0">
                  <a:solidFill>
                    <a:schemeClr val="bg1"/>
                  </a:solidFill>
                </a:rPr>
                <a:t>語法</a:t>
              </a:r>
              <a:endParaRPr lang="en-US" sz="3600" dirty="0">
                <a:solidFill>
                  <a:schemeClr val="bg1"/>
                </a:solidFill>
              </a:endParaRPr>
            </a:p>
          </p:txBody>
        </p:sp>
      </p:grpSp>
      <p:sp>
        <p:nvSpPr>
          <p:cNvPr id="6" name="Rectangle 5">
            <a:extLst>
              <a:ext uri="{FF2B5EF4-FFF2-40B4-BE49-F238E27FC236}">
                <a16:creationId xmlns:a16="http://schemas.microsoft.com/office/drawing/2014/main" id="{30BF52A4-D0AA-CC0D-A0BF-2387038915EF}"/>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for</a:t>
            </a:r>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2ec704a794d_0_0"/>
          <p:cNvSpPr txBox="1">
            <a:spLocks noGrp="1"/>
          </p:cNvSpPr>
          <p:nvPr>
            <p:ph type="title"/>
          </p:nvPr>
        </p:nvSpPr>
        <p:spPr>
          <a:xfrm>
            <a:off x="591172" y="617979"/>
            <a:ext cx="9906000" cy="1905000"/>
          </a:xfrm>
          <a:prstGeom prst="rect">
            <a:avLst/>
          </a:prstGeom>
          <a:noFill/>
          <a:ln>
            <a:noFill/>
          </a:ln>
        </p:spPr>
        <p:txBody>
          <a:bodyPr spcFirstLastPara="1" wrap="square" lIns="91425" tIns="45700" rIns="91425" bIns="45700" anchor="ctr" anchorCtr="0">
            <a:normAutofit/>
          </a:bodyPr>
          <a:lstStyle/>
          <a:p>
            <a:pPr>
              <a:buSzPts val="3200"/>
            </a:pPr>
            <a:r>
              <a:rPr lang="en-US" dirty="0">
                <a:solidFill>
                  <a:schemeClr val="bg1"/>
                </a:solidFill>
                <a:latin typeface="Consolas"/>
                <a:ea typeface="Consolas"/>
                <a:cs typeface="Consolas"/>
                <a:sym typeface="Consolas"/>
              </a:rPr>
              <a:t>For </a:t>
            </a:r>
            <a:r>
              <a:rPr lang="en-US" dirty="0" err="1">
                <a:solidFill>
                  <a:schemeClr val="bg1"/>
                </a:solidFill>
                <a:latin typeface="Consolas"/>
                <a:ea typeface="Consolas"/>
                <a:cs typeface="Consolas"/>
                <a:sym typeface="Arial"/>
              </a:rPr>
              <a:t>迴圈執行順序</a:t>
            </a:r>
            <a:endParaRPr dirty="0">
              <a:solidFill>
                <a:schemeClr val="bg1"/>
              </a:solidFill>
              <a:latin typeface="Consolas"/>
              <a:ea typeface="Consolas"/>
              <a:cs typeface="Consolas"/>
            </a:endParaRPr>
          </a:p>
        </p:txBody>
      </p:sp>
      <p:sp>
        <p:nvSpPr>
          <p:cNvPr id="298" name="Google Shape;298;g2ec704a794d_0_0"/>
          <p:cNvSpPr/>
          <p:nvPr/>
        </p:nvSpPr>
        <p:spPr>
          <a:xfrm>
            <a:off x="662473" y="2866644"/>
            <a:ext cx="2508900" cy="1124700"/>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執行初始動作</a:t>
            </a:r>
            <a:endParaRPr sz="1400" b="0" i="0" u="none" strike="noStrike" cap="none">
              <a:solidFill>
                <a:srgbClr val="000000"/>
              </a:solidFill>
              <a:latin typeface="Arial"/>
              <a:ea typeface="Arial"/>
              <a:cs typeface="Arial"/>
              <a:sym typeface="Arial"/>
            </a:endParaRPr>
          </a:p>
        </p:txBody>
      </p:sp>
      <p:grpSp>
        <p:nvGrpSpPr>
          <p:cNvPr id="23" name="Group 8">
            <a:extLst>
              <a:ext uri="{FF2B5EF4-FFF2-40B4-BE49-F238E27FC236}">
                <a16:creationId xmlns:a16="http://schemas.microsoft.com/office/drawing/2014/main" id="{17664304-01CA-64EC-5DB4-4EF1D79141E6}"/>
              </a:ext>
            </a:extLst>
          </p:cNvPr>
          <p:cNvGrpSpPr/>
          <p:nvPr/>
        </p:nvGrpSpPr>
        <p:grpSpPr>
          <a:xfrm>
            <a:off x="6203091" y="148281"/>
            <a:ext cx="5601731" cy="2479589"/>
            <a:chOff x="6461475" y="786384"/>
            <a:chExt cx="4050632" cy="3273486"/>
          </a:xfrm>
        </p:grpSpPr>
        <p:sp>
          <p:nvSpPr>
            <p:cNvPr id="24" name="Rectangle: Rounded Corners 9">
              <a:extLst>
                <a:ext uri="{FF2B5EF4-FFF2-40B4-BE49-F238E27FC236}">
                  <a16:creationId xmlns:a16="http://schemas.microsoft.com/office/drawing/2014/main" id="{3FEBAB6A-5059-1D03-EB5C-DBECD16129A6}"/>
                </a:ext>
              </a:extLst>
            </p:cNvPr>
            <p:cNvSpPr/>
            <p:nvPr/>
          </p:nvSpPr>
          <p:spPr>
            <a:xfrm>
              <a:off x="6461475" y="786384"/>
              <a:ext cx="4050632" cy="327348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10">
              <a:extLst>
                <a:ext uri="{FF2B5EF4-FFF2-40B4-BE49-F238E27FC236}">
                  <a16:creationId xmlns:a16="http://schemas.microsoft.com/office/drawing/2014/main" id="{BB9D075E-5698-1B52-47B8-5877A683E36E}"/>
                </a:ext>
              </a:extLst>
            </p:cNvPr>
            <p:cNvSpPr/>
            <p:nvPr/>
          </p:nvSpPr>
          <p:spPr>
            <a:xfrm>
              <a:off x="6559763" y="1144499"/>
              <a:ext cx="3854056" cy="235077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a:t>
              </a:r>
            </a:p>
          </p:txBody>
        </p:sp>
      </p:grpSp>
      <p:sp>
        <p:nvSpPr>
          <p:cNvPr id="5" name="矩形 4"/>
          <p:cNvSpPr/>
          <p:nvPr/>
        </p:nvSpPr>
        <p:spPr>
          <a:xfrm>
            <a:off x="7331676" y="617979"/>
            <a:ext cx="1565189" cy="527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2ec704a794d_0_0"/>
          <p:cNvSpPr txBox="1">
            <a:spLocks noGrp="1"/>
          </p:cNvSpPr>
          <p:nvPr>
            <p:ph type="title"/>
          </p:nvPr>
        </p:nvSpPr>
        <p:spPr>
          <a:xfrm>
            <a:off x="591172" y="617979"/>
            <a:ext cx="9906000" cy="1905000"/>
          </a:xfrm>
          <a:prstGeom prst="rect">
            <a:avLst/>
          </a:prstGeom>
          <a:noFill/>
          <a:ln>
            <a:noFill/>
          </a:ln>
        </p:spPr>
        <p:txBody>
          <a:bodyPr spcFirstLastPara="1" wrap="square" lIns="91425" tIns="45700" rIns="91425" bIns="45700" anchor="ctr" anchorCtr="0">
            <a:normAutofit/>
          </a:bodyPr>
          <a:lstStyle/>
          <a:p>
            <a:pPr marL="0" lvl="0" indent="0">
              <a:buSzPts val="3200"/>
            </a:pPr>
            <a:r>
              <a:rPr lang="en-US" dirty="0">
                <a:solidFill>
                  <a:schemeClr val="bg1"/>
                </a:solidFill>
                <a:latin typeface="Consolas"/>
                <a:ea typeface="Consolas"/>
                <a:cs typeface="Consolas"/>
                <a:sym typeface="Consolas"/>
              </a:rPr>
              <a:t>For </a:t>
            </a:r>
            <a:r>
              <a:rPr lang="en-US" dirty="0" err="1">
                <a:solidFill>
                  <a:schemeClr val="bg1"/>
                </a:solidFill>
                <a:latin typeface="Consolas"/>
                <a:ea typeface="Consolas"/>
                <a:cs typeface="Consolas"/>
                <a:sym typeface="Arial"/>
              </a:rPr>
              <a:t>迴圈執行順序</a:t>
            </a:r>
            <a:endParaRPr dirty="0">
              <a:solidFill>
                <a:schemeClr val="bg1"/>
              </a:solidFill>
              <a:latin typeface="Consolas"/>
              <a:ea typeface="Consolas"/>
              <a:cs typeface="Consolas"/>
            </a:endParaRPr>
          </a:p>
        </p:txBody>
      </p:sp>
      <p:sp>
        <p:nvSpPr>
          <p:cNvPr id="298" name="Google Shape;298;g2ec704a794d_0_0"/>
          <p:cNvSpPr/>
          <p:nvPr/>
        </p:nvSpPr>
        <p:spPr>
          <a:xfrm>
            <a:off x="662473" y="2866644"/>
            <a:ext cx="2508900" cy="1124700"/>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執行初始動作</a:t>
            </a:r>
            <a:endParaRPr sz="1400" b="0" i="0" u="none" strike="noStrike" cap="none">
              <a:solidFill>
                <a:srgbClr val="000000"/>
              </a:solidFill>
              <a:latin typeface="Arial"/>
              <a:ea typeface="Arial"/>
              <a:cs typeface="Arial"/>
              <a:sym typeface="Arial"/>
            </a:endParaRPr>
          </a:p>
        </p:txBody>
      </p:sp>
      <p:sp>
        <p:nvSpPr>
          <p:cNvPr id="299" name="Google Shape;299;g2ec704a794d_0_0"/>
          <p:cNvSpPr/>
          <p:nvPr/>
        </p:nvSpPr>
        <p:spPr>
          <a:xfrm>
            <a:off x="4569546" y="2866643"/>
            <a:ext cx="2499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判斷執行條件</a:t>
            </a:r>
            <a:endParaRPr sz="1400" b="0" i="0" u="none" strike="noStrike" cap="none" dirty="0">
              <a:solidFill>
                <a:srgbClr val="000000"/>
              </a:solidFill>
              <a:latin typeface="Arial"/>
              <a:ea typeface="Arial"/>
              <a:cs typeface="Arial"/>
              <a:sym typeface="Arial"/>
            </a:endParaRPr>
          </a:p>
        </p:txBody>
      </p:sp>
      <p:sp>
        <p:nvSpPr>
          <p:cNvPr id="303" name="Google Shape;303;g2ec704a794d_0_0"/>
          <p:cNvSpPr/>
          <p:nvPr/>
        </p:nvSpPr>
        <p:spPr>
          <a:xfrm>
            <a:off x="3171381" y="3282696"/>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grpSp>
        <p:nvGrpSpPr>
          <p:cNvPr id="23" name="Group 8">
            <a:extLst>
              <a:ext uri="{FF2B5EF4-FFF2-40B4-BE49-F238E27FC236}">
                <a16:creationId xmlns:a16="http://schemas.microsoft.com/office/drawing/2014/main" id="{17664304-01CA-64EC-5DB4-4EF1D79141E6}"/>
              </a:ext>
            </a:extLst>
          </p:cNvPr>
          <p:cNvGrpSpPr/>
          <p:nvPr/>
        </p:nvGrpSpPr>
        <p:grpSpPr>
          <a:xfrm>
            <a:off x="6203091" y="148281"/>
            <a:ext cx="5601731" cy="2479589"/>
            <a:chOff x="6461475" y="786384"/>
            <a:chExt cx="4050632" cy="3273486"/>
          </a:xfrm>
        </p:grpSpPr>
        <p:sp>
          <p:nvSpPr>
            <p:cNvPr id="24" name="Rectangle: Rounded Corners 9">
              <a:extLst>
                <a:ext uri="{FF2B5EF4-FFF2-40B4-BE49-F238E27FC236}">
                  <a16:creationId xmlns:a16="http://schemas.microsoft.com/office/drawing/2014/main" id="{3FEBAB6A-5059-1D03-EB5C-DBECD16129A6}"/>
                </a:ext>
              </a:extLst>
            </p:cNvPr>
            <p:cNvSpPr/>
            <p:nvPr/>
          </p:nvSpPr>
          <p:spPr>
            <a:xfrm>
              <a:off x="6461475" y="786384"/>
              <a:ext cx="4050632" cy="327348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10">
              <a:extLst>
                <a:ext uri="{FF2B5EF4-FFF2-40B4-BE49-F238E27FC236}">
                  <a16:creationId xmlns:a16="http://schemas.microsoft.com/office/drawing/2014/main" id="{BB9D075E-5698-1B52-47B8-5877A683E36E}"/>
                </a:ext>
              </a:extLst>
            </p:cNvPr>
            <p:cNvSpPr/>
            <p:nvPr/>
          </p:nvSpPr>
          <p:spPr>
            <a:xfrm>
              <a:off x="6559763" y="1144499"/>
              <a:ext cx="3854056" cy="235077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a:t>
              </a:r>
            </a:p>
          </p:txBody>
        </p:sp>
      </p:grpSp>
      <p:sp>
        <p:nvSpPr>
          <p:cNvPr id="17" name="矩形 16"/>
          <p:cNvSpPr/>
          <p:nvPr/>
        </p:nvSpPr>
        <p:spPr>
          <a:xfrm>
            <a:off x="9160476" y="617979"/>
            <a:ext cx="922638" cy="527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7644094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2ec704a794d_0_0"/>
          <p:cNvSpPr txBox="1">
            <a:spLocks noGrp="1"/>
          </p:cNvSpPr>
          <p:nvPr>
            <p:ph type="title"/>
          </p:nvPr>
        </p:nvSpPr>
        <p:spPr>
          <a:xfrm>
            <a:off x="591172" y="617979"/>
            <a:ext cx="9906000" cy="1905000"/>
          </a:xfrm>
          <a:prstGeom prst="rect">
            <a:avLst/>
          </a:prstGeom>
          <a:noFill/>
          <a:ln>
            <a:noFill/>
          </a:ln>
        </p:spPr>
        <p:txBody>
          <a:bodyPr spcFirstLastPara="1" wrap="square" lIns="91425" tIns="45700" rIns="91425" bIns="45700" anchor="ctr" anchorCtr="0">
            <a:normAutofit/>
          </a:bodyPr>
          <a:lstStyle/>
          <a:p>
            <a:pPr marL="0" lvl="0" indent="0">
              <a:buSzPts val="3200"/>
            </a:pPr>
            <a:r>
              <a:rPr lang="en-US" dirty="0">
                <a:solidFill>
                  <a:schemeClr val="bg1"/>
                </a:solidFill>
                <a:latin typeface="Consolas"/>
                <a:ea typeface="Consolas"/>
                <a:cs typeface="Consolas"/>
                <a:sym typeface="Consolas"/>
              </a:rPr>
              <a:t>For </a:t>
            </a:r>
            <a:r>
              <a:rPr lang="en-US" dirty="0" err="1">
                <a:solidFill>
                  <a:schemeClr val="bg1"/>
                </a:solidFill>
                <a:latin typeface="Consolas"/>
                <a:ea typeface="Consolas"/>
                <a:cs typeface="Consolas"/>
                <a:sym typeface="Arial"/>
              </a:rPr>
              <a:t>迴圈執行順序</a:t>
            </a:r>
            <a:endParaRPr dirty="0">
              <a:solidFill>
                <a:schemeClr val="bg1"/>
              </a:solidFill>
              <a:latin typeface="Consolas"/>
              <a:ea typeface="Consolas"/>
              <a:cs typeface="Consolas"/>
            </a:endParaRPr>
          </a:p>
        </p:txBody>
      </p:sp>
      <p:sp>
        <p:nvSpPr>
          <p:cNvPr id="298" name="Google Shape;298;g2ec704a794d_0_0"/>
          <p:cNvSpPr/>
          <p:nvPr/>
        </p:nvSpPr>
        <p:spPr>
          <a:xfrm>
            <a:off x="662473" y="2866644"/>
            <a:ext cx="2508900" cy="1124700"/>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執行初始動作</a:t>
            </a:r>
            <a:endParaRPr sz="1400" b="0" i="0" u="none" strike="noStrike" cap="none">
              <a:solidFill>
                <a:srgbClr val="000000"/>
              </a:solidFill>
              <a:latin typeface="Arial"/>
              <a:ea typeface="Arial"/>
              <a:cs typeface="Arial"/>
              <a:sym typeface="Arial"/>
            </a:endParaRPr>
          </a:p>
        </p:txBody>
      </p:sp>
      <p:sp>
        <p:nvSpPr>
          <p:cNvPr id="299" name="Google Shape;299;g2ec704a794d_0_0"/>
          <p:cNvSpPr/>
          <p:nvPr/>
        </p:nvSpPr>
        <p:spPr>
          <a:xfrm>
            <a:off x="4569546" y="2866643"/>
            <a:ext cx="2499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判斷執行條件</a:t>
            </a:r>
            <a:endParaRPr sz="1400" b="0" i="0" u="none" strike="noStrike" cap="none" dirty="0">
              <a:solidFill>
                <a:srgbClr val="000000"/>
              </a:solidFill>
              <a:latin typeface="Arial"/>
              <a:ea typeface="Arial"/>
              <a:cs typeface="Arial"/>
              <a:sym typeface="Arial"/>
            </a:endParaRPr>
          </a:p>
        </p:txBody>
      </p:sp>
      <p:sp>
        <p:nvSpPr>
          <p:cNvPr id="300" name="Google Shape;300;g2ec704a794d_0_0"/>
          <p:cNvSpPr/>
          <p:nvPr/>
        </p:nvSpPr>
        <p:spPr>
          <a:xfrm>
            <a:off x="1093739" y="5114540"/>
            <a:ext cx="4017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執行大括號內的程式碼</a:t>
            </a:r>
            <a:endParaRPr sz="1400" b="0" i="0" u="none" strike="noStrike" cap="none">
              <a:solidFill>
                <a:srgbClr val="000000"/>
              </a:solidFill>
              <a:latin typeface="Arial"/>
              <a:ea typeface="Arial"/>
              <a:cs typeface="Arial"/>
              <a:sym typeface="Arial"/>
            </a:endParaRPr>
          </a:p>
        </p:txBody>
      </p:sp>
      <p:sp>
        <p:nvSpPr>
          <p:cNvPr id="303" name="Google Shape;303;g2ec704a794d_0_0"/>
          <p:cNvSpPr/>
          <p:nvPr/>
        </p:nvSpPr>
        <p:spPr>
          <a:xfrm>
            <a:off x="3171381" y="3282696"/>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306" name="Google Shape;306;g2ec704a794d_0_0"/>
          <p:cNvSpPr/>
          <p:nvPr/>
        </p:nvSpPr>
        <p:spPr>
          <a:xfrm rot="7987832">
            <a:off x="3360438" y="4367109"/>
            <a:ext cx="1398058" cy="292686"/>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308" name="Google Shape;308;g2ec704a794d_0_0"/>
          <p:cNvSpPr txBox="1"/>
          <p:nvPr/>
        </p:nvSpPr>
        <p:spPr>
          <a:xfrm>
            <a:off x="3666735" y="4145798"/>
            <a:ext cx="10974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FF00"/>
                </a:solidFill>
                <a:highlight>
                  <a:srgbClr val="000000"/>
                </a:highlight>
                <a:latin typeface="Arial"/>
                <a:ea typeface="Arial"/>
                <a:cs typeface="Arial"/>
                <a:sym typeface="Arial"/>
              </a:rPr>
              <a:t>符合</a:t>
            </a:r>
            <a:endParaRPr sz="1400" b="0" i="0" u="none" strike="noStrike" cap="none">
              <a:solidFill>
                <a:srgbClr val="000000"/>
              </a:solidFill>
              <a:latin typeface="Arial"/>
              <a:ea typeface="Arial"/>
              <a:cs typeface="Arial"/>
              <a:sym typeface="Arial"/>
            </a:endParaRPr>
          </a:p>
        </p:txBody>
      </p:sp>
      <p:grpSp>
        <p:nvGrpSpPr>
          <p:cNvPr id="23" name="Group 8">
            <a:extLst>
              <a:ext uri="{FF2B5EF4-FFF2-40B4-BE49-F238E27FC236}">
                <a16:creationId xmlns:a16="http://schemas.microsoft.com/office/drawing/2014/main" id="{17664304-01CA-64EC-5DB4-4EF1D79141E6}"/>
              </a:ext>
            </a:extLst>
          </p:cNvPr>
          <p:cNvGrpSpPr/>
          <p:nvPr/>
        </p:nvGrpSpPr>
        <p:grpSpPr>
          <a:xfrm>
            <a:off x="6203091" y="148281"/>
            <a:ext cx="5601731" cy="2479589"/>
            <a:chOff x="6461475" y="786384"/>
            <a:chExt cx="4050632" cy="3273486"/>
          </a:xfrm>
        </p:grpSpPr>
        <p:sp>
          <p:nvSpPr>
            <p:cNvPr id="24" name="Rectangle: Rounded Corners 9">
              <a:extLst>
                <a:ext uri="{FF2B5EF4-FFF2-40B4-BE49-F238E27FC236}">
                  <a16:creationId xmlns:a16="http://schemas.microsoft.com/office/drawing/2014/main" id="{3FEBAB6A-5059-1D03-EB5C-DBECD16129A6}"/>
                </a:ext>
              </a:extLst>
            </p:cNvPr>
            <p:cNvSpPr/>
            <p:nvPr/>
          </p:nvSpPr>
          <p:spPr>
            <a:xfrm>
              <a:off x="6461475" y="786384"/>
              <a:ext cx="4050632" cy="327348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10">
              <a:extLst>
                <a:ext uri="{FF2B5EF4-FFF2-40B4-BE49-F238E27FC236}">
                  <a16:creationId xmlns:a16="http://schemas.microsoft.com/office/drawing/2014/main" id="{BB9D075E-5698-1B52-47B8-5877A683E36E}"/>
                </a:ext>
              </a:extLst>
            </p:cNvPr>
            <p:cNvSpPr/>
            <p:nvPr/>
          </p:nvSpPr>
          <p:spPr>
            <a:xfrm>
              <a:off x="6559763" y="1144499"/>
              <a:ext cx="3854056" cy="235077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a:t>
              </a:r>
            </a:p>
          </p:txBody>
        </p:sp>
      </p:grpSp>
      <p:sp>
        <p:nvSpPr>
          <p:cNvPr id="17" name="矩形 16"/>
          <p:cNvSpPr/>
          <p:nvPr/>
        </p:nvSpPr>
        <p:spPr>
          <a:xfrm>
            <a:off x="7063404" y="1091655"/>
            <a:ext cx="2838477" cy="527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1734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2ec704a794d_0_0"/>
          <p:cNvSpPr txBox="1">
            <a:spLocks noGrp="1"/>
          </p:cNvSpPr>
          <p:nvPr>
            <p:ph type="title"/>
          </p:nvPr>
        </p:nvSpPr>
        <p:spPr>
          <a:xfrm>
            <a:off x="591172" y="617979"/>
            <a:ext cx="9906000" cy="1905000"/>
          </a:xfrm>
          <a:prstGeom prst="rect">
            <a:avLst/>
          </a:prstGeom>
          <a:noFill/>
          <a:ln>
            <a:noFill/>
          </a:ln>
        </p:spPr>
        <p:txBody>
          <a:bodyPr spcFirstLastPara="1" wrap="square" lIns="91425" tIns="45700" rIns="91425" bIns="45700" anchor="ctr" anchorCtr="0">
            <a:normAutofit/>
          </a:bodyPr>
          <a:lstStyle/>
          <a:p>
            <a:pPr marL="0" lvl="0" indent="0">
              <a:buSzPts val="3200"/>
            </a:pPr>
            <a:r>
              <a:rPr lang="en-US" dirty="0">
                <a:solidFill>
                  <a:schemeClr val="bg1"/>
                </a:solidFill>
                <a:latin typeface="Consolas"/>
                <a:ea typeface="Consolas"/>
                <a:cs typeface="Consolas"/>
                <a:sym typeface="Consolas"/>
              </a:rPr>
              <a:t>For </a:t>
            </a:r>
            <a:r>
              <a:rPr lang="en-US" dirty="0" err="1">
                <a:solidFill>
                  <a:schemeClr val="bg1"/>
                </a:solidFill>
                <a:latin typeface="Consolas"/>
                <a:ea typeface="Consolas"/>
                <a:cs typeface="Consolas"/>
                <a:sym typeface="Arial"/>
              </a:rPr>
              <a:t>迴圈執行順序</a:t>
            </a:r>
            <a:endParaRPr dirty="0">
              <a:solidFill>
                <a:schemeClr val="bg1"/>
              </a:solidFill>
              <a:latin typeface="Consolas"/>
              <a:ea typeface="Consolas"/>
              <a:cs typeface="Consolas"/>
            </a:endParaRPr>
          </a:p>
        </p:txBody>
      </p:sp>
      <p:sp>
        <p:nvSpPr>
          <p:cNvPr id="298" name="Google Shape;298;g2ec704a794d_0_0"/>
          <p:cNvSpPr/>
          <p:nvPr/>
        </p:nvSpPr>
        <p:spPr>
          <a:xfrm>
            <a:off x="662473" y="2866644"/>
            <a:ext cx="2508900" cy="1124700"/>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執行初始動作</a:t>
            </a:r>
            <a:endParaRPr sz="1400" b="0" i="0" u="none" strike="noStrike" cap="none">
              <a:solidFill>
                <a:srgbClr val="000000"/>
              </a:solidFill>
              <a:latin typeface="Arial"/>
              <a:ea typeface="Arial"/>
              <a:cs typeface="Arial"/>
              <a:sym typeface="Arial"/>
            </a:endParaRPr>
          </a:p>
        </p:txBody>
      </p:sp>
      <p:sp>
        <p:nvSpPr>
          <p:cNvPr id="299" name="Google Shape;299;g2ec704a794d_0_0"/>
          <p:cNvSpPr/>
          <p:nvPr/>
        </p:nvSpPr>
        <p:spPr>
          <a:xfrm>
            <a:off x="4569546" y="2866643"/>
            <a:ext cx="2499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判斷執行條件</a:t>
            </a:r>
            <a:endParaRPr sz="1400" b="0" i="0" u="none" strike="noStrike" cap="none" dirty="0">
              <a:solidFill>
                <a:srgbClr val="000000"/>
              </a:solidFill>
              <a:latin typeface="Arial"/>
              <a:ea typeface="Arial"/>
              <a:cs typeface="Arial"/>
              <a:sym typeface="Arial"/>
            </a:endParaRPr>
          </a:p>
        </p:txBody>
      </p:sp>
      <p:sp>
        <p:nvSpPr>
          <p:cNvPr id="300" name="Google Shape;300;g2ec704a794d_0_0"/>
          <p:cNvSpPr/>
          <p:nvPr/>
        </p:nvSpPr>
        <p:spPr>
          <a:xfrm>
            <a:off x="1093739" y="5114540"/>
            <a:ext cx="4017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執行大括號內的程式碼</a:t>
            </a:r>
            <a:endParaRPr sz="1400" b="0" i="0" u="none" strike="noStrike" cap="none">
              <a:solidFill>
                <a:srgbClr val="000000"/>
              </a:solidFill>
              <a:latin typeface="Arial"/>
              <a:ea typeface="Arial"/>
              <a:cs typeface="Arial"/>
              <a:sym typeface="Arial"/>
            </a:endParaRPr>
          </a:p>
        </p:txBody>
      </p:sp>
      <p:sp>
        <p:nvSpPr>
          <p:cNvPr id="301" name="Google Shape;301;g2ec704a794d_0_0"/>
          <p:cNvSpPr/>
          <p:nvPr/>
        </p:nvSpPr>
        <p:spPr>
          <a:xfrm>
            <a:off x="6509296" y="5123687"/>
            <a:ext cx="47550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sp>
        <p:nvSpPr>
          <p:cNvPr id="303" name="Google Shape;303;g2ec704a794d_0_0"/>
          <p:cNvSpPr/>
          <p:nvPr/>
        </p:nvSpPr>
        <p:spPr>
          <a:xfrm>
            <a:off x="3171381" y="3282696"/>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305" name="Google Shape;305;g2ec704a794d_0_0"/>
          <p:cNvSpPr/>
          <p:nvPr/>
        </p:nvSpPr>
        <p:spPr>
          <a:xfrm>
            <a:off x="5111131" y="5539739"/>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306" name="Google Shape;306;g2ec704a794d_0_0"/>
          <p:cNvSpPr/>
          <p:nvPr/>
        </p:nvSpPr>
        <p:spPr>
          <a:xfrm rot="7987832">
            <a:off x="3360438" y="4367109"/>
            <a:ext cx="1398058" cy="292686"/>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308" name="Google Shape;308;g2ec704a794d_0_0"/>
          <p:cNvSpPr txBox="1"/>
          <p:nvPr/>
        </p:nvSpPr>
        <p:spPr>
          <a:xfrm>
            <a:off x="3666735" y="4145798"/>
            <a:ext cx="10974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FF00"/>
                </a:solidFill>
                <a:highlight>
                  <a:srgbClr val="000000"/>
                </a:highlight>
                <a:latin typeface="Arial"/>
                <a:ea typeface="Arial"/>
                <a:cs typeface="Arial"/>
                <a:sym typeface="Arial"/>
              </a:rPr>
              <a:t>符合</a:t>
            </a:r>
            <a:endParaRPr sz="1400" b="0" i="0" u="none" strike="noStrike" cap="none">
              <a:solidFill>
                <a:srgbClr val="000000"/>
              </a:solidFill>
              <a:latin typeface="Arial"/>
              <a:ea typeface="Arial"/>
              <a:cs typeface="Arial"/>
              <a:sym typeface="Arial"/>
            </a:endParaRPr>
          </a:p>
        </p:txBody>
      </p:sp>
      <p:grpSp>
        <p:nvGrpSpPr>
          <p:cNvPr id="23" name="Group 8">
            <a:extLst>
              <a:ext uri="{FF2B5EF4-FFF2-40B4-BE49-F238E27FC236}">
                <a16:creationId xmlns:a16="http://schemas.microsoft.com/office/drawing/2014/main" id="{17664304-01CA-64EC-5DB4-4EF1D79141E6}"/>
              </a:ext>
            </a:extLst>
          </p:cNvPr>
          <p:cNvGrpSpPr/>
          <p:nvPr/>
        </p:nvGrpSpPr>
        <p:grpSpPr>
          <a:xfrm>
            <a:off x="6203091" y="148281"/>
            <a:ext cx="5601731" cy="2479589"/>
            <a:chOff x="6461475" y="786384"/>
            <a:chExt cx="4050632" cy="3273486"/>
          </a:xfrm>
        </p:grpSpPr>
        <p:sp>
          <p:nvSpPr>
            <p:cNvPr id="24" name="Rectangle: Rounded Corners 9">
              <a:extLst>
                <a:ext uri="{FF2B5EF4-FFF2-40B4-BE49-F238E27FC236}">
                  <a16:creationId xmlns:a16="http://schemas.microsoft.com/office/drawing/2014/main" id="{3FEBAB6A-5059-1D03-EB5C-DBECD16129A6}"/>
                </a:ext>
              </a:extLst>
            </p:cNvPr>
            <p:cNvSpPr/>
            <p:nvPr/>
          </p:nvSpPr>
          <p:spPr>
            <a:xfrm>
              <a:off x="6461475" y="786384"/>
              <a:ext cx="4050632" cy="327348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10">
              <a:extLst>
                <a:ext uri="{FF2B5EF4-FFF2-40B4-BE49-F238E27FC236}">
                  <a16:creationId xmlns:a16="http://schemas.microsoft.com/office/drawing/2014/main" id="{BB9D075E-5698-1B52-47B8-5877A683E36E}"/>
                </a:ext>
              </a:extLst>
            </p:cNvPr>
            <p:cNvSpPr/>
            <p:nvPr/>
          </p:nvSpPr>
          <p:spPr>
            <a:xfrm>
              <a:off x="6559763" y="1144499"/>
              <a:ext cx="3854056" cy="235077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a:t>
              </a:r>
            </a:p>
          </p:txBody>
        </p:sp>
      </p:grpSp>
      <p:sp>
        <p:nvSpPr>
          <p:cNvPr id="17" name="矩形 16"/>
          <p:cNvSpPr/>
          <p:nvPr/>
        </p:nvSpPr>
        <p:spPr>
          <a:xfrm>
            <a:off x="10256109" y="617979"/>
            <a:ext cx="691978" cy="527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092135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4" name="Group 3">
            <a:extLst>
              <a:ext uri="{FF2B5EF4-FFF2-40B4-BE49-F238E27FC236}">
                <a16:creationId xmlns:a16="http://schemas.microsoft.com/office/drawing/2014/main" id="{C165E22D-2A4C-F8F2-8189-532C63524874}"/>
              </a:ext>
            </a:extLst>
          </p:cNvPr>
          <p:cNvGrpSpPr/>
          <p:nvPr/>
        </p:nvGrpSpPr>
        <p:grpSpPr>
          <a:xfrm>
            <a:off x="3922776" y="1797463"/>
            <a:ext cx="4937760" cy="3666931"/>
            <a:chOff x="3922776" y="1797463"/>
            <a:chExt cx="4937760" cy="3666931"/>
          </a:xfrm>
        </p:grpSpPr>
        <p:sp>
          <p:nvSpPr>
            <p:cNvPr id="3" name="圓角矩形 2"/>
            <p:cNvSpPr/>
            <p:nvPr/>
          </p:nvSpPr>
          <p:spPr>
            <a:xfrm>
              <a:off x="3922776" y="1797463"/>
              <a:ext cx="4937760"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4121254" y="2394865"/>
              <a:ext cx="4521766" cy="284535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altLang="zh-TW" sz="2800" b="0" dirty="0">
                  <a:solidFill>
                    <a:srgbClr val="D4D4D4"/>
                  </a:solidFill>
                  <a:effectLst/>
                  <a:latin typeface="Consolas" panose="020B0609020204030204" pitchFamily="49" charset="0"/>
                </a:rPr>
                <a:t>{</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a:t>
              </a:r>
            </a:p>
          </p:txBody>
        </p:sp>
        <p:sp>
          <p:nvSpPr>
            <p:cNvPr id="8" name="TextBox 17">
              <a:extLst>
                <a:ext uri="{FF2B5EF4-FFF2-40B4-BE49-F238E27FC236}">
                  <a16:creationId xmlns:a16="http://schemas.microsoft.com/office/drawing/2014/main" id="{D672B52B-D43C-FD7F-30FF-EEEBD70C9079}"/>
                </a:ext>
              </a:extLst>
            </p:cNvPr>
            <p:cNvSpPr txBox="1"/>
            <p:nvPr/>
          </p:nvSpPr>
          <p:spPr>
            <a:xfrm>
              <a:off x="5837658" y="179746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2ec704a794d_0_0"/>
          <p:cNvSpPr txBox="1">
            <a:spLocks noGrp="1"/>
          </p:cNvSpPr>
          <p:nvPr>
            <p:ph type="title"/>
          </p:nvPr>
        </p:nvSpPr>
        <p:spPr>
          <a:xfrm>
            <a:off x="591172" y="617979"/>
            <a:ext cx="9906000" cy="1905000"/>
          </a:xfrm>
          <a:prstGeom prst="rect">
            <a:avLst/>
          </a:prstGeom>
          <a:noFill/>
          <a:ln>
            <a:noFill/>
          </a:ln>
        </p:spPr>
        <p:txBody>
          <a:bodyPr spcFirstLastPara="1" wrap="square" lIns="91425" tIns="45700" rIns="91425" bIns="45700" anchor="ctr" anchorCtr="0">
            <a:normAutofit/>
          </a:bodyPr>
          <a:lstStyle/>
          <a:p>
            <a:pPr marL="0" lvl="0" indent="0">
              <a:buSzPts val="3200"/>
            </a:pPr>
            <a:r>
              <a:rPr lang="en-US" dirty="0">
                <a:solidFill>
                  <a:schemeClr val="bg1"/>
                </a:solidFill>
                <a:latin typeface="Consolas"/>
                <a:ea typeface="Consolas"/>
                <a:cs typeface="Consolas"/>
                <a:sym typeface="Consolas"/>
              </a:rPr>
              <a:t>For </a:t>
            </a:r>
            <a:r>
              <a:rPr lang="en-US" dirty="0" err="1">
                <a:solidFill>
                  <a:schemeClr val="bg1"/>
                </a:solidFill>
                <a:latin typeface="Consolas"/>
                <a:ea typeface="Consolas"/>
                <a:cs typeface="Consolas"/>
                <a:sym typeface="Arial"/>
              </a:rPr>
              <a:t>迴圈執行順序</a:t>
            </a:r>
            <a:endParaRPr dirty="0">
              <a:solidFill>
                <a:schemeClr val="bg1"/>
              </a:solidFill>
              <a:latin typeface="Consolas"/>
              <a:ea typeface="Consolas"/>
              <a:cs typeface="Consolas"/>
            </a:endParaRPr>
          </a:p>
        </p:txBody>
      </p:sp>
      <p:sp>
        <p:nvSpPr>
          <p:cNvPr id="298" name="Google Shape;298;g2ec704a794d_0_0"/>
          <p:cNvSpPr/>
          <p:nvPr/>
        </p:nvSpPr>
        <p:spPr>
          <a:xfrm>
            <a:off x="662473" y="2866644"/>
            <a:ext cx="2508900" cy="1124700"/>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執行初始動作</a:t>
            </a:r>
            <a:endParaRPr sz="1400" b="0" i="0" u="none" strike="noStrike" cap="none">
              <a:solidFill>
                <a:srgbClr val="000000"/>
              </a:solidFill>
              <a:latin typeface="Arial"/>
              <a:ea typeface="Arial"/>
              <a:cs typeface="Arial"/>
              <a:sym typeface="Arial"/>
            </a:endParaRPr>
          </a:p>
        </p:txBody>
      </p:sp>
      <p:sp>
        <p:nvSpPr>
          <p:cNvPr id="299" name="Google Shape;299;g2ec704a794d_0_0"/>
          <p:cNvSpPr/>
          <p:nvPr/>
        </p:nvSpPr>
        <p:spPr>
          <a:xfrm>
            <a:off x="4569546" y="2866643"/>
            <a:ext cx="2499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判斷執行條件</a:t>
            </a:r>
            <a:endParaRPr sz="1400" b="0" i="0" u="none" strike="noStrike" cap="none" dirty="0">
              <a:solidFill>
                <a:srgbClr val="000000"/>
              </a:solidFill>
              <a:latin typeface="Arial"/>
              <a:ea typeface="Arial"/>
              <a:cs typeface="Arial"/>
              <a:sym typeface="Arial"/>
            </a:endParaRPr>
          </a:p>
        </p:txBody>
      </p:sp>
      <p:sp>
        <p:nvSpPr>
          <p:cNvPr id="300" name="Google Shape;300;g2ec704a794d_0_0"/>
          <p:cNvSpPr/>
          <p:nvPr/>
        </p:nvSpPr>
        <p:spPr>
          <a:xfrm>
            <a:off x="1093739" y="5114540"/>
            <a:ext cx="4017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執行大括號內的程式碼</a:t>
            </a:r>
            <a:endParaRPr sz="1400" b="0" i="0" u="none" strike="noStrike" cap="none">
              <a:solidFill>
                <a:srgbClr val="000000"/>
              </a:solidFill>
              <a:latin typeface="Arial"/>
              <a:ea typeface="Arial"/>
              <a:cs typeface="Arial"/>
              <a:sym typeface="Arial"/>
            </a:endParaRPr>
          </a:p>
        </p:txBody>
      </p:sp>
      <p:sp>
        <p:nvSpPr>
          <p:cNvPr id="301" name="Google Shape;301;g2ec704a794d_0_0"/>
          <p:cNvSpPr/>
          <p:nvPr/>
        </p:nvSpPr>
        <p:spPr>
          <a:xfrm>
            <a:off x="6509296" y="5123687"/>
            <a:ext cx="47550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sp>
        <p:nvSpPr>
          <p:cNvPr id="303" name="Google Shape;303;g2ec704a794d_0_0"/>
          <p:cNvSpPr/>
          <p:nvPr/>
        </p:nvSpPr>
        <p:spPr>
          <a:xfrm>
            <a:off x="3171381" y="3282696"/>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305" name="Google Shape;305;g2ec704a794d_0_0"/>
          <p:cNvSpPr/>
          <p:nvPr/>
        </p:nvSpPr>
        <p:spPr>
          <a:xfrm>
            <a:off x="5111131" y="5539739"/>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306" name="Google Shape;306;g2ec704a794d_0_0"/>
          <p:cNvSpPr/>
          <p:nvPr/>
        </p:nvSpPr>
        <p:spPr>
          <a:xfrm rot="7987832">
            <a:off x="3360438" y="4367109"/>
            <a:ext cx="1398058" cy="292686"/>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308" name="Google Shape;308;g2ec704a794d_0_0"/>
          <p:cNvSpPr txBox="1"/>
          <p:nvPr/>
        </p:nvSpPr>
        <p:spPr>
          <a:xfrm>
            <a:off x="3666735" y="4145798"/>
            <a:ext cx="10974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FF00"/>
                </a:solidFill>
                <a:highlight>
                  <a:srgbClr val="000000"/>
                </a:highlight>
                <a:latin typeface="Arial"/>
                <a:ea typeface="Arial"/>
                <a:cs typeface="Arial"/>
                <a:sym typeface="Arial"/>
              </a:rPr>
              <a:t>符合</a:t>
            </a:r>
            <a:endParaRPr sz="1400" b="0" i="0" u="none" strike="noStrike" cap="none">
              <a:solidFill>
                <a:srgbClr val="000000"/>
              </a:solidFill>
              <a:latin typeface="Arial"/>
              <a:ea typeface="Arial"/>
              <a:cs typeface="Arial"/>
              <a:sym typeface="Arial"/>
            </a:endParaRPr>
          </a:p>
        </p:txBody>
      </p:sp>
      <p:grpSp>
        <p:nvGrpSpPr>
          <p:cNvPr id="23" name="Group 8">
            <a:extLst>
              <a:ext uri="{FF2B5EF4-FFF2-40B4-BE49-F238E27FC236}">
                <a16:creationId xmlns:a16="http://schemas.microsoft.com/office/drawing/2014/main" id="{17664304-01CA-64EC-5DB4-4EF1D79141E6}"/>
              </a:ext>
            </a:extLst>
          </p:cNvPr>
          <p:cNvGrpSpPr/>
          <p:nvPr/>
        </p:nvGrpSpPr>
        <p:grpSpPr>
          <a:xfrm>
            <a:off x="6203091" y="148281"/>
            <a:ext cx="5601731" cy="2479589"/>
            <a:chOff x="6461475" y="786384"/>
            <a:chExt cx="4050632" cy="3273486"/>
          </a:xfrm>
        </p:grpSpPr>
        <p:sp>
          <p:nvSpPr>
            <p:cNvPr id="24" name="Rectangle: Rounded Corners 9">
              <a:extLst>
                <a:ext uri="{FF2B5EF4-FFF2-40B4-BE49-F238E27FC236}">
                  <a16:creationId xmlns:a16="http://schemas.microsoft.com/office/drawing/2014/main" id="{3FEBAB6A-5059-1D03-EB5C-DBECD16129A6}"/>
                </a:ext>
              </a:extLst>
            </p:cNvPr>
            <p:cNvSpPr/>
            <p:nvPr/>
          </p:nvSpPr>
          <p:spPr>
            <a:xfrm>
              <a:off x="6461475" y="786384"/>
              <a:ext cx="4050632" cy="327348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10">
              <a:extLst>
                <a:ext uri="{FF2B5EF4-FFF2-40B4-BE49-F238E27FC236}">
                  <a16:creationId xmlns:a16="http://schemas.microsoft.com/office/drawing/2014/main" id="{BB9D075E-5698-1B52-47B8-5877A683E36E}"/>
                </a:ext>
              </a:extLst>
            </p:cNvPr>
            <p:cNvSpPr/>
            <p:nvPr/>
          </p:nvSpPr>
          <p:spPr>
            <a:xfrm>
              <a:off x="6559763" y="1144499"/>
              <a:ext cx="3854056" cy="235077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a:t>
              </a:r>
            </a:p>
          </p:txBody>
        </p:sp>
      </p:grpSp>
      <p:sp>
        <p:nvSpPr>
          <p:cNvPr id="15" name="Google Shape;302;g2ec704a794d_0_0"/>
          <p:cNvSpPr/>
          <p:nvPr/>
        </p:nvSpPr>
        <p:spPr>
          <a:xfrm>
            <a:off x="8467072" y="2866644"/>
            <a:ext cx="2030100" cy="1124700"/>
          </a:xfrm>
          <a:prstGeom prst="roundRect">
            <a:avLst>
              <a:gd name="adj" fmla="val 16667"/>
            </a:avLst>
          </a:prstGeom>
          <a:solidFill>
            <a:srgbClr val="7F7F7F"/>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離開迴圈</a:t>
            </a:r>
            <a:endParaRPr sz="1400" b="0" i="0" u="none" strike="noStrike" cap="none">
              <a:solidFill>
                <a:srgbClr val="000000"/>
              </a:solidFill>
              <a:latin typeface="Arial"/>
              <a:ea typeface="Arial"/>
              <a:cs typeface="Arial"/>
              <a:sym typeface="Arial"/>
            </a:endParaRPr>
          </a:p>
        </p:txBody>
      </p:sp>
      <p:sp>
        <p:nvSpPr>
          <p:cNvPr id="16" name="Google Shape;304;g2ec704a794d_0_0"/>
          <p:cNvSpPr/>
          <p:nvPr/>
        </p:nvSpPr>
        <p:spPr>
          <a:xfrm>
            <a:off x="7063404" y="3284980"/>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00"/>
                </a:solidFill>
                <a:highlight>
                  <a:srgbClr val="000000"/>
                </a:highlight>
                <a:latin typeface="Arial"/>
                <a:ea typeface="Arial"/>
                <a:cs typeface="Arial"/>
                <a:sym typeface="Arial"/>
              </a:rPr>
              <a:t>不符合</a:t>
            </a:r>
            <a:endParaRPr sz="1400" b="0" i="0" u="none" strike="noStrike" cap="none">
              <a:solidFill>
                <a:srgbClr val="000000"/>
              </a:solidFill>
              <a:latin typeface="Arial"/>
              <a:ea typeface="Arial"/>
              <a:cs typeface="Arial"/>
              <a:sym typeface="Arial"/>
            </a:endParaRPr>
          </a:p>
        </p:txBody>
      </p:sp>
      <p:sp>
        <p:nvSpPr>
          <p:cNvPr id="18" name="Google Shape;307;g2ec704a794d_0_0"/>
          <p:cNvSpPr/>
          <p:nvPr/>
        </p:nvSpPr>
        <p:spPr>
          <a:xfrm rot="-8214254">
            <a:off x="6846078" y="4367337"/>
            <a:ext cx="1398086" cy="292481"/>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19" name="矩形 18"/>
          <p:cNvSpPr/>
          <p:nvPr/>
        </p:nvSpPr>
        <p:spPr>
          <a:xfrm>
            <a:off x="9136133" y="683881"/>
            <a:ext cx="955218" cy="4611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3742784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66"/>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Consolas"/>
              <a:buNone/>
            </a:pPr>
            <a:r>
              <a:rPr lang="en-US" cap="none" dirty="0">
                <a:solidFill>
                  <a:schemeClr val="bg1"/>
                </a:solidFill>
                <a:latin typeface="Consolas"/>
                <a:ea typeface="Consolas"/>
                <a:cs typeface="Consolas"/>
                <a:sym typeface="Consolas"/>
              </a:rPr>
              <a:t>For </a:t>
            </a:r>
            <a:r>
              <a:rPr lang="en-US" cap="none" dirty="0" err="1">
                <a:solidFill>
                  <a:schemeClr val="bg1"/>
                </a:solidFill>
                <a:latin typeface="Arial"/>
                <a:ea typeface="Arial"/>
                <a:cs typeface="Arial"/>
                <a:sym typeface="Arial"/>
              </a:rPr>
              <a:t>迴圈</a:t>
            </a:r>
            <a:r>
              <a:rPr lang="en-US" cap="none" dirty="0">
                <a:solidFill>
                  <a:schemeClr val="bg1"/>
                </a:solidFill>
                <a:latin typeface="Consolas"/>
                <a:ea typeface="Consolas"/>
                <a:cs typeface="Consolas"/>
                <a:sym typeface="Consolas"/>
              </a:rPr>
              <a:t> – </a:t>
            </a:r>
            <a:r>
              <a:rPr lang="en-US" cap="none" dirty="0" err="1">
                <a:solidFill>
                  <a:schemeClr val="bg1"/>
                </a:solidFill>
                <a:latin typeface="Arial"/>
                <a:ea typeface="Arial"/>
                <a:cs typeface="Arial"/>
                <a:sym typeface="Arial"/>
              </a:rPr>
              <a:t>範例</a:t>
            </a:r>
            <a:endParaRPr dirty="0">
              <a:solidFill>
                <a:schemeClr val="bg1"/>
              </a:solidFill>
              <a:latin typeface="Arial"/>
              <a:ea typeface="Arial"/>
              <a:cs typeface="Arial"/>
              <a:sym typeface="Arial"/>
            </a:endParaRPr>
          </a:p>
        </p:txBody>
      </p:sp>
      <p:grpSp>
        <p:nvGrpSpPr>
          <p:cNvPr id="317" name="Google Shape;317;p66"/>
          <p:cNvGrpSpPr/>
          <p:nvPr/>
        </p:nvGrpSpPr>
        <p:grpSpPr>
          <a:xfrm>
            <a:off x="8001176" y="1137387"/>
            <a:ext cx="1656011" cy="1323472"/>
            <a:chOff x="9683833" y="1191128"/>
            <a:chExt cx="1656011" cy="1323472"/>
          </a:xfrm>
        </p:grpSpPr>
        <p:grpSp>
          <p:nvGrpSpPr>
            <p:cNvPr id="318" name="Google Shape;318;p66"/>
            <p:cNvGrpSpPr/>
            <p:nvPr/>
          </p:nvGrpSpPr>
          <p:grpSpPr>
            <a:xfrm>
              <a:off x="9683833" y="1191128"/>
              <a:ext cx="1435768" cy="1323472"/>
              <a:chOff x="9683833" y="1191128"/>
              <a:chExt cx="1435768" cy="1323472"/>
            </a:xfrm>
          </p:grpSpPr>
          <p:sp>
            <p:nvSpPr>
              <p:cNvPr id="319" name="Google Shape;319;p66"/>
              <p:cNvSpPr/>
              <p:nvPr/>
            </p:nvSpPr>
            <p:spPr>
              <a:xfrm>
                <a:off x="9683833" y="1712495"/>
                <a:ext cx="1435768" cy="802105"/>
              </a:xfrm>
              <a:prstGeom prst="roundRect">
                <a:avLst>
                  <a:gd name="adj" fmla="val 16667"/>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err="1">
                    <a:solidFill>
                      <a:schemeClr val="bg1"/>
                    </a:solidFill>
                    <a:latin typeface="Consolas"/>
                    <a:ea typeface="Consolas"/>
                    <a:cs typeface="Consolas"/>
                    <a:sym typeface="Consolas"/>
                  </a:rPr>
                  <a:t>i</a:t>
                </a:r>
                <a:r>
                  <a:rPr lang="en-US" sz="1800" b="0" i="0" u="none" strike="noStrike" cap="none" dirty="0">
                    <a:solidFill>
                      <a:schemeClr val="bg1"/>
                    </a:solidFill>
                    <a:latin typeface="Consolas"/>
                    <a:ea typeface="Consolas"/>
                    <a:cs typeface="Consolas"/>
                    <a:sym typeface="Consolas"/>
                  </a:rPr>
                  <a:t> = 1</a:t>
                </a:r>
                <a:endParaRPr sz="1800" b="0" i="0" u="none" strike="noStrike" cap="none" dirty="0">
                  <a:solidFill>
                    <a:schemeClr val="bg1"/>
                  </a:solidFill>
                  <a:latin typeface="Consolas"/>
                  <a:ea typeface="Consolas"/>
                  <a:cs typeface="Consolas"/>
                  <a:sym typeface="Consolas"/>
                </a:endParaRPr>
              </a:p>
            </p:txBody>
          </p:sp>
          <p:sp>
            <p:nvSpPr>
              <p:cNvPr id="320" name="Google Shape;320;p66"/>
              <p:cNvSpPr/>
              <p:nvPr/>
            </p:nvSpPr>
            <p:spPr>
              <a:xfrm>
                <a:off x="10309475" y="1191128"/>
                <a:ext cx="184484" cy="513346"/>
              </a:xfrm>
              <a:prstGeom prst="downArrow">
                <a:avLst>
                  <a:gd name="adj1" fmla="val 50000"/>
                  <a:gd name="adj2" fmla="val 50000"/>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Century Gothic"/>
                  <a:ea typeface="Century Gothic"/>
                  <a:cs typeface="Century Gothic"/>
                  <a:sym typeface="Century Gothic"/>
                </a:endParaRPr>
              </a:p>
            </p:txBody>
          </p:sp>
        </p:grpSp>
        <p:sp>
          <p:nvSpPr>
            <p:cNvPr id="321" name="Google Shape;321;p66"/>
            <p:cNvSpPr txBox="1"/>
            <p:nvPr/>
          </p:nvSpPr>
          <p:spPr>
            <a:xfrm>
              <a:off x="10775266" y="1266782"/>
              <a:ext cx="56457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bg1"/>
                  </a:solidFill>
                  <a:latin typeface="Consolas"/>
                  <a:ea typeface="Consolas"/>
                  <a:cs typeface="Consolas"/>
                  <a:sym typeface="Consolas"/>
                </a:rPr>
                <a:t>i</a:t>
              </a:r>
              <a:r>
                <a:rPr lang="en-US" sz="1800" b="0" i="0" u="none" strike="noStrike" cap="none" dirty="0">
                  <a:solidFill>
                    <a:schemeClr val="bg1"/>
                  </a:solidFill>
                  <a:latin typeface="Consolas"/>
                  <a:ea typeface="Consolas"/>
                  <a:cs typeface="Consolas"/>
                  <a:sym typeface="Consolas"/>
                </a:rPr>
                <a:t>++</a:t>
              </a:r>
              <a:endParaRPr sz="1800" b="0" i="0" u="none" strike="noStrike" cap="none" dirty="0">
                <a:solidFill>
                  <a:schemeClr val="bg1"/>
                </a:solidFill>
                <a:latin typeface="Consolas"/>
                <a:ea typeface="Consolas"/>
                <a:cs typeface="Consolas"/>
                <a:sym typeface="Consolas"/>
              </a:endParaRPr>
            </a:p>
          </p:txBody>
        </p:sp>
      </p:grpSp>
      <p:grpSp>
        <p:nvGrpSpPr>
          <p:cNvPr id="322" name="Google Shape;322;p66"/>
          <p:cNvGrpSpPr/>
          <p:nvPr/>
        </p:nvGrpSpPr>
        <p:grpSpPr>
          <a:xfrm>
            <a:off x="7914729" y="2460858"/>
            <a:ext cx="1742458" cy="1315452"/>
            <a:chOff x="9683833" y="2514600"/>
            <a:chExt cx="1742458" cy="1315452"/>
          </a:xfrm>
        </p:grpSpPr>
        <p:grpSp>
          <p:nvGrpSpPr>
            <p:cNvPr id="323" name="Google Shape;323;p66"/>
            <p:cNvGrpSpPr/>
            <p:nvPr/>
          </p:nvGrpSpPr>
          <p:grpSpPr>
            <a:xfrm>
              <a:off x="9683833" y="2514600"/>
              <a:ext cx="1435768" cy="1315452"/>
              <a:chOff x="9683833" y="2514600"/>
              <a:chExt cx="1435768" cy="1315452"/>
            </a:xfrm>
          </p:grpSpPr>
          <p:sp>
            <p:nvSpPr>
              <p:cNvPr id="324" name="Google Shape;324;p66"/>
              <p:cNvSpPr/>
              <p:nvPr/>
            </p:nvSpPr>
            <p:spPr>
              <a:xfrm>
                <a:off x="9683833" y="3027947"/>
                <a:ext cx="1435768" cy="802105"/>
              </a:xfrm>
              <a:prstGeom prst="roundRect">
                <a:avLst>
                  <a:gd name="adj" fmla="val 16667"/>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 = 2</a:t>
                </a:r>
                <a:endParaRPr sz="1800" b="0" i="0" u="none" strike="noStrike" cap="none">
                  <a:solidFill>
                    <a:schemeClr val="bg1"/>
                  </a:solidFill>
                  <a:latin typeface="Consolas"/>
                  <a:ea typeface="Consolas"/>
                  <a:cs typeface="Consolas"/>
                  <a:sym typeface="Consolas"/>
                </a:endParaRPr>
              </a:p>
            </p:txBody>
          </p:sp>
          <p:sp>
            <p:nvSpPr>
              <p:cNvPr id="325" name="Google Shape;325;p66"/>
              <p:cNvSpPr/>
              <p:nvPr/>
            </p:nvSpPr>
            <p:spPr>
              <a:xfrm>
                <a:off x="10395922" y="2514600"/>
                <a:ext cx="184484" cy="513346"/>
              </a:xfrm>
              <a:prstGeom prst="downArrow">
                <a:avLst>
                  <a:gd name="adj1" fmla="val 50000"/>
                  <a:gd name="adj2" fmla="val 50000"/>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Century Gothic"/>
                  <a:ea typeface="Century Gothic"/>
                  <a:cs typeface="Century Gothic"/>
                  <a:sym typeface="Century Gothic"/>
                </a:endParaRPr>
              </a:p>
            </p:txBody>
          </p:sp>
        </p:grpSp>
        <p:sp>
          <p:nvSpPr>
            <p:cNvPr id="326" name="Google Shape;326;p66"/>
            <p:cNvSpPr txBox="1"/>
            <p:nvPr/>
          </p:nvSpPr>
          <p:spPr>
            <a:xfrm>
              <a:off x="10861713" y="2586607"/>
              <a:ext cx="56457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a:t>
              </a:r>
              <a:endParaRPr sz="1800" b="0" i="0" u="none" strike="noStrike" cap="none">
                <a:solidFill>
                  <a:schemeClr val="bg1"/>
                </a:solidFill>
                <a:latin typeface="Consolas"/>
                <a:ea typeface="Consolas"/>
                <a:cs typeface="Consolas"/>
                <a:sym typeface="Consolas"/>
              </a:endParaRPr>
            </a:p>
          </p:txBody>
        </p:sp>
      </p:grpSp>
      <p:grpSp>
        <p:nvGrpSpPr>
          <p:cNvPr id="327" name="Google Shape;327;p66"/>
          <p:cNvGrpSpPr/>
          <p:nvPr/>
        </p:nvGrpSpPr>
        <p:grpSpPr>
          <a:xfrm>
            <a:off x="8001176" y="3768289"/>
            <a:ext cx="1656011" cy="1323476"/>
            <a:chOff x="9683833" y="3822030"/>
            <a:chExt cx="1656011" cy="1323476"/>
          </a:xfrm>
        </p:grpSpPr>
        <p:grpSp>
          <p:nvGrpSpPr>
            <p:cNvPr id="328" name="Google Shape;328;p66"/>
            <p:cNvGrpSpPr/>
            <p:nvPr/>
          </p:nvGrpSpPr>
          <p:grpSpPr>
            <a:xfrm>
              <a:off x="9683833" y="3822030"/>
              <a:ext cx="1435768" cy="1323476"/>
              <a:chOff x="9683833" y="3822030"/>
              <a:chExt cx="1435768" cy="1323476"/>
            </a:xfrm>
          </p:grpSpPr>
          <p:sp>
            <p:nvSpPr>
              <p:cNvPr id="329" name="Google Shape;329;p66"/>
              <p:cNvSpPr/>
              <p:nvPr/>
            </p:nvSpPr>
            <p:spPr>
              <a:xfrm>
                <a:off x="9683833" y="4343401"/>
                <a:ext cx="1435768" cy="802105"/>
              </a:xfrm>
              <a:prstGeom prst="roundRect">
                <a:avLst>
                  <a:gd name="adj" fmla="val 16667"/>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 = 3</a:t>
                </a:r>
                <a:endParaRPr sz="1800" b="0" i="0" u="none" strike="noStrike" cap="none">
                  <a:solidFill>
                    <a:schemeClr val="bg1"/>
                  </a:solidFill>
                  <a:latin typeface="Consolas"/>
                  <a:ea typeface="Consolas"/>
                  <a:cs typeface="Consolas"/>
                  <a:sym typeface="Consolas"/>
                </a:endParaRPr>
              </a:p>
            </p:txBody>
          </p:sp>
          <p:sp>
            <p:nvSpPr>
              <p:cNvPr id="330" name="Google Shape;330;p66"/>
              <p:cNvSpPr/>
              <p:nvPr/>
            </p:nvSpPr>
            <p:spPr>
              <a:xfrm>
                <a:off x="10305464" y="3822030"/>
                <a:ext cx="184484" cy="513346"/>
              </a:xfrm>
              <a:prstGeom prst="downArrow">
                <a:avLst>
                  <a:gd name="adj1" fmla="val 50000"/>
                  <a:gd name="adj2" fmla="val 50000"/>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Century Gothic"/>
                  <a:ea typeface="Century Gothic"/>
                  <a:cs typeface="Century Gothic"/>
                  <a:sym typeface="Century Gothic"/>
                </a:endParaRPr>
              </a:p>
            </p:txBody>
          </p:sp>
        </p:grpSp>
        <p:sp>
          <p:nvSpPr>
            <p:cNvPr id="331" name="Google Shape;331;p66"/>
            <p:cNvSpPr txBox="1"/>
            <p:nvPr/>
          </p:nvSpPr>
          <p:spPr>
            <a:xfrm>
              <a:off x="10775266" y="3893865"/>
              <a:ext cx="56457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a:t>
              </a:r>
              <a:endParaRPr sz="1800" b="0" i="0" u="none" strike="noStrike" cap="none">
                <a:solidFill>
                  <a:schemeClr val="bg1"/>
                </a:solidFill>
                <a:latin typeface="Consolas"/>
                <a:ea typeface="Consolas"/>
                <a:cs typeface="Consolas"/>
                <a:sym typeface="Consolas"/>
              </a:endParaRPr>
            </a:p>
          </p:txBody>
        </p:sp>
      </p:grpSp>
      <p:grpSp>
        <p:nvGrpSpPr>
          <p:cNvPr id="332" name="Google Shape;332;p66"/>
          <p:cNvGrpSpPr/>
          <p:nvPr/>
        </p:nvGrpSpPr>
        <p:grpSpPr>
          <a:xfrm>
            <a:off x="8001176" y="5091765"/>
            <a:ext cx="1656011" cy="1315454"/>
            <a:chOff x="9683833" y="5145506"/>
            <a:chExt cx="1656011" cy="1315454"/>
          </a:xfrm>
        </p:grpSpPr>
        <p:grpSp>
          <p:nvGrpSpPr>
            <p:cNvPr id="333" name="Google Shape;333;p66"/>
            <p:cNvGrpSpPr/>
            <p:nvPr/>
          </p:nvGrpSpPr>
          <p:grpSpPr>
            <a:xfrm>
              <a:off x="9683833" y="5145506"/>
              <a:ext cx="1435768" cy="1315454"/>
              <a:chOff x="9683833" y="5145506"/>
              <a:chExt cx="1435768" cy="1315454"/>
            </a:xfrm>
          </p:grpSpPr>
          <p:sp>
            <p:nvSpPr>
              <p:cNvPr id="334" name="Google Shape;334;p66"/>
              <p:cNvSpPr/>
              <p:nvPr/>
            </p:nvSpPr>
            <p:spPr>
              <a:xfrm>
                <a:off x="9683833" y="5658855"/>
                <a:ext cx="1435768" cy="802105"/>
              </a:xfrm>
              <a:prstGeom prst="roundRect">
                <a:avLst>
                  <a:gd name="adj" fmla="val 16667"/>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 = 4</a:t>
                </a:r>
                <a:endParaRPr sz="1800" b="0" i="0" u="none" strike="noStrike" cap="none">
                  <a:solidFill>
                    <a:schemeClr val="bg1"/>
                  </a:solidFill>
                  <a:latin typeface="Consolas"/>
                  <a:ea typeface="Consolas"/>
                  <a:cs typeface="Consolas"/>
                  <a:sym typeface="Consolas"/>
                </a:endParaRPr>
              </a:p>
            </p:txBody>
          </p:sp>
          <p:sp>
            <p:nvSpPr>
              <p:cNvPr id="335" name="Google Shape;335;p66"/>
              <p:cNvSpPr/>
              <p:nvPr/>
            </p:nvSpPr>
            <p:spPr>
              <a:xfrm>
                <a:off x="10315270" y="5145506"/>
                <a:ext cx="184484" cy="513346"/>
              </a:xfrm>
              <a:prstGeom prst="downArrow">
                <a:avLst>
                  <a:gd name="adj1" fmla="val 50000"/>
                  <a:gd name="adj2" fmla="val 50000"/>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Century Gothic"/>
                  <a:ea typeface="Century Gothic"/>
                  <a:cs typeface="Century Gothic"/>
                  <a:sym typeface="Century Gothic"/>
                </a:endParaRPr>
              </a:p>
            </p:txBody>
          </p:sp>
        </p:grpSp>
        <p:sp>
          <p:nvSpPr>
            <p:cNvPr id="336" name="Google Shape;336;p66"/>
            <p:cNvSpPr txBox="1"/>
            <p:nvPr/>
          </p:nvSpPr>
          <p:spPr>
            <a:xfrm>
              <a:off x="10775266" y="5218233"/>
              <a:ext cx="56457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a:t>
              </a:r>
              <a:endParaRPr sz="1800" b="0" i="0" u="none" strike="noStrike" cap="none">
                <a:solidFill>
                  <a:schemeClr val="bg1"/>
                </a:solidFill>
                <a:latin typeface="Consolas"/>
                <a:ea typeface="Consolas"/>
                <a:cs typeface="Consolas"/>
                <a:sym typeface="Consolas"/>
              </a:endParaRPr>
            </a:p>
          </p:txBody>
        </p:sp>
      </p:grpSp>
      <p:sp>
        <p:nvSpPr>
          <p:cNvPr id="337" name="Google Shape;337;p66"/>
          <p:cNvSpPr/>
          <p:nvPr/>
        </p:nvSpPr>
        <p:spPr>
          <a:xfrm>
            <a:off x="8001176" y="343302"/>
            <a:ext cx="1435768" cy="802105"/>
          </a:xfrm>
          <a:prstGeom prst="roundRect">
            <a:avLst>
              <a:gd name="adj" fmla="val 16667"/>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err="1">
                <a:solidFill>
                  <a:srgbClr val="FFFFFF"/>
                </a:solidFill>
                <a:latin typeface="Consolas"/>
                <a:ea typeface="Consolas"/>
                <a:cs typeface="Consolas"/>
                <a:sym typeface="Consolas"/>
              </a:rPr>
              <a:t>i</a:t>
            </a:r>
            <a:r>
              <a:rPr lang="en-US" sz="1800" b="0" i="0" u="none" strike="noStrike" cap="none" dirty="0">
                <a:solidFill>
                  <a:srgbClr val="FFFFFF"/>
                </a:solidFill>
                <a:latin typeface="Consolas"/>
                <a:ea typeface="Consolas"/>
                <a:cs typeface="Consolas"/>
                <a:sym typeface="Consolas"/>
              </a:rPr>
              <a:t> = 0</a:t>
            </a:r>
            <a:endParaRPr sz="1800" b="0" i="0" u="none" strike="noStrike" cap="none" dirty="0">
              <a:solidFill>
                <a:srgbClr val="FFFFFF"/>
              </a:solidFill>
              <a:latin typeface="Consolas"/>
              <a:ea typeface="Consolas"/>
              <a:cs typeface="Consolas"/>
              <a:sym typeface="Consolas"/>
            </a:endParaRPr>
          </a:p>
        </p:txBody>
      </p:sp>
      <p:grpSp>
        <p:nvGrpSpPr>
          <p:cNvPr id="338" name="Google Shape;338;p66"/>
          <p:cNvGrpSpPr/>
          <p:nvPr/>
        </p:nvGrpSpPr>
        <p:grpSpPr>
          <a:xfrm>
            <a:off x="9595868" y="5284437"/>
            <a:ext cx="1579223" cy="1443459"/>
            <a:chOff x="8495219" y="5330157"/>
            <a:chExt cx="1579223" cy="1443459"/>
          </a:xfrm>
        </p:grpSpPr>
        <p:sp>
          <p:nvSpPr>
            <p:cNvPr id="339" name="Google Shape;339;p66"/>
            <p:cNvSpPr/>
            <p:nvPr/>
          </p:nvSpPr>
          <p:spPr>
            <a:xfrm rot="-5400000">
              <a:off x="8685266" y="5795213"/>
              <a:ext cx="184484" cy="513346"/>
            </a:xfrm>
            <a:prstGeom prst="downArrow">
              <a:avLst>
                <a:gd name="adj1" fmla="val 50000"/>
                <a:gd name="adj2" fmla="val 50000"/>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Century Gothic"/>
                <a:ea typeface="Century Gothic"/>
                <a:cs typeface="Century Gothic"/>
                <a:sym typeface="Century Gothic"/>
              </a:endParaRPr>
            </a:p>
          </p:txBody>
        </p:sp>
        <p:grpSp>
          <p:nvGrpSpPr>
            <p:cNvPr id="340" name="Google Shape;340;p66"/>
            <p:cNvGrpSpPr/>
            <p:nvPr/>
          </p:nvGrpSpPr>
          <p:grpSpPr>
            <a:xfrm>
              <a:off x="8570635" y="5330157"/>
              <a:ext cx="1443459" cy="1443459"/>
              <a:chOff x="2574923" y="3536513"/>
              <a:chExt cx="1443459" cy="1443459"/>
            </a:xfrm>
          </p:grpSpPr>
          <p:sp>
            <p:nvSpPr>
              <p:cNvPr id="341" name="Google Shape;341;p66"/>
              <p:cNvSpPr/>
              <p:nvPr/>
            </p:nvSpPr>
            <p:spPr>
              <a:xfrm rot="-2700000">
                <a:off x="3220453" y="3313763"/>
                <a:ext cx="152400" cy="1888958"/>
              </a:xfrm>
              <a:prstGeom prst="rect">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Century Gothic"/>
                  <a:ea typeface="Century Gothic"/>
                  <a:cs typeface="Century Gothic"/>
                  <a:sym typeface="Century Gothic"/>
                </a:endParaRPr>
              </a:p>
            </p:txBody>
          </p:sp>
          <p:sp>
            <p:nvSpPr>
              <p:cNvPr id="342" name="Google Shape;342;p66"/>
              <p:cNvSpPr/>
              <p:nvPr/>
            </p:nvSpPr>
            <p:spPr>
              <a:xfrm rot="2700000">
                <a:off x="3220452" y="3313764"/>
                <a:ext cx="152400" cy="1888958"/>
              </a:xfrm>
              <a:prstGeom prst="rect">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Century Gothic"/>
                  <a:ea typeface="Century Gothic"/>
                  <a:cs typeface="Century Gothic"/>
                  <a:sym typeface="Century Gothic"/>
                </a:endParaRPr>
              </a:p>
            </p:txBody>
          </p:sp>
        </p:grpSp>
        <p:sp>
          <p:nvSpPr>
            <p:cNvPr id="343" name="Google Shape;343;p66"/>
            <p:cNvSpPr txBox="1"/>
            <p:nvPr/>
          </p:nvSpPr>
          <p:spPr>
            <a:xfrm>
              <a:off x="9218721" y="5867220"/>
              <a:ext cx="855721"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 = 5</a:t>
              </a:r>
              <a:endParaRPr sz="1800" b="0" i="0" u="none" strike="noStrike" cap="none">
                <a:solidFill>
                  <a:schemeClr val="bg1"/>
                </a:solidFill>
                <a:latin typeface="Consolas"/>
                <a:ea typeface="Consolas"/>
                <a:cs typeface="Consolas"/>
                <a:sym typeface="Consolas"/>
              </a:endParaRPr>
            </a:p>
          </p:txBody>
        </p:sp>
        <p:sp>
          <p:nvSpPr>
            <p:cNvPr id="344" name="Google Shape;344;p66"/>
            <p:cNvSpPr txBox="1"/>
            <p:nvPr/>
          </p:nvSpPr>
          <p:spPr>
            <a:xfrm>
              <a:off x="8495219" y="6248400"/>
              <a:ext cx="56457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a:t>
              </a:r>
              <a:endParaRPr sz="1800" b="0" i="0" u="none" strike="noStrike" cap="none">
                <a:solidFill>
                  <a:schemeClr val="bg1"/>
                </a:solidFill>
                <a:latin typeface="Consolas"/>
                <a:ea typeface="Consolas"/>
                <a:cs typeface="Consolas"/>
                <a:sym typeface="Consolas"/>
              </a:endParaRPr>
            </a:p>
          </p:txBody>
        </p:sp>
      </p:grpSp>
      <p:grpSp>
        <p:nvGrpSpPr>
          <p:cNvPr id="35" name="Group 8">
            <a:extLst>
              <a:ext uri="{FF2B5EF4-FFF2-40B4-BE49-F238E27FC236}">
                <a16:creationId xmlns:a16="http://schemas.microsoft.com/office/drawing/2014/main" id="{17664304-01CA-64EC-5DB4-4EF1D79141E6}"/>
              </a:ext>
            </a:extLst>
          </p:cNvPr>
          <p:cNvGrpSpPr/>
          <p:nvPr/>
        </p:nvGrpSpPr>
        <p:grpSpPr>
          <a:xfrm>
            <a:off x="702531" y="1937568"/>
            <a:ext cx="5601731" cy="2479589"/>
            <a:chOff x="6461475" y="786384"/>
            <a:chExt cx="4050632" cy="3273486"/>
          </a:xfrm>
        </p:grpSpPr>
        <p:sp>
          <p:nvSpPr>
            <p:cNvPr id="36" name="Rectangle: Rounded Corners 9">
              <a:extLst>
                <a:ext uri="{FF2B5EF4-FFF2-40B4-BE49-F238E27FC236}">
                  <a16:creationId xmlns:a16="http://schemas.microsoft.com/office/drawing/2014/main" id="{3FEBAB6A-5059-1D03-EB5C-DBECD16129A6}"/>
                </a:ext>
              </a:extLst>
            </p:cNvPr>
            <p:cNvSpPr/>
            <p:nvPr/>
          </p:nvSpPr>
          <p:spPr>
            <a:xfrm>
              <a:off x="6461475" y="786384"/>
              <a:ext cx="4050632" cy="327348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10">
              <a:extLst>
                <a:ext uri="{FF2B5EF4-FFF2-40B4-BE49-F238E27FC236}">
                  <a16:creationId xmlns:a16="http://schemas.microsoft.com/office/drawing/2014/main" id="{BB9D075E-5698-1B52-47B8-5877A683E36E}"/>
                </a:ext>
              </a:extLst>
            </p:cNvPr>
            <p:cNvSpPr/>
            <p:nvPr/>
          </p:nvSpPr>
          <p:spPr>
            <a:xfrm>
              <a:off x="6559763" y="1144499"/>
              <a:ext cx="3854056" cy="235077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a:t>
              </a:r>
            </a:p>
          </p:txBody>
        </p:sp>
      </p:grpSp>
    </p:spTree>
    <p:extLst>
      <p:ext uri="{BB962C8B-B14F-4D97-AF65-F5344CB8AC3E}">
        <p14:creationId xmlns:p14="http://schemas.microsoft.com/office/powerpoint/2010/main" val="30755341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
                                        </p:tgtEl>
                                        <p:attrNameLst>
                                          <p:attrName>style.visibility</p:attrName>
                                        </p:attrNameLst>
                                      </p:cBhvr>
                                      <p:to>
                                        <p:strVal val="visible"/>
                                      </p:to>
                                    </p:set>
                                    <p:animEffect transition="in" filter="fade">
                                      <p:cBhvr>
                                        <p:cTn id="7" dur="500"/>
                                        <p:tgtEl>
                                          <p:spTgt spid="3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2"/>
                                        </p:tgtEl>
                                        <p:attrNameLst>
                                          <p:attrName>style.visibility</p:attrName>
                                        </p:attrNameLst>
                                      </p:cBhvr>
                                      <p:to>
                                        <p:strVal val="visible"/>
                                      </p:to>
                                    </p:set>
                                    <p:animEffect transition="in" filter="fade">
                                      <p:cBhvr>
                                        <p:cTn id="12" dur="500"/>
                                        <p:tgtEl>
                                          <p:spTgt spid="3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7"/>
                                        </p:tgtEl>
                                        <p:attrNameLst>
                                          <p:attrName>style.visibility</p:attrName>
                                        </p:attrNameLst>
                                      </p:cBhvr>
                                      <p:to>
                                        <p:strVal val="visible"/>
                                      </p:to>
                                    </p:set>
                                    <p:animEffect transition="in" filter="fade">
                                      <p:cBhvr>
                                        <p:cTn id="17" dur="500"/>
                                        <p:tgtEl>
                                          <p:spTgt spid="3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2"/>
                                        </p:tgtEl>
                                        <p:attrNameLst>
                                          <p:attrName>style.visibility</p:attrName>
                                        </p:attrNameLst>
                                      </p:cBhvr>
                                      <p:to>
                                        <p:strVal val="visible"/>
                                      </p:to>
                                    </p:set>
                                    <p:animEffect transition="in" filter="fade">
                                      <p:cBhvr>
                                        <p:cTn id="22" dur="500"/>
                                        <p:tgtEl>
                                          <p:spTgt spid="33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8"/>
                                        </p:tgtEl>
                                        <p:attrNameLst>
                                          <p:attrName>style.visibility</p:attrName>
                                        </p:attrNameLst>
                                      </p:cBhvr>
                                      <p:to>
                                        <p:strVal val="visible"/>
                                      </p:to>
                                    </p:set>
                                    <p:animEffect transition="in" filter="fade">
                                      <p:cBhvr>
                                        <p:cTn id="27" dur="500"/>
                                        <p:tgtEl>
                                          <p:spTgt spid="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80" name="Google Shape;316;p66"/>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Consolas"/>
              <a:buNone/>
            </a:pPr>
            <a:r>
              <a:rPr lang="en-US" cap="none" dirty="0">
                <a:solidFill>
                  <a:schemeClr val="bg1"/>
                </a:solidFill>
                <a:latin typeface="Consolas"/>
                <a:ea typeface="Consolas"/>
                <a:cs typeface="Consolas"/>
                <a:sym typeface="Consolas"/>
              </a:rPr>
              <a:t>For </a:t>
            </a:r>
            <a:r>
              <a:rPr lang="en-US" cap="none" dirty="0" err="1">
                <a:solidFill>
                  <a:schemeClr val="bg1"/>
                </a:solidFill>
                <a:latin typeface="Arial"/>
                <a:ea typeface="Arial"/>
                <a:cs typeface="Arial"/>
                <a:sym typeface="Arial"/>
              </a:rPr>
              <a:t>迴圈</a:t>
            </a:r>
            <a:r>
              <a:rPr lang="en-US" cap="none" dirty="0">
                <a:solidFill>
                  <a:schemeClr val="bg1"/>
                </a:solidFill>
                <a:latin typeface="Consolas"/>
                <a:ea typeface="Consolas"/>
                <a:cs typeface="Consolas"/>
                <a:sym typeface="Consolas"/>
              </a:rPr>
              <a:t> – </a:t>
            </a:r>
            <a:r>
              <a:rPr lang="en-US" cap="none" dirty="0" err="1">
                <a:solidFill>
                  <a:schemeClr val="bg1"/>
                </a:solidFill>
                <a:latin typeface="Arial"/>
                <a:ea typeface="Arial"/>
                <a:cs typeface="Arial"/>
                <a:sym typeface="Arial"/>
              </a:rPr>
              <a:t>範例</a:t>
            </a:r>
            <a:endParaRPr dirty="0">
              <a:solidFill>
                <a:schemeClr val="bg1"/>
              </a:solidFill>
              <a:latin typeface="Arial"/>
              <a:ea typeface="Arial"/>
              <a:cs typeface="Arial"/>
              <a:sym typeface="Arial"/>
            </a:endParaRPr>
          </a:p>
        </p:txBody>
      </p:sp>
      <p:grpSp>
        <p:nvGrpSpPr>
          <p:cNvPr id="81" name="Google Shape;317;p66"/>
          <p:cNvGrpSpPr/>
          <p:nvPr/>
        </p:nvGrpSpPr>
        <p:grpSpPr>
          <a:xfrm>
            <a:off x="8001176" y="1137387"/>
            <a:ext cx="1656011" cy="1323472"/>
            <a:chOff x="9683833" y="1191128"/>
            <a:chExt cx="1656011" cy="1323472"/>
          </a:xfrm>
        </p:grpSpPr>
        <p:grpSp>
          <p:nvGrpSpPr>
            <p:cNvPr id="82" name="Google Shape;318;p66"/>
            <p:cNvGrpSpPr/>
            <p:nvPr/>
          </p:nvGrpSpPr>
          <p:grpSpPr>
            <a:xfrm>
              <a:off x="9683833" y="1191128"/>
              <a:ext cx="1435768" cy="1323472"/>
              <a:chOff x="9683833" y="1191128"/>
              <a:chExt cx="1435768" cy="1323472"/>
            </a:xfrm>
          </p:grpSpPr>
          <p:sp>
            <p:nvSpPr>
              <p:cNvPr id="84" name="Google Shape;319;p66"/>
              <p:cNvSpPr/>
              <p:nvPr/>
            </p:nvSpPr>
            <p:spPr>
              <a:xfrm>
                <a:off x="9683833" y="1712495"/>
                <a:ext cx="1435768" cy="802105"/>
              </a:xfrm>
              <a:prstGeom prst="roundRect">
                <a:avLst>
                  <a:gd name="adj" fmla="val 16667"/>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err="1">
                    <a:solidFill>
                      <a:schemeClr val="bg1"/>
                    </a:solidFill>
                    <a:latin typeface="Consolas"/>
                    <a:ea typeface="Consolas"/>
                    <a:cs typeface="Consolas"/>
                    <a:sym typeface="Consolas"/>
                  </a:rPr>
                  <a:t>i</a:t>
                </a:r>
                <a:r>
                  <a:rPr lang="en-US" sz="1800" b="0" i="0" u="none" strike="noStrike" cap="none" dirty="0">
                    <a:solidFill>
                      <a:schemeClr val="bg1"/>
                    </a:solidFill>
                    <a:latin typeface="Consolas"/>
                    <a:ea typeface="Consolas"/>
                    <a:cs typeface="Consolas"/>
                    <a:sym typeface="Consolas"/>
                  </a:rPr>
                  <a:t> = 1</a:t>
                </a:r>
                <a:endParaRPr sz="1800" b="0" i="0" u="none" strike="noStrike" cap="none" dirty="0">
                  <a:solidFill>
                    <a:schemeClr val="bg1"/>
                  </a:solidFill>
                  <a:latin typeface="Consolas"/>
                  <a:ea typeface="Consolas"/>
                  <a:cs typeface="Consolas"/>
                  <a:sym typeface="Consolas"/>
                </a:endParaRPr>
              </a:p>
            </p:txBody>
          </p:sp>
          <p:sp>
            <p:nvSpPr>
              <p:cNvPr id="85" name="Google Shape;320;p66"/>
              <p:cNvSpPr/>
              <p:nvPr/>
            </p:nvSpPr>
            <p:spPr>
              <a:xfrm>
                <a:off x="10309475" y="1191128"/>
                <a:ext cx="184484" cy="513346"/>
              </a:xfrm>
              <a:prstGeom prst="downArrow">
                <a:avLst>
                  <a:gd name="adj1" fmla="val 50000"/>
                  <a:gd name="adj2" fmla="val 50000"/>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Century Gothic"/>
                  <a:ea typeface="Century Gothic"/>
                  <a:cs typeface="Century Gothic"/>
                  <a:sym typeface="Century Gothic"/>
                </a:endParaRPr>
              </a:p>
            </p:txBody>
          </p:sp>
        </p:grpSp>
        <p:sp>
          <p:nvSpPr>
            <p:cNvPr id="83" name="Google Shape;321;p66"/>
            <p:cNvSpPr txBox="1"/>
            <p:nvPr/>
          </p:nvSpPr>
          <p:spPr>
            <a:xfrm>
              <a:off x="10775266" y="1266782"/>
              <a:ext cx="56457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a:t>
              </a:r>
              <a:endParaRPr sz="1800" b="0" i="0" u="none" strike="noStrike" cap="none">
                <a:solidFill>
                  <a:schemeClr val="bg1"/>
                </a:solidFill>
                <a:latin typeface="Consolas"/>
                <a:ea typeface="Consolas"/>
                <a:cs typeface="Consolas"/>
                <a:sym typeface="Consolas"/>
              </a:endParaRPr>
            </a:p>
          </p:txBody>
        </p:sp>
      </p:grpSp>
      <p:grpSp>
        <p:nvGrpSpPr>
          <p:cNvPr id="86" name="Google Shape;322;p66"/>
          <p:cNvGrpSpPr/>
          <p:nvPr/>
        </p:nvGrpSpPr>
        <p:grpSpPr>
          <a:xfrm>
            <a:off x="7914729" y="2460858"/>
            <a:ext cx="1742458" cy="1315452"/>
            <a:chOff x="9683833" y="2514600"/>
            <a:chExt cx="1742458" cy="1315452"/>
          </a:xfrm>
        </p:grpSpPr>
        <p:grpSp>
          <p:nvGrpSpPr>
            <p:cNvPr id="87" name="Google Shape;323;p66"/>
            <p:cNvGrpSpPr/>
            <p:nvPr/>
          </p:nvGrpSpPr>
          <p:grpSpPr>
            <a:xfrm>
              <a:off x="9683833" y="2514600"/>
              <a:ext cx="1435768" cy="1315452"/>
              <a:chOff x="9683833" y="2514600"/>
              <a:chExt cx="1435768" cy="1315452"/>
            </a:xfrm>
          </p:grpSpPr>
          <p:sp>
            <p:nvSpPr>
              <p:cNvPr id="89" name="Google Shape;324;p66"/>
              <p:cNvSpPr/>
              <p:nvPr/>
            </p:nvSpPr>
            <p:spPr>
              <a:xfrm>
                <a:off x="9683833" y="3027947"/>
                <a:ext cx="1435768" cy="802105"/>
              </a:xfrm>
              <a:prstGeom prst="roundRect">
                <a:avLst>
                  <a:gd name="adj" fmla="val 16667"/>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 = 2</a:t>
                </a:r>
                <a:endParaRPr sz="1800" b="0" i="0" u="none" strike="noStrike" cap="none">
                  <a:solidFill>
                    <a:schemeClr val="bg1"/>
                  </a:solidFill>
                  <a:latin typeface="Consolas"/>
                  <a:ea typeface="Consolas"/>
                  <a:cs typeface="Consolas"/>
                  <a:sym typeface="Consolas"/>
                </a:endParaRPr>
              </a:p>
            </p:txBody>
          </p:sp>
          <p:sp>
            <p:nvSpPr>
              <p:cNvPr id="90" name="Google Shape;325;p66"/>
              <p:cNvSpPr/>
              <p:nvPr/>
            </p:nvSpPr>
            <p:spPr>
              <a:xfrm>
                <a:off x="10395922" y="2514600"/>
                <a:ext cx="184484" cy="513346"/>
              </a:xfrm>
              <a:prstGeom prst="downArrow">
                <a:avLst>
                  <a:gd name="adj1" fmla="val 50000"/>
                  <a:gd name="adj2" fmla="val 50000"/>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Century Gothic"/>
                  <a:ea typeface="Century Gothic"/>
                  <a:cs typeface="Century Gothic"/>
                  <a:sym typeface="Century Gothic"/>
                </a:endParaRPr>
              </a:p>
            </p:txBody>
          </p:sp>
        </p:grpSp>
        <p:sp>
          <p:nvSpPr>
            <p:cNvPr id="88" name="Google Shape;326;p66"/>
            <p:cNvSpPr txBox="1"/>
            <p:nvPr/>
          </p:nvSpPr>
          <p:spPr>
            <a:xfrm>
              <a:off x="10861713" y="2586607"/>
              <a:ext cx="56457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a:t>
              </a:r>
              <a:endParaRPr sz="1800" b="0" i="0" u="none" strike="noStrike" cap="none">
                <a:solidFill>
                  <a:schemeClr val="bg1"/>
                </a:solidFill>
                <a:latin typeface="Consolas"/>
                <a:ea typeface="Consolas"/>
                <a:cs typeface="Consolas"/>
                <a:sym typeface="Consolas"/>
              </a:endParaRPr>
            </a:p>
          </p:txBody>
        </p:sp>
      </p:grpSp>
      <p:grpSp>
        <p:nvGrpSpPr>
          <p:cNvPr id="91" name="Google Shape;327;p66"/>
          <p:cNvGrpSpPr/>
          <p:nvPr/>
        </p:nvGrpSpPr>
        <p:grpSpPr>
          <a:xfrm>
            <a:off x="8001176" y="3768289"/>
            <a:ext cx="1656011" cy="1323476"/>
            <a:chOff x="9683833" y="3822030"/>
            <a:chExt cx="1656011" cy="1323476"/>
          </a:xfrm>
        </p:grpSpPr>
        <p:grpSp>
          <p:nvGrpSpPr>
            <p:cNvPr id="92" name="Google Shape;328;p66"/>
            <p:cNvGrpSpPr/>
            <p:nvPr/>
          </p:nvGrpSpPr>
          <p:grpSpPr>
            <a:xfrm>
              <a:off x="9683833" y="3822030"/>
              <a:ext cx="1435768" cy="1323476"/>
              <a:chOff x="9683833" y="3822030"/>
              <a:chExt cx="1435768" cy="1323476"/>
            </a:xfrm>
          </p:grpSpPr>
          <p:sp>
            <p:nvSpPr>
              <p:cNvPr id="94" name="Google Shape;329;p66"/>
              <p:cNvSpPr/>
              <p:nvPr/>
            </p:nvSpPr>
            <p:spPr>
              <a:xfrm>
                <a:off x="9683833" y="4343401"/>
                <a:ext cx="1435768" cy="802105"/>
              </a:xfrm>
              <a:prstGeom prst="roundRect">
                <a:avLst>
                  <a:gd name="adj" fmla="val 16667"/>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 = 3</a:t>
                </a:r>
                <a:endParaRPr sz="1800" b="0" i="0" u="none" strike="noStrike" cap="none">
                  <a:solidFill>
                    <a:schemeClr val="bg1"/>
                  </a:solidFill>
                  <a:latin typeface="Consolas"/>
                  <a:ea typeface="Consolas"/>
                  <a:cs typeface="Consolas"/>
                  <a:sym typeface="Consolas"/>
                </a:endParaRPr>
              </a:p>
            </p:txBody>
          </p:sp>
          <p:sp>
            <p:nvSpPr>
              <p:cNvPr id="95" name="Google Shape;330;p66"/>
              <p:cNvSpPr/>
              <p:nvPr/>
            </p:nvSpPr>
            <p:spPr>
              <a:xfrm>
                <a:off x="10305464" y="3822030"/>
                <a:ext cx="184484" cy="513346"/>
              </a:xfrm>
              <a:prstGeom prst="downArrow">
                <a:avLst>
                  <a:gd name="adj1" fmla="val 50000"/>
                  <a:gd name="adj2" fmla="val 50000"/>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Century Gothic"/>
                  <a:ea typeface="Century Gothic"/>
                  <a:cs typeface="Century Gothic"/>
                  <a:sym typeface="Century Gothic"/>
                </a:endParaRPr>
              </a:p>
            </p:txBody>
          </p:sp>
        </p:grpSp>
        <p:sp>
          <p:nvSpPr>
            <p:cNvPr id="93" name="Google Shape;331;p66"/>
            <p:cNvSpPr txBox="1"/>
            <p:nvPr/>
          </p:nvSpPr>
          <p:spPr>
            <a:xfrm>
              <a:off x="10775266" y="3893865"/>
              <a:ext cx="56457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a:t>
              </a:r>
              <a:endParaRPr sz="1800" b="0" i="0" u="none" strike="noStrike" cap="none">
                <a:solidFill>
                  <a:schemeClr val="bg1"/>
                </a:solidFill>
                <a:latin typeface="Consolas"/>
                <a:ea typeface="Consolas"/>
                <a:cs typeface="Consolas"/>
                <a:sym typeface="Consolas"/>
              </a:endParaRPr>
            </a:p>
          </p:txBody>
        </p:sp>
      </p:grpSp>
      <p:grpSp>
        <p:nvGrpSpPr>
          <p:cNvPr id="96" name="Google Shape;332;p66"/>
          <p:cNvGrpSpPr/>
          <p:nvPr/>
        </p:nvGrpSpPr>
        <p:grpSpPr>
          <a:xfrm>
            <a:off x="8001176" y="5091765"/>
            <a:ext cx="1656011" cy="1315454"/>
            <a:chOff x="9683833" y="5145506"/>
            <a:chExt cx="1656011" cy="1315454"/>
          </a:xfrm>
        </p:grpSpPr>
        <p:grpSp>
          <p:nvGrpSpPr>
            <p:cNvPr id="97" name="Google Shape;333;p66"/>
            <p:cNvGrpSpPr/>
            <p:nvPr/>
          </p:nvGrpSpPr>
          <p:grpSpPr>
            <a:xfrm>
              <a:off x="9683833" y="5145506"/>
              <a:ext cx="1435768" cy="1315454"/>
              <a:chOff x="9683833" y="5145506"/>
              <a:chExt cx="1435768" cy="1315454"/>
            </a:xfrm>
          </p:grpSpPr>
          <p:sp>
            <p:nvSpPr>
              <p:cNvPr id="99" name="Google Shape;334;p66"/>
              <p:cNvSpPr/>
              <p:nvPr/>
            </p:nvSpPr>
            <p:spPr>
              <a:xfrm>
                <a:off x="9683833" y="5658855"/>
                <a:ext cx="1435768" cy="802105"/>
              </a:xfrm>
              <a:prstGeom prst="roundRect">
                <a:avLst>
                  <a:gd name="adj" fmla="val 16667"/>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 = 4</a:t>
                </a:r>
                <a:endParaRPr sz="1800" b="0" i="0" u="none" strike="noStrike" cap="none">
                  <a:solidFill>
                    <a:schemeClr val="bg1"/>
                  </a:solidFill>
                  <a:latin typeface="Consolas"/>
                  <a:ea typeface="Consolas"/>
                  <a:cs typeface="Consolas"/>
                  <a:sym typeface="Consolas"/>
                </a:endParaRPr>
              </a:p>
            </p:txBody>
          </p:sp>
          <p:sp>
            <p:nvSpPr>
              <p:cNvPr id="100" name="Google Shape;335;p66"/>
              <p:cNvSpPr/>
              <p:nvPr/>
            </p:nvSpPr>
            <p:spPr>
              <a:xfrm>
                <a:off x="10315270" y="5145506"/>
                <a:ext cx="184484" cy="513346"/>
              </a:xfrm>
              <a:prstGeom prst="downArrow">
                <a:avLst>
                  <a:gd name="adj1" fmla="val 50000"/>
                  <a:gd name="adj2" fmla="val 50000"/>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Century Gothic"/>
                  <a:ea typeface="Century Gothic"/>
                  <a:cs typeface="Century Gothic"/>
                  <a:sym typeface="Century Gothic"/>
                </a:endParaRPr>
              </a:p>
            </p:txBody>
          </p:sp>
        </p:grpSp>
        <p:sp>
          <p:nvSpPr>
            <p:cNvPr id="98" name="Google Shape;336;p66"/>
            <p:cNvSpPr txBox="1"/>
            <p:nvPr/>
          </p:nvSpPr>
          <p:spPr>
            <a:xfrm>
              <a:off x="10775266" y="5218233"/>
              <a:ext cx="56457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a:t>
              </a:r>
              <a:endParaRPr sz="1800" b="0" i="0" u="none" strike="noStrike" cap="none">
                <a:solidFill>
                  <a:schemeClr val="bg1"/>
                </a:solidFill>
                <a:latin typeface="Consolas"/>
                <a:ea typeface="Consolas"/>
                <a:cs typeface="Consolas"/>
                <a:sym typeface="Consolas"/>
              </a:endParaRPr>
            </a:p>
          </p:txBody>
        </p:sp>
      </p:grpSp>
      <p:sp>
        <p:nvSpPr>
          <p:cNvPr id="101" name="Google Shape;337;p66"/>
          <p:cNvSpPr/>
          <p:nvPr/>
        </p:nvSpPr>
        <p:spPr>
          <a:xfrm>
            <a:off x="8001176" y="343302"/>
            <a:ext cx="1435768" cy="802105"/>
          </a:xfrm>
          <a:prstGeom prst="roundRect">
            <a:avLst>
              <a:gd name="adj" fmla="val 16667"/>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err="1">
                <a:solidFill>
                  <a:srgbClr val="FFFFFF"/>
                </a:solidFill>
                <a:latin typeface="Consolas"/>
                <a:ea typeface="Consolas"/>
                <a:cs typeface="Consolas"/>
                <a:sym typeface="Consolas"/>
              </a:rPr>
              <a:t>i</a:t>
            </a:r>
            <a:r>
              <a:rPr lang="en-US" sz="1800" b="0" i="0" u="none" strike="noStrike" cap="none" dirty="0">
                <a:solidFill>
                  <a:srgbClr val="FFFFFF"/>
                </a:solidFill>
                <a:latin typeface="Consolas"/>
                <a:ea typeface="Consolas"/>
                <a:cs typeface="Consolas"/>
                <a:sym typeface="Consolas"/>
              </a:rPr>
              <a:t> = 0</a:t>
            </a:r>
            <a:endParaRPr sz="1800" b="0" i="0" u="none" strike="noStrike" cap="none" dirty="0">
              <a:solidFill>
                <a:srgbClr val="FFFFFF"/>
              </a:solidFill>
              <a:latin typeface="Consolas"/>
              <a:ea typeface="Consolas"/>
              <a:cs typeface="Consolas"/>
              <a:sym typeface="Consolas"/>
            </a:endParaRPr>
          </a:p>
        </p:txBody>
      </p:sp>
      <p:grpSp>
        <p:nvGrpSpPr>
          <p:cNvPr id="102" name="Google Shape;338;p66"/>
          <p:cNvGrpSpPr/>
          <p:nvPr/>
        </p:nvGrpSpPr>
        <p:grpSpPr>
          <a:xfrm>
            <a:off x="9595868" y="5284437"/>
            <a:ext cx="1579223" cy="1443459"/>
            <a:chOff x="8495219" y="5330157"/>
            <a:chExt cx="1579223" cy="1443459"/>
          </a:xfrm>
        </p:grpSpPr>
        <p:sp>
          <p:nvSpPr>
            <p:cNvPr id="103" name="Google Shape;339;p66"/>
            <p:cNvSpPr/>
            <p:nvPr/>
          </p:nvSpPr>
          <p:spPr>
            <a:xfrm rot="-5400000">
              <a:off x="8685266" y="5795213"/>
              <a:ext cx="184484" cy="513346"/>
            </a:xfrm>
            <a:prstGeom prst="downArrow">
              <a:avLst>
                <a:gd name="adj1" fmla="val 50000"/>
                <a:gd name="adj2" fmla="val 50000"/>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Century Gothic"/>
                <a:ea typeface="Century Gothic"/>
                <a:cs typeface="Century Gothic"/>
                <a:sym typeface="Century Gothic"/>
              </a:endParaRPr>
            </a:p>
          </p:txBody>
        </p:sp>
        <p:grpSp>
          <p:nvGrpSpPr>
            <p:cNvPr id="104" name="Google Shape;340;p66"/>
            <p:cNvGrpSpPr/>
            <p:nvPr/>
          </p:nvGrpSpPr>
          <p:grpSpPr>
            <a:xfrm>
              <a:off x="8570635" y="5330157"/>
              <a:ext cx="1443459" cy="1443459"/>
              <a:chOff x="2574923" y="3536513"/>
              <a:chExt cx="1443459" cy="1443459"/>
            </a:xfrm>
          </p:grpSpPr>
          <p:sp>
            <p:nvSpPr>
              <p:cNvPr id="107" name="Google Shape;341;p66"/>
              <p:cNvSpPr/>
              <p:nvPr/>
            </p:nvSpPr>
            <p:spPr>
              <a:xfrm rot="-2700000">
                <a:off x="3220453" y="3313763"/>
                <a:ext cx="152400" cy="1888958"/>
              </a:xfrm>
              <a:prstGeom prst="rect">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Century Gothic"/>
                  <a:ea typeface="Century Gothic"/>
                  <a:cs typeface="Century Gothic"/>
                  <a:sym typeface="Century Gothic"/>
                </a:endParaRPr>
              </a:p>
            </p:txBody>
          </p:sp>
          <p:sp>
            <p:nvSpPr>
              <p:cNvPr id="108" name="Google Shape;342;p66"/>
              <p:cNvSpPr/>
              <p:nvPr/>
            </p:nvSpPr>
            <p:spPr>
              <a:xfrm rot="2700000">
                <a:off x="3220452" y="3313764"/>
                <a:ext cx="152400" cy="1888958"/>
              </a:xfrm>
              <a:prstGeom prst="rect">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Century Gothic"/>
                  <a:ea typeface="Century Gothic"/>
                  <a:cs typeface="Century Gothic"/>
                  <a:sym typeface="Century Gothic"/>
                </a:endParaRPr>
              </a:p>
            </p:txBody>
          </p:sp>
        </p:grpSp>
        <p:sp>
          <p:nvSpPr>
            <p:cNvPr id="105" name="Google Shape;343;p66"/>
            <p:cNvSpPr txBox="1"/>
            <p:nvPr/>
          </p:nvSpPr>
          <p:spPr>
            <a:xfrm>
              <a:off x="9218721" y="5867220"/>
              <a:ext cx="855721"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 = 5</a:t>
              </a:r>
              <a:endParaRPr sz="1800" b="0" i="0" u="none" strike="noStrike" cap="none">
                <a:solidFill>
                  <a:schemeClr val="bg1"/>
                </a:solidFill>
                <a:latin typeface="Consolas"/>
                <a:ea typeface="Consolas"/>
                <a:cs typeface="Consolas"/>
                <a:sym typeface="Consolas"/>
              </a:endParaRPr>
            </a:p>
          </p:txBody>
        </p:sp>
        <p:sp>
          <p:nvSpPr>
            <p:cNvPr id="106" name="Google Shape;344;p66"/>
            <p:cNvSpPr txBox="1"/>
            <p:nvPr/>
          </p:nvSpPr>
          <p:spPr>
            <a:xfrm>
              <a:off x="8495219" y="6248400"/>
              <a:ext cx="56457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a:t>
              </a:r>
              <a:endParaRPr sz="1800" b="0" i="0" u="none" strike="noStrike" cap="none">
                <a:solidFill>
                  <a:schemeClr val="bg1"/>
                </a:solidFill>
                <a:latin typeface="Consolas"/>
                <a:ea typeface="Consolas"/>
                <a:cs typeface="Consolas"/>
                <a:sym typeface="Consolas"/>
              </a:endParaRPr>
            </a:p>
          </p:txBody>
        </p:sp>
      </p:grpSp>
      <p:grpSp>
        <p:nvGrpSpPr>
          <p:cNvPr id="109" name="Group 8">
            <a:extLst>
              <a:ext uri="{FF2B5EF4-FFF2-40B4-BE49-F238E27FC236}">
                <a16:creationId xmlns:a16="http://schemas.microsoft.com/office/drawing/2014/main" id="{17664304-01CA-64EC-5DB4-4EF1D79141E6}"/>
              </a:ext>
            </a:extLst>
          </p:cNvPr>
          <p:cNvGrpSpPr/>
          <p:nvPr/>
        </p:nvGrpSpPr>
        <p:grpSpPr>
          <a:xfrm>
            <a:off x="702531" y="1937568"/>
            <a:ext cx="5601731" cy="2479589"/>
            <a:chOff x="6461475" y="786384"/>
            <a:chExt cx="4050632" cy="3273486"/>
          </a:xfrm>
        </p:grpSpPr>
        <p:sp>
          <p:nvSpPr>
            <p:cNvPr id="110" name="Rectangle: Rounded Corners 9">
              <a:extLst>
                <a:ext uri="{FF2B5EF4-FFF2-40B4-BE49-F238E27FC236}">
                  <a16:creationId xmlns:a16="http://schemas.microsoft.com/office/drawing/2014/main" id="{3FEBAB6A-5059-1D03-EB5C-DBECD16129A6}"/>
                </a:ext>
              </a:extLst>
            </p:cNvPr>
            <p:cNvSpPr/>
            <p:nvPr/>
          </p:nvSpPr>
          <p:spPr>
            <a:xfrm>
              <a:off x="6461475" y="786384"/>
              <a:ext cx="4050632" cy="327348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Rounded Corners 10">
              <a:extLst>
                <a:ext uri="{FF2B5EF4-FFF2-40B4-BE49-F238E27FC236}">
                  <a16:creationId xmlns:a16="http://schemas.microsoft.com/office/drawing/2014/main" id="{BB9D075E-5698-1B52-47B8-5877A683E36E}"/>
                </a:ext>
              </a:extLst>
            </p:cNvPr>
            <p:cNvSpPr/>
            <p:nvPr/>
          </p:nvSpPr>
          <p:spPr>
            <a:xfrm>
              <a:off x="6559763" y="1144499"/>
              <a:ext cx="3854056" cy="235077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a:t>
              </a:r>
            </a:p>
          </p:txBody>
        </p:sp>
      </p:grpSp>
      <p:grpSp>
        <p:nvGrpSpPr>
          <p:cNvPr id="112" name="Group 19">
            <a:extLst>
              <a:ext uri="{FF2B5EF4-FFF2-40B4-BE49-F238E27FC236}">
                <a16:creationId xmlns:a16="http://schemas.microsoft.com/office/drawing/2014/main" id="{E0D74EA3-49CC-5D92-9A7D-BA5E05F2DBE7}"/>
              </a:ext>
            </a:extLst>
          </p:cNvPr>
          <p:cNvGrpSpPr/>
          <p:nvPr/>
        </p:nvGrpSpPr>
        <p:grpSpPr>
          <a:xfrm>
            <a:off x="856314" y="3840188"/>
            <a:ext cx="2931915" cy="2612751"/>
            <a:chOff x="1066801" y="3834725"/>
            <a:chExt cx="2471052" cy="2419544"/>
          </a:xfrm>
        </p:grpSpPr>
        <p:sp>
          <p:nvSpPr>
            <p:cNvPr id="113" name="Rectangle: Rounded Corners 14">
              <a:extLst>
                <a:ext uri="{FF2B5EF4-FFF2-40B4-BE49-F238E27FC236}">
                  <a16:creationId xmlns:a16="http://schemas.microsoft.com/office/drawing/2014/main" id="{43CBA7FF-6810-847F-0D7F-E5D0A7620444}"/>
                </a:ext>
              </a:extLst>
            </p:cNvPr>
            <p:cNvSpPr/>
            <p:nvPr/>
          </p:nvSpPr>
          <p:spPr>
            <a:xfrm>
              <a:off x="1066801" y="3834725"/>
              <a:ext cx="2471052"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 name="Group 7">
              <a:extLst>
                <a:ext uri="{FF2B5EF4-FFF2-40B4-BE49-F238E27FC236}">
                  <a16:creationId xmlns:a16="http://schemas.microsoft.com/office/drawing/2014/main" id="{BBF251AB-ACB8-0A9A-F7AC-E1916B9D52BF}"/>
                </a:ext>
              </a:extLst>
            </p:cNvPr>
            <p:cNvGrpSpPr/>
            <p:nvPr/>
          </p:nvGrpSpPr>
          <p:grpSpPr>
            <a:xfrm>
              <a:off x="1362507" y="3834725"/>
              <a:ext cx="1651508" cy="2342971"/>
              <a:chOff x="1362507" y="3651100"/>
              <a:chExt cx="1651508" cy="2342971"/>
            </a:xfrm>
          </p:grpSpPr>
          <p:sp>
            <p:nvSpPr>
              <p:cNvPr id="115" name="Rectangle: Rounded Corners 2">
                <a:extLst>
                  <a:ext uri="{FF2B5EF4-FFF2-40B4-BE49-F238E27FC236}">
                    <a16:creationId xmlns:a16="http://schemas.microsoft.com/office/drawing/2014/main" id="{91740B02-B9AD-474F-8913-2E66ABDD0EC2}"/>
                  </a:ext>
                </a:extLst>
              </p:cNvPr>
              <p:cNvSpPr/>
              <p:nvPr/>
            </p:nvSpPr>
            <p:spPr>
              <a:xfrm>
                <a:off x="1362507" y="4129877"/>
                <a:ext cx="1651508"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0 1 2 3 4</a:t>
                </a:r>
              </a:p>
            </p:txBody>
          </p:sp>
          <p:sp>
            <p:nvSpPr>
              <p:cNvPr id="116" name="TextBox 4">
                <a:extLst>
                  <a:ext uri="{FF2B5EF4-FFF2-40B4-BE49-F238E27FC236}">
                    <a16:creationId xmlns:a16="http://schemas.microsoft.com/office/drawing/2014/main" id="{E512E27F-46DE-96C4-BC52-E83CB03B1540}"/>
                  </a:ext>
                </a:extLst>
              </p:cNvPr>
              <p:cNvSpPr txBox="1"/>
              <p:nvPr/>
            </p:nvSpPr>
            <p:spPr>
              <a:xfrm>
                <a:off x="1832935" y="3651100"/>
                <a:ext cx="902811" cy="523220"/>
              </a:xfrm>
              <a:prstGeom prst="rect">
                <a:avLst/>
              </a:prstGeom>
              <a:noFill/>
            </p:spPr>
            <p:txBody>
              <a:bodyPr wrap="none" rtlCol="0">
                <a:spAutoFit/>
              </a:bodyPr>
              <a:lstStyle/>
              <a:p>
                <a:r>
                  <a:rPr lang="zh-TW" altLang="en-US" sz="2800" dirty="0">
                    <a:solidFill>
                      <a:schemeClr val="bg1"/>
                    </a:solidFill>
                  </a:rPr>
                  <a:t>結果</a:t>
                </a:r>
                <a:endParaRPr lang="en-US" sz="2800" dirty="0">
                  <a:solidFill>
                    <a:schemeClr val="bg1"/>
                  </a:solidFill>
                </a:endParaRPr>
              </a:p>
            </p:txBody>
          </p:sp>
        </p:grpSp>
      </p:grpSp>
    </p:spTree>
    <p:extLst>
      <p:ext uri="{BB962C8B-B14F-4D97-AF65-F5344CB8AC3E}">
        <p14:creationId xmlns:p14="http://schemas.microsoft.com/office/powerpoint/2010/main" val="13256416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200"/>
              <a:buFont typeface="Arial"/>
              <a:buNone/>
            </a:pPr>
            <a:r>
              <a:rPr lang="en-US" cap="none" dirty="0" err="1">
                <a:solidFill>
                  <a:schemeClr val="bg1"/>
                </a:solidFill>
                <a:latin typeface="Consolas" panose="020B0609020204030204" pitchFamily="49" charset="0"/>
                <a:ea typeface="Arial"/>
                <a:cs typeface="Arial"/>
                <a:sym typeface="Arial"/>
              </a:rPr>
              <a:t>迴圈控制</a:t>
            </a:r>
            <a:r>
              <a:rPr lang="en-US" cap="none" dirty="0">
                <a:solidFill>
                  <a:schemeClr val="bg1"/>
                </a:solidFill>
                <a:latin typeface="Consolas" panose="020B0609020204030204" pitchFamily="49" charset="0"/>
                <a:ea typeface="Consolas"/>
                <a:cs typeface="Consolas"/>
                <a:sym typeface="Consolas"/>
              </a:rPr>
              <a:t> - break</a:t>
            </a:r>
            <a:endParaRPr cap="none" dirty="0">
              <a:solidFill>
                <a:schemeClr val="bg1"/>
              </a:solidFill>
              <a:latin typeface="Consolas" panose="020B0609020204030204" pitchFamily="49" charset="0"/>
              <a:ea typeface="Consolas"/>
              <a:cs typeface="Consolas"/>
              <a:sym typeface="Consolas"/>
            </a:endParaRPr>
          </a:p>
        </p:txBody>
      </p:sp>
      <p:sp>
        <p:nvSpPr>
          <p:cNvPr id="8" name="文字方塊 7"/>
          <p:cNvSpPr txBox="1"/>
          <p:nvPr/>
        </p:nvSpPr>
        <p:spPr>
          <a:xfrm>
            <a:off x="1090986" y="3410565"/>
            <a:ext cx="559440" cy="307777"/>
          </a:xfrm>
          <a:prstGeom prst="rect">
            <a:avLst/>
          </a:prstGeom>
          <a:noFill/>
        </p:spPr>
        <p:txBody>
          <a:bodyPr wrap="square" rtlCol="0">
            <a:spAutoFit/>
          </a:bodyPr>
          <a:lstStyle/>
          <a:p>
            <a:r>
              <a:rPr lang="en-US" altLang="zh-TW" dirty="0"/>
              <a:t>1</a:t>
            </a:r>
            <a:endParaRPr lang="zh-TW" altLang="en-US" dirty="0"/>
          </a:p>
        </p:txBody>
      </p:sp>
      <p:grpSp>
        <p:nvGrpSpPr>
          <p:cNvPr id="33" name="Group 8">
            <a:extLst>
              <a:ext uri="{FF2B5EF4-FFF2-40B4-BE49-F238E27FC236}">
                <a16:creationId xmlns:a16="http://schemas.microsoft.com/office/drawing/2014/main" id="{17664304-01CA-64EC-5DB4-4EF1D79141E6}"/>
              </a:ext>
            </a:extLst>
          </p:cNvPr>
          <p:cNvGrpSpPr/>
          <p:nvPr/>
        </p:nvGrpSpPr>
        <p:grpSpPr>
          <a:xfrm>
            <a:off x="5243804" y="9794"/>
            <a:ext cx="7734886" cy="3087045"/>
            <a:chOff x="6465479" y="1030467"/>
            <a:chExt cx="4046627" cy="2854651"/>
          </a:xfrm>
        </p:grpSpPr>
        <p:sp>
          <p:nvSpPr>
            <p:cNvPr id="34" name="Rectangle: Rounded Corners 9">
              <a:extLst>
                <a:ext uri="{FF2B5EF4-FFF2-40B4-BE49-F238E27FC236}">
                  <a16:creationId xmlns:a16="http://schemas.microsoft.com/office/drawing/2014/main" id="{3FEBAB6A-5059-1D03-EB5C-DBECD16129A6}"/>
                </a:ext>
              </a:extLst>
            </p:cNvPr>
            <p:cNvSpPr/>
            <p:nvPr/>
          </p:nvSpPr>
          <p:spPr>
            <a:xfrm>
              <a:off x="6465479" y="1030467"/>
              <a:ext cx="4046627"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Rounded Corners 10">
              <a:extLst>
                <a:ext uri="{FF2B5EF4-FFF2-40B4-BE49-F238E27FC236}">
                  <a16:creationId xmlns:a16="http://schemas.microsoft.com/office/drawing/2014/main" id="{BB9D075E-5698-1B52-47B8-5877A683E36E}"/>
                </a:ext>
              </a:extLst>
            </p:cNvPr>
            <p:cNvSpPr/>
            <p:nvPr/>
          </p:nvSpPr>
          <p:spPr>
            <a:xfrm>
              <a:off x="6580405" y="1210011"/>
              <a:ext cx="3854056" cy="235077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400" dirty="0">
                  <a:solidFill>
                    <a:srgbClr val="569CD6"/>
                  </a:solidFill>
                  <a:latin typeface="Consolas" panose="020B0609020204030204" pitchFamily="49" charset="0"/>
                </a:rPr>
                <a:t>for</a:t>
              </a:r>
              <a:r>
                <a:rPr lang="en-US" altLang="zh-TW" sz="2400" dirty="0">
                  <a:solidFill>
                    <a:srgbClr val="D4D4D4"/>
                  </a:solidFill>
                  <a:latin typeface="Consolas" panose="020B0609020204030204" pitchFamily="49" charset="0"/>
                </a:rPr>
                <a:t> (</a:t>
              </a:r>
              <a:r>
                <a:rPr lang="en-US" altLang="zh-TW" sz="2400" dirty="0" err="1">
                  <a:solidFill>
                    <a:srgbClr val="569CD6"/>
                  </a:solidFill>
                  <a:latin typeface="Consolas" panose="020B0609020204030204" pitchFamily="49" charset="0"/>
                </a:rPr>
                <a:t>int</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 </a:t>
              </a:r>
              <a:r>
                <a:rPr lang="en-US" altLang="zh-TW" sz="2400" dirty="0">
                  <a:solidFill>
                    <a:srgbClr val="B5CEA8"/>
                  </a:solidFill>
                  <a:latin typeface="Consolas" panose="020B0609020204030204" pitchFamily="49" charset="0"/>
                </a:rPr>
                <a:t>1</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&lt; </a:t>
              </a:r>
              <a:r>
                <a:rPr lang="en-US" altLang="zh-TW" sz="2400" dirty="0">
                  <a:solidFill>
                    <a:srgbClr val="B5CEA8"/>
                  </a:solidFill>
                  <a:latin typeface="Consolas" panose="020B0609020204030204" pitchFamily="49" charset="0"/>
                </a:rPr>
                <a:t>5</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printf</a:t>
              </a:r>
              <a:r>
                <a:rPr lang="en-US" altLang="zh-TW" sz="2400" dirty="0">
                  <a:solidFill>
                    <a:srgbClr val="D4D4D4"/>
                  </a:solidFill>
                  <a:latin typeface="Consolas" panose="020B0609020204030204" pitchFamily="49" charset="0"/>
                </a:rPr>
                <a:t>(</a:t>
              </a:r>
              <a:r>
                <a:rPr lang="en-US" altLang="zh-TW" sz="2400" dirty="0">
                  <a:solidFill>
                    <a:srgbClr val="CE9178"/>
                  </a:solidFill>
                  <a:latin typeface="Consolas" panose="020B0609020204030204" pitchFamily="49" charset="0"/>
                </a:rPr>
                <a:t>"Number:"</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    </a:t>
              </a:r>
              <a:r>
                <a:rPr lang="en-US" altLang="zh-TW" sz="2400" dirty="0">
                  <a:solidFill>
                    <a:srgbClr val="569CD6"/>
                  </a:solidFill>
                  <a:latin typeface="Consolas" panose="020B0609020204030204" pitchFamily="49" charset="0"/>
                </a:rPr>
                <a:t>if</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 </a:t>
              </a:r>
              <a:r>
                <a:rPr lang="en-US" altLang="zh-TW" sz="2400" dirty="0">
                  <a:solidFill>
                    <a:srgbClr val="B5CEA8"/>
                  </a:solidFill>
                  <a:latin typeface="Consolas" panose="020B0609020204030204" pitchFamily="49" charset="0"/>
                </a:rPr>
                <a:t>3</a:t>
              </a:r>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a:solidFill>
                    <a:srgbClr val="569CD6"/>
                  </a:solidFill>
                  <a:latin typeface="Consolas" panose="020B0609020204030204" pitchFamily="49" charset="0"/>
                </a:rPr>
                <a:t>break</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printf</a:t>
              </a:r>
              <a:r>
                <a:rPr lang="en-US" altLang="zh-TW" sz="2400" dirty="0">
                  <a:solidFill>
                    <a:srgbClr val="D4D4D4"/>
                  </a:solidFill>
                  <a:latin typeface="Consolas" panose="020B0609020204030204" pitchFamily="49" charset="0"/>
                </a:rPr>
                <a:t>(</a:t>
              </a:r>
              <a:r>
                <a:rPr lang="en-US" altLang="zh-TW" sz="2400" dirty="0">
                  <a:solidFill>
                    <a:srgbClr val="CE9178"/>
                  </a:solidFill>
                  <a:latin typeface="Consolas" panose="020B0609020204030204" pitchFamily="49" charset="0"/>
                </a:rPr>
                <a:t>"%d\n"</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a:t>
              </a:r>
            </a:p>
          </p:txBody>
        </p:sp>
      </p:grpSp>
      <p:sp>
        <p:nvSpPr>
          <p:cNvPr id="42" name="Google Shape;298;g2ec704a794d_0_0"/>
          <p:cNvSpPr/>
          <p:nvPr/>
        </p:nvSpPr>
        <p:spPr>
          <a:xfrm>
            <a:off x="233525" y="2843404"/>
            <a:ext cx="2508900" cy="1124700"/>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執行初始動作</a:t>
            </a:r>
            <a:endParaRPr sz="1400" b="0" i="0" u="none" strike="noStrike" cap="none">
              <a:solidFill>
                <a:srgbClr val="000000"/>
              </a:solidFill>
              <a:latin typeface="Arial"/>
              <a:ea typeface="Arial"/>
              <a:cs typeface="Arial"/>
              <a:sym typeface="Arial"/>
            </a:endParaRPr>
          </a:p>
        </p:txBody>
      </p:sp>
      <p:sp>
        <p:nvSpPr>
          <p:cNvPr id="43" name="Google Shape;299;g2ec704a794d_0_0"/>
          <p:cNvSpPr/>
          <p:nvPr/>
        </p:nvSpPr>
        <p:spPr>
          <a:xfrm>
            <a:off x="4358035" y="2848171"/>
            <a:ext cx="2499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判斷執行條件</a:t>
            </a:r>
            <a:endParaRPr sz="1400" b="0" i="0" u="none" strike="noStrike" cap="none" dirty="0">
              <a:solidFill>
                <a:srgbClr val="000000"/>
              </a:solidFill>
              <a:latin typeface="Arial"/>
              <a:ea typeface="Arial"/>
              <a:cs typeface="Arial"/>
              <a:sym typeface="Arial"/>
            </a:endParaRPr>
          </a:p>
        </p:txBody>
      </p:sp>
      <p:sp>
        <p:nvSpPr>
          <p:cNvPr id="44" name="Google Shape;300;g2ec704a794d_0_0"/>
          <p:cNvSpPr/>
          <p:nvPr/>
        </p:nvSpPr>
        <p:spPr>
          <a:xfrm>
            <a:off x="1093739" y="5114540"/>
            <a:ext cx="4017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執行大括號內的程式碼</a:t>
            </a:r>
            <a:endParaRPr sz="1400" b="0" i="0" u="none" strike="noStrike" cap="none">
              <a:solidFill>
                <a:srgbClr val="000000"/>
              </a:solidFill>
              <a:latin typeface="Arial"/>
              <a:ea typeface="Arial"/>
              <a:cs typeface="Arial"/>
              <a:sym typeface="Arial"/>
            </a:endParaRPr>
          </a:p>
        </p:txBody>
      </p:sp>
      <p:sp>
        <p:nvSpPr>
          <p:cNvPr id="45" name="Google Shape;301;g2ec704a794d_0_0"/>
          <p:cNvSpPr/>
          <p:nvPr/>
        </p:nvSpPr>
        <p:spPr>
          <a:xfrm>
            <a:off x="6509296" y="5123687"/>
            <a:ext cx="47550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sp>
        <p:nvSpPr>
          <p:cNvPr id="46" name="Google Shape;303;g2ec704a794d_0_0"/>
          <p:cNvSpPr/>
          <p:nvPr/>
        </p:nvSpPr>
        <p:spPr>
          <a:xfrm>
            <a:off x="2900736" y="3267960"/>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47" name="Google Shape;305;g2ec704a794d_0_0"/>
          <p:cNvSpPr/>
          <p:nvPr/>
        </p:nvSpPr>
        <p:spPr>
          <a:xfrm>
            <a:off x="5111131" y="5539739"/>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48" name="Google Shape;306;g2ec704a794d_0_0"/>
          <p:cNvSpPr/>
          <p:nvPr/>
        </p:nvSpPr>
        <p:spPr>
          <a:xfrm rot="7987832">
            <a:off x="3360438" y="4367109"/>
            <a:ext cx="1398058" cy="292686"/>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49" name="Google Shape;308;g2ec704a794d_0_0"/>
          <p:cNvSpPr txBox="1"/>
          <p:nvPr/>
        </p:nvSpPr>
        <p:spPr>
          <a:xfrm>
            <a:off x="3666735" y="4145798"/>
            <a:ext cx="10974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FF00"/>
                </a:solidFill>
                <a:highlight>
                  <a:srgbClr val="000000"/>
                </a:highlight>
                <a:latin typeface="Arial"/>
                <a:ea typeface="Arial"/>
                <a:cs typeface="Arial"/>
                <a:sym typeface="Arial"/>
              </a:rPr>
              <a:t>符合</a:t>
            </a:r>
            <a:endParaRPr sz="1400" b="0" i="0" u="none" strike="noStrike" cap="none">
              <a:solidFill>
                <a:srgbClr val="000000"/>
              </a:solidFill>
              <a:latin typeface="Arial"/>
              <a:ea typeface="Arial"/>
              <a:cs typeface="Arial"/>
              <a:sym typeface="Arial"/>
            </a:endParaRPr>
          </a:p>
        </p:txBody>
      </p:sp>
      <p:sp>
        <p:nvSpPr>
          <p:cNvPr id="50" name="Google Shape;302;g2ec704a794d_0_0"/>
          <p:cNvSpPr/>
          <p:nvPr/>
        </p:nvSpPr>
        <p:spPr>
          <a:xfrm>
            <a:off x="8467072" y="2866644"/>
            <a:ext cx="2030100" cy="1124700"/>
          </a:xfrm>
          <a:prstGeom prst="roundRect">
            <a:avLst>
              <a:gd name="adj" fmla="val 16667"/>
            </a:avLst>
          </a:prstGeom>
          <a:solidFill>
            <a:srgbClr val="7F7F7F"/>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離開迴圈</a:t>
            </a:r>
            <a:endParaRPr sz="1400" b="0" i="0" u="none" strike="noStrike" cap="none">
              <a:solidFill>
                <a:srgbClr val="000000"/>
              </a:solidFill>
              <a:latin typeface="Arial"/>
              <a:ea typeface="Arial"/>
              <a:cs typeface="Arial"/>
              <a:sym typeface="Arial"/>
            </a:endParaRPr>
          </a:p>
        </p:txBody>
      </p:sp>
      <p:sp>
        <p:nvSpPr>
          <p:cNvPr id="51" name="Google Shape;304;g2ec704a794d_0_0"/>
          <p:cNvSpPr/>
          <p:nvPr/>
        </p:nvSpPr>
        <p:spPr>
          <a:xfrm>
            <a:off x="7063404" y="3284980"/>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00"/>
                </a:solidFill>
                <a:highlight>
                  <a:srgbClr val="000000"/>
                </a:highlight>
                <a:latin typeface="Arial"/>
                <a:ea typeface="Arial"/>
                <a:cs typeface="Arial"/>
                <a:sym typeface="Arial"/>
              </a:rPr>
              <a:t>不符合</a:t>
            </a:r>
            <a:endParaRPr sz="1400" b="0" i="0" u="none" strike="noStrike" cap="none">
              <a:solidFill>
                <a:srgbClr val="000000"/>
              </a:solidFill>
              <a:latin typeface="Arial"/>
              <a:ea typeface="Arial"/>
              <a:cs typeface="Arial"/>
              <a:sym typeface="Arial"/>
            </a:endParaRPr>
          </a:p>
        </p:txBody>
      </p:sp>
      <p:sp>
        <p:nvSpPr>
          <p:cNvPr id="52" name="Google Shape;307;g2ec704a794d_0_0"/>
          <p:cNvSpPr/>
          <p:nvPr/>
        </p:nvSpPr>
        <p:spPr>
          <a:xfrm rot="-8214254">
            <a:off x="6846078" y="4367337"/>
            <a:ext cx="1398086" cy="292481"/>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36364025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200"/>
              <a:buFont typeface="Arial"/>
              <a:buNone/>
            </a:pPr>
            <a:r>
              <a:rPr lang="en-US" cap="none" dirty="0" err="1">
                <a:solidFill>
                  <a:schemeClr val="bg1"/>
                </a:solidFill>
                <a:latin typeface="Consolas" panose="020B0609020204030204" pitchFamily="49" charset="0"/>
                <a:ea typeface="Arial"/>
                <a:cs typeface="Arial"/>
                <a:sym typeface="Arial"/>
              </a:rPr>
              <a:t>迴圈控制</a:t>
            </a:r>
            <a:r>
              <a:rPr lang="en-US" cap="none" dirty="0">
                <a:solidFill>
                  <a:schemeClr val="bg1"/>
                </a:solidFill>
                <a:latin typeface="Consolas" panose="020B0609020204030204" pitchFamily="49" charset="0"/>
                <a:ea typeface="Consolas"/>
                <a:cs typeface="Consolas"/>
                <a:sym typeface="Consolas"/>
              </a:rPr>
              <a:t> - break</a:t>
            </a:r>
            <a:endParaRPr cap="none" dirty="0">
              <a:solidFill>
                <a:schemeClr val="bg1"/>
              </a:solidFill>
              <a:latin typeface="Consolas" panose="020B0609020204030204" pitchFamily="49" charset="0"/>
              <a:ea typeface="Consolas"/>
              <a:cs typeface="Consolas"/>
              <a:sym typeface="Consolas"/>
            </a:endParaRPr>
          </a:p>
        </p:txBody>
      </p:sp>
      <p:sp>
        <p:nvSpPr>
          <p:cNvPr id="8" name="文字方塊 7"/>
          <p:cNvSpPr txBox="1"/>
          <p:nvPr/>
        </p:nvSpPr>
        <p:spPr>
          <a:xfrm>
            <a:off x="1090986" y="3410565"/>
            <a:ext cx="559440" cy="307777"/>
          </a:xfrm>
          <a:prstGeom prst="rect">
            <a:avLst/>
          </a:prstGeom>
          <a:noFill/>
        </p:spPr>
        <p:txBody>
          <a:bodyPr wrap="square" rtlCol="0">
            <a:spAutoFit/>
          </a:bodyPr>
          <a:lstStyle/>
          <a:p>
            <a:r>
              <a:rPr lang="en-US" altLang="zh-TW" dirty="0"/>
              <a:t>1</a:t>
            </a:r>
            <a:endParaRPr lang="zh-TW" altLang="en-US" dirty="0"/>
          </a:p>
        </p:txBody>
      </p:sp>
      <p:grpSp>
        <p:nvGrpSpPr>
          <p:cNvPr id="33" name="Group 8">
            <a:extLst>
              <a:ext uri="{FF2B5EF4-FFF2-40B4-BE49-F238E27FC236}">
                <a16:creationId xmlns:a16="http://schemas.microsoft.com/office/drawing/2014/main" id="{17664304-01CA-64EC-5DB4-4EF1D79141E6}"/>
              </a:ext>
            </a:extLst>
          </p:cNvPr>
          <p:cNvGrpSpPr/>
          <p:nvPr/>
        </p:nvGrpSpPr>
        <p:grpSpPr>
          <a:xfrm>
            <a:off x="5243804" y="9794"/>
            <a:ext cx="7734886" cy="3087045"/>
            <a:chOff x="6465479" y="1030467"/>
            <a:chExt cx="4046627" cy="2854651"/>
          </a:xfrm>
        </p:grpSpPr>
        <p:sp>
          <p:nvSpPr>
            <p:cNvPr id="34" name="Rectangle: Rounded Corners 9">
              <a:extLst>
                <a:ext uri="{FF2B5EF4-FFF2-40B4-BE49-F238E27FC236}">
                  <a16:creationId xmlns:a16="http://schemas.microsoft.com/office/drawing/2014/main" id="{3FEBAB6A-5059-1D03-EB5C-DBECD16129A6}"/>
                </a:ext>
              </a:extLst>
            </p:cNvPr>
            <p:cNvSpPr/>
            <p:nvPr/>
          </p:nvSpPr>
          <p:spPr>
            <a:xfrm>
              <a:off x="6465479" y="1030467"/>
              <a:ext cx="4046627"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Rounded Corners 10">
              <a:extLst>
                <a:ext uri="{FF2B5EF4-FFF2-40B4-BE49-F238E27FC236}">
                  <a16:creationId xmlns:a16="http://schemas.microsoft.com/office/drawing/2014/main" id="{BB9D075E-5698-1B52-47B8-5877A683E36E}"/>
                </a:ext>
              </a:extLst>
            </p:cNvPr>
            <p:cNvSpPr/>
            <p:nvPr/>
          </p:nvSpPr>
          <p:spPr>
            <a:xfrm>
              <a:off x="6580405" y="1210011"/>
              <a:ext cx="3854056" cy="235077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400" dirty="0">
                  <a:solidFill>
                    <a:srgbClr val="569CD6"/>
                  </a:solidFill>
                  <a:latin typeface="Consolas" panose="020B0609020204030204" pitchFamily="49" charset="0"/>
                </a:rPr>
                <a:t>for</a:t>
              </a:r>
              <a:r>
                <a:rPr lang="en-US" altLang="zh-TW" sz="2400" dirty="0">
                  <a:solidFill>
                    <a:srgbClr val="D4D4D4"/>
                  </a:solidFill>
                  <a:latin typeface="Consolas" panose="020B0609020204030204" pitchFamily="49" charset="0"/>
                </a:rPr>
                <a:t> (</a:t>
              </a:r>
              <a:r>
                <a:rPr lang="en-US" altLang="zh-TW" sz="2400" dirty="0" err="1">
                  <a:solidFill>
                    <a:srgbClr val="569CD6"/>
                  </a:solidFill>
                  <a:latin typeface="Consolas" panose="020B0609020204030204" pitchFamily="49" charset="0"/>
                </a:rPr>
                <a:t>int</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 </a:t>
              </a:r>
              <a:r>
                <a:rPr lang="en-US" altLang="zh-TW" sz="2400" dirty="0">
                  <a:solidFill>
                    <a:srgbClr val="B5CEA8"/>
                  </a:solidFill>
                  <a:latin typeface="Consolas" panose="020B0609020204030204" pitchFamily="49" charset="0"/>
                </a:rPr>
                <a:t>1</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&lt; </a:t>
              </a:r>
              <a:r>
                <a:rPr lang="en-US" altLang="zh-TW" sz="2400" dirty="0">
                  <a:solidFill>
                    <a:srgbClr val="B5CEA8"/>
                  </a:solidFill>
                  <a:latin typeface="Consolas" panose="020B0609020204030204" pitchFamily="49" charset="0"/>
                </a:rPr>
                <a:t>5</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printf</a:t>
              </a:r>
              <a:r>
                <a:rPr lang="en-US" altLang="zh-TW" sz="2400" dirty="0">
                  <a:solidFill>
                    <a:srgbClr val="D4D4D4"/>
                  </a:solidFill>
                  <a:latin typeface="Consolas" panose="020B0609020204030204" pitchFamily="49" charset="0"/>
                </a:rPr>
                <a:t>(</a:t>
              </a:r>
              <a:r>
                <a:rPr lang="en-US" altLang="zh-TW" sz="2400" dirty="0">
                  <a:solidFill>
                    <a:srgbClr val="CE9178"/>
                  </a:solidFill>
                  <a:latin typeface="Consolas" panose="020B0609020204030204" pitchFamily="49" charset="0"/>
                </a:rPr>
                <a:t>"Number:"</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    </a:t>
              </a:r>
              <a:r>
                <a:rPr lang="en-US" altLang="zh-TW" sz="2400" dirty="0">
                  <a:solidFill>
                    <a:srgbClr val="569CD6"/>
                  </a:solidFill>
                  <a:latin typeface="Consolas" panose="020B0609020204030204" pitchFamily="49" charset="0"/>
                </a:rPr>
                <a:t>if</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 </a:t>
              </a:r>
              <a:r>
                <a:rPr lang="en-US" altLang="zh-TW" sz="2400" dirty="0">
                  <a:solidFill>
                    <a:srgbClr val="B5CEA8"/>
                  </a:solidFill>
                  <a:latin typeface="Consolas" panose="020B0609020204030204" pitchFamily="49" charset="0"/>
                </a:rPr>
                <a:t>3</a:t>
              </a:r>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a:solidFill>
                    <a:srgbClr val="569CD6"/>
                  </a:solidFill>
                  <a:latin typeface="Consolas" panose="020B0609020204030204" pitchFamily="49" charset="0"/>
                </a:rPr>
                <a:t>break</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printf</a:t>
              </a:r>
              <a:r>
                <a:rPr lang="en-US" altLang="zh-TW" sz="2400" dirty="0">
                  <a:solidFill>
                    <a:srgbClr val="D4D4D4"/>
                  </a:solidFill>
                  <a:latin typeface="Consolas" panose="020B0609020204030204" pitchFamily="49" charset="0"/>
                </a:rPr>
                <a:t>(</a:t>
              </a:r>
              <a:r>
                <a:rPr lang="en-US" altLang="zh-TW" sz="2400" dirty="0">
                  <a:solidFill>
                    <a:srgbClr val="CE9178"/>
                  </a:solidFill>
                  <a:latin typeface="Consolas" panose="020B0609020204030204" pitchFamily="49" charset="0"/>
                </a:rPr>
                <a:t>"%d\n"</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a:t>
              </a:r>
            </a:p>
          </p:txBody>
        </p:sp>
      </p:grpSp>
      <p:sp>
        <p:nvSpPr>
          <p:cNvPr id="42" name="Google Shape;298;g2ec704a794d_0_0"/>
          <p:cNvSpPr/>
          <p:nvPr/>
        </p:nvSpPr>
        <p:spPr>
          <a:xfrm>
            <a:off x="233525" y="2843404"/>
            <a:ext cx="2508900" cy="1124700"/>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執行初始動作</a:t>
            </a:r>
            <a:endParaRPr sz="1400" b="0" i="0" u="none" strike="noStrike" cap="none">
              <a:solidFill>
                <a:srgbClr val="000000"/>
              </a:solidFill>
              <a:latin typeface="Arial"/>
              <a:ea typeface="Arial"/>
              <a:cs typeface="Arial"/>
              <a:sym typeface="Arial"/>
            </a:endParaRPr>
          </a:p>
        </p:txBody>
      </p:sp>
      <p:sp>
        <p:nvSpPr>
          <p:cNvPr id="43" name="Google Shape;299;g2ec704a794d_0_0"/>
          <p:cNvSpPr/>
          <p:nvPr/>
        </p:nvSpPr>
        <p:spPr>
          <a:xfrm>
            <a:off x="4358035" y="2848171"/>
            <a:ext cx="2499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判斷執行條件</a:t>
            </a:r>
            <a:endParaRPr sz="1400" b="0" i="0" u="none" strike="noStrike" cap="none" dirty="0">
              <a:solidFill>
                <a:srgbClr val="000000"/>
              </a:solidFill>
              <a:latin typeface="Arial"/>
              <a:ea typeface="Arial"/>
              <a:cs typeface="Arial"/>
              <a:sym typeface="Arial"/>
            </a:endParaRPr>
          </a:p>
        </p:txBody>
      </p:sp>
      <p:sp>
        <p:nvSpPr>
          <p:cNvPr id="44" name="Google Shape;300;g2ec704a794d_0_0"/>
          <p:cNvSpPr/>
          <p:nvPr/>
        </p:nvSpPr>
        <p:spPr>
          <a:xfrm>
            <a:off x="1093739" y="5114540"/>
            <a:ext cx="4017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執行大括號內的程式碼</a:t>
            </a:r>
            <a:endParaRPr sz="1400" b="0" i="0" u="none" strike="noStrike" cap="none">
              <a:solidFill>
                <a:srgbClr val="000000"/>
              </a:solidFill>
              <a:latin typeface="Arial"/>
              <a:ea typeface="Arial"/>
              <a:cs typeface="Arial"/>
              <a:sym typeface="Arial"/>
            </a:endParaRPr>
          </a:p>
        </p:txBody>
      </p:sp>
      <p:sp>
        <p:nvSpPr>
          <p:cNvPr id="45" name="Google Shape;301;g2ec704a794d_0_0"/>
          <p:cNvSpPr/>
          <p:nvPr/>
        </p:nvSpPr>
        <p:spPr>
          <a:xfrm>
            <a:off x="6509296" y="5123687"/>
            <a:ext cx="47550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sp>
        <p:nvSpPr>
          <p:cNvPr id="46" name="Google Shape;303;g2ec704a794d_0_0"/>
          <p:cNvSpPr/>
          <p:nvPr/>
        </p:nvSpPr>
        <p:spPr>
          <a:xfrm>
            <a:off x="2900736" y="3267960"/>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47" name="Google Shape;305;g2ec704a794d_0_0"/>
          <p:cNvSpPr/>
          <p:nvPr/>
        </p:nvSpPr>
        <p:spPr>
          <a:xfrm>
            <a:off x="5111131" y="5539739"/>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48" name="Google Shape;306;g2ec704a794d_0_0"/>
          <p:cNvSpPr/>
          <p:nvPr/>
        </p:nvSpPr>
        <p:spPr>
          <a:xfrm rot="7987832">
            <a:off x="3360438" y="4367109"/>
            <a:ext cx="1398058" cy="292686"/>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49" name="Google Shape;308;g2ec704a794d_0_0"/>
          <p:cNvSpPr txBox="1"/>
          <p:nvPr/>
        </p:nvSpPr>
        <p:spPr>
          <a:xfrm>
            <a:off x="3666735" y="4145798"/>
            <a:ext cx="10974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FF00"/>
                </a:solidFill>
                <a:highlight>
                  <a:srgbClr val="000000"/>
                </a:highlight>
                <a:latin typeface="Arial"/>
                <a:ea typeface="Arial"/>
                <a:cs typeface="Arial"/>
                <a:sym typeface="Arial"/>
              </a:rPr>
              <a:t>符合</a:t>
            </a:r>
            <a:endParaRPr sz="1400" b="0" i="0" u="none" strike="noStrike" cap="none">
              <a:solidFill>
                <a:srgbClr val="000000"/>
              </a:solidFill>
              <a:latin typeface="Arial"/>
              <a:ea typeface="Arial"/>
              <a:cs typeface="Arial"/>
              <a:sym typeface="Arial"/>
            </a:endParaRPr>
          </a:p>
        </p:txBody>
      </p:sp>
      <p:sp>
        <p:nvSpPr>
          <p:cNvPr id="50" name="Google Shape;302;g2ec704a794d_0_0"/>
          <p:cNvSpPr/>
          <p:nvPr/>
        </p:nvSpPr>
        <p:spPr>
          <a:xfrm>
            <a:off x="8467072" y="2866644"/>
            <a:ext cx="2030100" cy="1124700"/>
          </a:xfrm>
          <a:prstGeom prst="roundRect">
            <a:avLst>
              <a:gd name="adj" fmla="val 16667"/>
            </a:avLst>
          </a:prstGeom>
          <a:solidFill>
            <a:srgbClr val="7F7F7F"/>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離開迴圈</a:t>
            </a:r>
            <a:endParaRPr sz="1400" b="0" i="0" u="none" strike="noStrike" cap="none">
              <a:solidFill>
                <a:srgbClr val="000000"/>
              </a:solidFill>
              <a:latin typeface="Arial"/>
              <a:ea typeface="Arial"/>
              <a:cs typeface="Arial"/>
              <a:sym typeface="Arial"/>
            </a:endParaRPr>
          </a:p>
        </p:txBody>
      </p:sp>
      <p:sp>
        <p:nvSpPr>
          <p:cNvPr id="51" name="Google Shape;304;g2ec704a794d_0_0"/>
          <p:cNvSpPr/>
          <p:nvPr/>
        </p:nvSpPr>
        <p:spPr>
          <a:xfrm>
            <a:off x="7063404" y="3284980"/>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00"/>
                </a:solidFill>
                <a:highlight>
                  <a:srgbClr val="000000"/>
                </a:highlight>
                <a:latin typeface="Arial"/>
                <a:ea typeface="Arial"/>
                <a:cs typeface="Arial"/>
                <a:sym typeface="Arial"/>
              </a:rPr>
              <a:t>不符合</a:t>
            </a:r>
            <a:endParaRPr sz="1400" b="0" i="0" u="none" strike="noStrike" cap="none">
              <a:solidFill>
                <a:srgbClr val="000000"/>
              </a:solidFill>
              <a:latin typeface="Arial"/>
              <a:ea typeface="Arial"/>
              <a:cs typeface="Arial"/>
              <a:sym typeface="Arial"/>
            </a:endParaRPr>
          </a:p>
        </p:txBody>
      </p:sp>
      <p:sp>
        <p:nvSpPr>
          <p:cNvPr id="52" name="Google Shape;307;g2ec704a794d_0_0"/>
          <p:cNvSpPr/>
          <p:nvPr/>
        </p:nvSpPr>
        <p:spPr>
          <a:xfrm rot="-8214254">
            <a:off x="6846078" y="4367337"/>
            <a:ext cx="1398086" cy="292481"/>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2" name="向上箭號 1"/>
          <p:cNvSpPr/>
          <p:nvPr/>
        </p:nvSpPr>
        <p:spPr>
          <a:xfrm rot="3900000">
            <a:off x="6594415" y="2778363"/>
            <a:ext cx="455705" cy="3536373"/>
          </a:xfrm>
          <a:prstGeom prs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4160619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200"/>
              <a:buFont typeface="Arial"/>
              <a:buNone/>
            </a:pPr>
            <a:r>
              <a:rPr lang="en-US" cap="none" dirty="0" err="1">
                <a:solidFill>
                  <a:schemeClr val="bg1"/>
                </a:solidFill>
                <a:latin typeface="Consolas" panose="020B0609020204030204" pitchFamily="49" charset="0"/>
                <a:ea typeface="Arial"/>
                <a:cs typeface="Arial"/>
                <a:sym typeface="Arial"/>
              </a:rPr>
              <a:t>迴圈控制</a:t>
            </a:r>
            <a:r>
              <a:rPr lang="en-US" cap="none" dirty="0">
                <a:solidFill>
                  <a:schemeClr val="bg1"/>
                </a:solidFill>
                <a:latin typeface="Consolas" panose="020B0609020204030204" pitchFamily="49" charset="0"/>
                <a:ea typeface="Consolas"/>
                <a:cs typeface="Consolas"/>
                <a:sym typeface="Consolas"/>
              </a:rPr>
              <a:t> - break</a:t>
            </a:r>
            <a:endParaRPr cap="none" dirty="0">
              <a:solidFill>
                <a:schemeClr val="bg1"/>
              </a:solidFill>
              <a:latin typeface="Consolas" panose="020B0609020204030204" pitchFamily="49" charset="0"/>
              <a:ea typeface="Consolas"/>
              <a:cs typeface="Consolas"/>
              <a:sym typeface="Consolas"/>
            </a:endParaRPr>
          </a:p>
        </p:txBody>
      </p:sp>
      <p:sp>
        <p:nvSpPr>
          <p:cNvPr id="8" name="文字方塊 7"/>
          <p:cNvSpPr txBox="1"/>
          <p:nvPr/>
        </p:nvSpPr>
        <p:spPr>
          <a:xfrm>
            <a:off x="1090986" y="3410565"/>
            <a:ext cx="559440" cy="307777"/>
          </a:xfrm>
          <a:prstGeom prst="rect">
            <a:avLst/>
          </a:prstGeom>
          <a:noFill/>
        </p:spPr>
        <p:txBody>
          <a:bodyPr wrap="square" rtlCol="0">
            <a:spAutoFit/>
          </a:bodyPr>
          <a:lstStyle/>
          <a:p>
            <a:r>
              <a:rPr lang="en-US" altLang="zh-TW" dirty="0"/>
              <a:t>1</a:t>
            </a:r>
            <a:endParaRPr lang="zh-TW" altLang="en-US" dirty="0"/>
          </a:p>
        </p:txBody>
      </p:sp>
      <p:grpSp>
        <p:nvGrpSpPr>
          <p:cNvPr id="33" name="Group 8">
            <a:extLst>
              <a:ext uri="{FF2B5EF4-FFF2-40B4-BE49-F238E27FC236}">
                <a16:creationId xmlns:a16="http://schemas.microsoft.com/office/drawing/2014/main" id="{17664304-01CA-64EC-5DB4-4EF1D79141E6}"/>
              </a:ext>
            </a:extLst>
          </p:cNvPr>
          <p:cNvGrpSpPr/>
          <p:nvPr/>
        </p:nvGrpSpPr>
        <p:grpSpPr>
          <a:xfrm>
            <a:off x="5243804" y="9794"/>
            <a:ext cx="7734886" cy="3087045"/>
            <a:chOff x="6465479" y="1030467"/>
            <a:chExt cx="4046627" cy="2854651"/>
          </a:xfrm>
        </p:grpSpPr>
        <p:sp>
          <p:nvSpPr>
            <p:cNvPr id="34" name="Rectangle: Rounded Corners 9">
              <a:extLst>
                <a:ext uri="{FF2B5EF4-FFF2-40B4-BE49-F238E27FC236}">
                  <a16:creationId xmlns:a16="http://schemas.microsoft.com/office/drawing/2014/main" id="{3FEBAB6A-5059-1D03-EB5C-DBECD16129A6}"/>
                </a:ext>
              </a:extLst>
            </p:cNvPr>
            <p:cNvSpPr/>
            <p:nvPr/>
          </p:nvSpPr>
          <p:spPr>
            <a:xfrm>
              <a:off x="6465479" y="1030467"/>
              <a:ext cx="4046627"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Rounded Corners 10">
              <a:extLst>
                <a:ext uri="{FF2B5EF4-FFF2-40B4-BE49-F238E27FC236}">
                  <a16:creationId xmlns:a16="http://schemas.microsoft.com/office/drawing/2014/main" id="{BB9D075E-5698-1B52-47B8-5877A683E36E}"/>
                </a:ext>
              </a:extLst>
            </p:cNvPr>
            <p:cNvSpPr/>
            <p:nvPr/>
          </p:nvSpPr>
          <p:spPr>
            <a:xfrm>
              <a:off x="6580405" y="1210011"/>
              <a:ext cx="3854056" cy="235077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400" dirty="0">
                  <a:solidFill>
                    <a:srgbClr val="569CD6"/>
                  </a:solidFill>
                  <a:latin typeface="Consolas" panose="020B0609020204030204" pitchFamily="49" charset="0"/>
                </a:rPr>
                <a:t>for</a:t>
              </a:r>
              <a:r>
                <a:rPr lang="en-US" altLang="zh-TW" sz="2400" dirty="0">
                  <a:solidFill>
                    <a:srgbClr val="D4D4D4"/>
                  </a:solidFill>
                  <a:latin typeface="Consolas" panose="020B0609020204030204" pitchFamily="49" charset="0"/>
                </a:rPr>
                <a:t> (</a:t>
              </a:r>
              <a:r>
                <a:rPr lang="en-US" altLang="zh-TW" sz="2400" dirty="0" err="1">
                  <a:solidFill>
                    <a:srgbClr val="569CD6"/>
                  </a:solidFill>
                  <a:latin typeface="Consolas" panose="020B0609020204030204" pitchFamily="49" charset="0"/>
                </a:rPr>
                <a:t>int</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 </a:t>
              </a:r>
              <a:r>
                <a:rPr lang="en-US" altLang="zh-TW" sz="2400" dirty="0">
                  <a:solidFill>
                    <a:srgbClr val="B5CEA8"/>
                  </a:solidFill>
                  <a:latin typeface="Consolas" panose="020B0609020204030204" pitchFamily="49" charset="0"/>
                </a:rPr>
                <a:t>1</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&lt; </a:t>
              </a:r>
              <a:r>
                <a:rPr lang="en-US" altLang="zh-TW" sz="2400" dirty="0">
                  <a:solidFill>
                    <a:srgbClr val="B5CEA8"/>
                  </a:solidFill>
                  <a:latin typeface="Consolas" panose="020B0609020204030204" pitchFamily="49" charset="0"/>
                </a:rPr>
                <a:t>5</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printf</a:t>
              </a:r>
              <a:r>
                <a:rPr lang="en-US" altLang="zh-TW" sz="2400" dirty="0">
                  <a:solidFill>
                    <a:srgbClr val="D4D4D4"/>
                  </a:solidFill>
                  <a:latin typeface="Consolas" panose="020B0609020204030204" pitchFamily="49" charset="0"/>
                </a:rPr>
                <a:t>(</a:t>
              </a:r>
              <a:r>
                <a:rPr lang="en-US" altLang="zh-TW" sz="2400" dirty="0">
                  <a:solidFill>
                    <a:srgbClr val="CE9178"/>
                  </a:solidFill>
                  <a:latin typeface="Consolas" panose="020B0609020204030204" pitchFamily="49" charset="0"/>
                </a:rPr>
                <a:t>"Number:"</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    </a:t>
              </a:r>
              <a:r>
                <a:rPr lang="en-US" altLang="zh-TW" sz="2400" dirty="0">
                  <a:solidFill>
                    <a:srgbClr val="569CD6"/>
                  </a:solidFill>
                  <a:latin typeface="Consolas" panose="020B0609020204030204" pitchFamily="49" charset="0"/>
                </a:rPr>
                <a:t>if</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 </a:t>
              </a:r>
              <a:r>
                <a:rPr lang="en-US" altLang="zh-TW" sz="2400" dirty="0">
                  <a:solidFill>
                    <a:srgbClr val="B5CEA8"/>
                  </a:solidFill>
                  <a:latin typeface="Consolas" panose="020B0609020204030204" pitchFamily="49" charset="0"/>
                </a:rPr>
                <a:t>3</a:t>
              </a:r>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a:solidFill>
                    <a:srgbClr val="569CD6"/>
                  </a:solidFill>
                  <a:latin typeface="Consolas" panose="020B0609020204030204" pitchFamily="49" charset="0"/>
                </a:rPr>
                <a:t>break</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printf</a:t>
              </a:r>
              <a:r>
                <a:rPr lang="en-US" altLang="zh-TW" sz="2400" dirty="0">
                  <a:solidFill>
                    <a:srgbClr val="D4D4D4"/>
                  </a:solidFill>
                  <a:latin typeface="Consolas" panose="020B0609020204030204" pitchFamily="49" charset="0"/>
                </a:rPr>
                <a:t>(</a:t>
              </a:r>
              <a:r>
                <a:rPr lang="en-US" altLang="zh-TW" sz="2400" dirty="0">
                  <a:solidFill>
                    <a:srgbClr val="CE9178"/>
                  </a:solidFill>
                  <a:latin typeface="Consolas" panose="020B0609020204030204" pitchFamily="49" charset="0"/>
                </a:rPr>
                <a:t>"%d\n"</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a:t>
              </a:r>
            </a:p>
          </p:txBody>
        </p:sp>
      </p:grpSp>
      <p:sp>
        <p:nvSpPr>
          <p:cNvPr id="42" name="Google Shape;298;g2ec704a794d_0_0"/>
          <p:cNvSpPr/>
          <p:nvPr/>
        </p:nvSpPr>
        <p:spPr>
          <a:xfrm>
            <a:off x="233525" y="2843404"/>
            <a:ext cx="2508900" cy="1124700"/>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執行初始動作</a:t>
            </a:r>
            <a:endParaRPr sz="1400" b="0" i="0" u="none" strike="noStrike" cap="none">
              <a:solidFill>
                <a:srgbClr val="000000"/>
              </a:solidFill>
              <a:latin typeface="Arial"/>
              <a:ea typeface="Arial"/>
              <a:cs typeface="Arial"/>
              <a:sym typeface="Arial"/>
            </a:endParaRPr>
          </a:p>
        </p:txBody>
      </p:sp>
      <p:sp>
        <p:nvSpPr>
          <p:cNvPr id="43" name="Google Shape;299;g2ec704a794d_0_0"/>
          <p:cNvSpPr/>
          <p:nvPr/>
        </p:nvSpPr>
        <p:spPr>
          <a:xfrm>
            <a:off x="4358035" y="2848171"/>
            <a:ext cx="2499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判斷執行條件</a:t>
            </a:r>
            <a:endParaRPr sz="1400" b="0" i="0" u="none" strike="noStrike" cap="none" dirty="0">
              <a:solidFill>
                <a:srgbClr val="000000"/>
              </a:solidFill>
              <a:latin typeface="Arial"/>
              <a:ea typeface="Arial"/>
              <a:cs typeface="Arial"/>
              <a:sym typeface="Arial"/>
            </a:endParaRPr>
          </a:p>
        </p:txBody>
      </p:sp>
      <p:sp>
        <p:nvSpPr>
          <p:cNvPr id="44" name="Google Shape;300;g2ec704a794d_0_0"/>
          <p:cNvSpPr/>
          <p:nvPr/>
        </p:nvSpPr>
        <p:spPr>
          <a:xfrm>
            <a:off x="1093739" y="5114540"/>
            <a:ext cx="4017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執行大括號內的程式碼</a:t>
            </a:r>
            <a:endParaRPr sz="1400" b="0" i="0" u="none" strike="noStrike" cap="none">
              <a:solidFill>
                <a:srgbClr val="000000"/>
              </a:solidFill>
              <a:latin typeface="Arial"/>
              <a:ea typeface="Arial"/>
              <a:cs typeface="Arial"/>
              <a:sym typeface="Arial"/>
            </a:endParaRPr>
          </a:p>
        </p:txBody>
      </p:sp>
      <p:sp>
        <p:nvSpPr>
          <p:cNvPr id="45" name="Google Shape;301;g2ec704a794d_0_0"/>
          <p:cNvSpPr/>
          <p:nvPr/>
        </p:nvSpPr>
        <p:spPr>
          <a:xfrm>
            <a:off x="6509296" y="5123687"/>
            <a:ext cx="47550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sp>
        <p:nvSpPr>
          <p:cNvPr id="46" name="Google Shape;303;g2ec704a794d_0_0"/>
          <p:cNvSpPr/>
          <p:nvPr/>
        </p:nvSpPr>
        <p:spPr>
          <a:xfrm>
            <a:off x="2900736" y="3267960"/>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47" name="Google Shape;305;g2ec704a794d_0_0"/>
          <p:cNvSpPr/>
          <p:nvPr/>
        </p:nvSpPr>
        <p:spPr>
          <a:xfrm>
            <a:off x="5111131" y="5539739"/>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48" name="Google Shape;306;g2ec704a794d_0_0"/>
          <p:cNvSpPr/>
          <p:nvPr/>
        </p:nvSpPr>
        <p:spPr>
          <a:xfrm rot="7987832">
            <a:off x="3360438" y="4367109"/>
            <a:ext cx="1398058" cy="292686"/>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49" name="Google Shape;308;g2ec704a794d_0_0"/>
          <p:cNvSpPr txBox="1"/>
          <p:nvPr/>
        </p:nvSpPr>
        <p:spPr>
          <a:xfrm>
            <a:off x="3666735" y="4145798"/>
            <a:ext cx="10974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FF00"/>
                </a:solidFill>
                <a:highlight>
                  <a:srgbClr val="000000"/>
                </a:highlight>
                <a:latin typeface="Arial"/>
                <a:ea typeface="Arial"/>
                <a:cs typeface="Arial"/>
                <a:sym typeface="Arial"/>
              </a:rPr>
              <a:t>符合</a:t>
            </a:r>
            <a:endParaRPr sz="1400" b="0" i="0" u="none" strike="noStrike" cap="none">
              <a:solidFill>
                <a:srgbClr val="000000"/>
              </a:solidFill>
              <a:latin typeface="Arial"/>
              <a:ea typeface="Arial"/>
              <a:cs typeface="Arial"/>
              <a:sym typeface="Arial"/>
            </a:endParaRPr>
          </a:p>
        </p:txBody>
      </p:sp>
      <p:sp>
        <p:nvSpPr>
          <p:cNvPr id="50" name="Google Shape;302;g2ec704a794d_0_0"/>
          <p:cNvSpPr/>
          <p:nvPr/>
        </p:nvSpPr>
        <p:spPr>
          <a:xfrm>
            <a:off x="8467072" y="2866644"/>
            <a:ext cx="2030100" cy="1124700"/>
          </a:xfrm>
          <a:prstGeom prst="roundRect">
            <a:avLst>
              <a:gd name="adj" fmla="val 16667"/>
            </a:avLst>
          </a:prstGeom>
          <a:solidFill>
            <a:srgbClr val="7F7F7F"/>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離開迴圈</a:t>
            </a:r>
            <a:endParaRPr sz="1400" b="0" i="0" u="none" strike="noStrike" cap="none">
              <a:solidFill>
                <a:srgbClr val="000000"/>
              </a:solidFill>
              <a:latin typeface="Arial"/>
              <a:ea typeface="Arial"/>
              <a:cs typeface="Arial"/>
              <a:sym typeface="Arial"/>
            </a:endParaRPr>
          </a:p>
        </p:txBody>
      </p:sp>
      <p:sp>
        <p:nvSpPr>
          <p:cNvPr id="51" name="Google Shape;304;g2ec704a794d_0_0"/>
          <p:cNvSpPr/>
          <p:nvPr/>
        </p:nvSpPr>
        <p:spPr>
          <a:xfrm>
            <a:off x="7063404" y="3284980"/>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00"/>
                </a:solidFill>
                <a:highlight>
                  <a:srgbClr val="000000"/>
                </a:highlight>
                <a:latin typeface="Arial"/>
                <a:ea typeface="Arial"/>
                <a:cs typeface="Arial"/>
                <a:sym typeface="Arial"/>
              </a:rPr>
              <a:t>不符合</a:t>
            </a:r>
            <a:endParaRPr sz="1400" b="0" i="0" u="none" strike="noStrike" cap="none">
              <a:solidFill>
                <a:srgbClr val="000000"/>
              </a:solidFill>
              <a:latin typeface="Arial"/>
              <a:ea typeface="Arial"/>
              <a:cs typeface="Arial"/>
              <a:sym typeface="Arial"/>
            </a:endParaRPr>
          </a:p>
        </p:txBody>
      </p:sp>
      <p:sp>
        <p:nvSpPr>
          <p:cNvPr id="52" name="Google Shape;307;g2ec704a794d_0_0"/>
          <p:cNvSpPr/>
          <p:nvPr/>
        </p:nvSpPr>
        <p:spPr>
          <a:xfrm rot="-8214254">
            <a:off x="6846078" y="4367337"/>
            <a:ext cx="1398086" cy="292481"/>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2" name="向上箭號 1"/>
          <p:cNvSpPr/>
          <p:nvPr/>
        </p:nvSpPr>
        <p:spPr>
          <a:xfrm rot="3900000">
            <a:off x="6594415" y="2778363"/>
            <a:ext cx="455705" cy="3536373"/>
          </a:xfrm>
          <a:prstGeom prs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Google Shape;308;g2ec704a794d_0_0"/>
          <p:cNvSpPr txBox="1"/>
          <p:nvPr/>
        </p:nvSpPr>
        <p:spPr>
          <a:xfrm>
            <a:off x="6348796" y="4088930"/>
            <a:ext cx="1308322" cy="9540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zh-TW" altLang="en-US" sz="2800" dirty="0">
                <a:solidFill>
                  <a:srgbClr val="FFFF00"/>
                </a:solidFill>
                <a:highlight>
                  <a:srgbClr val="000000"/>
                </a:highlight>
              </a:rPr>
              <a:t>觸發</a:t>
            </a:r>
            <a:r>
              <a:rPr lang="en-US" altLang="zh-TW" sz="2800" dirty="0">
                <a:solidFill>
                  <a:srgbClr val="FFFF00"/>
                </a:solidFill>
                <a:highlight>
                  <a:srgbClr val="000000"/>
                </a:highlight>
              </a:rPr>
              <a:t>Break</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45105149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8" name="文字方塊 7"/>
          <p:cNvSpPr txBox="1"/>
          <p:nvPr/>
        </p:nvSpPr>
        <p:spPr>
          <a:xfrm>
            <a:off x="1090986" y="3410565"/>
            <a:ext cx="559440" cy="307777"/>
          </a:xfrm>
          <a:prstGeom prst="rect">
            <a:avLst/>
          </a:prstGeom>
          <a:noFill/>
        </p:spPr>
        <p:txBody>
          <a:bodyPr wrap="square" rtlCol="0">
            <a:spAutoFit/>
          </a:bodyPr>
          <a:lstStyle/>
          <a:p>
            <a:r>
              <a:rPr lang="en-US" altLang="zh-TW" dirty="0"/>
              <a:t>1</a:t>
            </a:r>
            <a:endParaRPr lang="zh-TW" altLang="en-US" dirty="0"/>
          </a:p>
        </p:txBody>
      </p:sp>
      <p:grpSp>
        <p:nvGrpSpPr>
          <p:cNvPr id="33" name="Group 8">
            <a:extLst>
              <a:ext uri="{FF2B5EF4-FFF2-40B4-BE49-F238E27FC236}">
                <a16:creationId xmlns:a16="http://schemas.microsoft.com/office/drawing/2014/main" id="{17664304-01CA-64EC-5DB4-4EF1D79141E6}"/>
              </a:ext>
            </a:extLst>
          </p:cNvPr>
          <p:cNvGrpSpPr/>
          <p:nvPr/>
        </p:nvGrpSpPr>
        <p:grpSpPr>
          <a:xfrm>
            <a:off x="5111039" y="0"/>
            <a:ext cx="7867651" cy="3096839"/>
            <a:chOff x="6465479" y="1030467"/>
            <a:chExt cx="4046627" cy="2854651"/>
          </a:xfrm>
        </p:grpSpPr>
        <p:sp>
          <p:nvSpPr>
            <p:cNvPr id="34" name="Rectangle: Rounded Corners 9">
              <a:extLst>
                <a:ext uri="{FF2B5EF4-FFF2-40B4-BE49-F238E27FC236}">
                  <a16:creationId xmlns:a16="http://schemas.microsoft.com/office/drawing/2014/main" id="{3FEBAB6A-5059-1D03-EB5C-DBECD16129A6}"/>
                </a:ext>
              </a:extLst>
            </p:cNvPr>
            <p:cNvSpPr/>
            <p:nvPr/>
          </p:nvSpPr>
          <p:spPr>
            <a:xfrm>
              <a:off x="6465479" y="1030467"/>
              <a:ext cx="4046627"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Rounded Corners 10">
              <a:extLst>
                <a:ext uri="{FF2B5EF4-FFF2-40B4-BE49-F238E27FC236}">
                  <a16:creationId xmlns:a16="http://schemas.microsoft.com/office/drawing/2014/main" id="{BB9D075E-5698-1B52-47B8-5877A683E36E}"/>
                </a:ext>
              </a:extLst>
            </p:cNvPr>
            <p:cNvSpPr/>
            <p:nvPr/>
          </p:nvSpPr>
          <p:spPr>
            <a:xfrm>
              <a:off x="6580405" y="1210011"/>
              <a:ext cx="3854056" cy="235077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400" dirty="0">
                  <a:solidFill>
                    <a:srgbClr val="569CD6"/>
                  </a:solidFill>
                  <a:latin typeface="Consolas" panose="020B0609020204030204" pitchFamily="49" charset="0"/>
                </a:rPr>
                <a:t>for</a:t>
              </a:r>
              <a:r>
                <a:rPr lang="en-US" altLang="zh-TW" sz="2400" dirty="0">
                  <a:solidFill>
                    <a:srgbClr val="D4D4D4"/>
                  </a:solidFill>
                  <a:latin typeface="Consolas" panose="020B0609020204030204" pitchFamily="49" charset="0"/>
                </a:rPr>
                <a:t> (</a:t>
              </a:r>
              <a:r>
                <a:rPr lang="en-US" altLang="zh-TW" sz="2400" dirty="0" err="1">
                  <a:solidFill>
                    <a:srgbClr val="569CD6"/>
                  </a:solidFill>
                  <a:latin typeface="Consolas" panose="020B0609020204030204" pitchFamily="49" charset="0"/>
                </a:rPr>
                <a:t>int</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 </a:t>
              </a:r>
              <a:r>
                <a:rPr lang="en-US" altLang="zh-TW" sz="2400" dirty="0">
                  <a:solidFill>
                    <a:srgbClr val="B5CEA8"/>
                  </a:solidFill>
                  <a:latin typeface="Consolas" panose="020B0609020204030204" pitchFamily="49" charset="0"/>
                </a:rPr>
                <a:t>1</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&lt; </a:t>
              </a:r>
              <a:r>
                <a:rPr lang="en-US" altLang="zh-TW" sz="2400" dirty="0">
                  <a:solidFill>
                    <a:srgbClr val="B5CEA8"/>
                  </a:solidFill>
                  <a:latin typeface="Consolas" panose="020B0609020204030204" pitchFamily="49" charset="0"/>
                </a:rPr>
                <a:t>5</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printf</a:t>
              </a:r>
              <a:r>
                <a:rPr lang="en-US" altLang="zh-TW" sz="2400" dirty="0">
                  <a:solidFill>
                    <a:srgbClr val="D4D4D4"/>
                  </a:solidFill>
                  <a:latin typeface="Consolas" panose="020B0609020204030204" pitchFamily="49" charset="0"/>
                </a:rPr>
                <a:t>(</a:t>
              </a:r>
              <a:r>
                <a:rPr lang="en-US" altLang="zh-TW" sz="2400" dirty="0">
                  <a:solidFill>
                    <a:srgbClr val="CE9178"/>
                  </a:solidFill>
                  <a:latin typeface="Consolas" panose="020B0609020204030204" pitchFamily="49" charset="0"/>
                </a:rPr>
                <a:t>"Number:"</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    </a:t>
              </a:r>
              <a:r>
                <a:rPr lang="en-US" altLang="zh-TW" sz="2400" dirty="0">
                  <a:solidFill>
                    <a:srgbClr val="569CD6"/>
                  </a:solidFill>
                  <a:latin typeface="Consolas" panose="020B0609020204030204" pitchFamily="49" charset="0"/>
                </a:rPr>
                <a:t>if</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 </a:t>
              </a:r>
              <a:r>
                <a:rPr lang="en-US" altLang="zh-TW" sz="2400" dirty="0">
                  <a:solidFill>
                    <a:srgbClr val="B5CEA8"/>
                  </a:solidFill>
                  <a:latin typeface="Consolas" panose="020B0609020204030204" pitchFamily="49" charset="0"/>
                </a:rPr>
                <a:t>3</a:t>
              </a:r>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a:solidFill>
                    <a:srgbClr val="569CD6"/>
                  </a:solidFill>
                  <a:latin typeface="Consolas" panose="020B0609020204030204" pitchFamily="49" charset="0"/>
                </a:rPr>
                <a:t>continue</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printf</a:t>
              </a:r>
              <a:r>
                <a:rPr lang="en-US" altLang="zh-TW" sz="2400" dirty="0">
                  <a:solidFill>
                    <a:srgbClr val="D4D4D4"/>
                  </a:solidFill>
                  <a:latin typeface="Consolas" panose="020B0609020204030204" pitchFamily="49" charset="0"/>
                </a:rPr>
                <a:t>(</a:t>
              </a:r>
              <a:r>
                <a:rPr lang="en-US" altLang="zh-TW" sz="2400" dirty="0">
                  <a:solidFill>
                    <a:srgbClr val="CE9178"/>
                  </a:solidFill>
                  <a:latin typeface="Consolas" panose="020B0609020204030204" pitchFamily="49" charset="0"/>
                </a:rPr>
                <a:t>"%d\n"</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a:t>
              </a:r>
            </a:p>
          </p:txBody>
        </p:sp>
      </p:grpSp>
      <p:sp>
        <p:nvSpPr>
          <p:cNvPr id="42" name="Google Shape;298;g2ec704a794d_0_0"/>
          <p:cNvSpPr/>
          <p:nvPr/>
        </p:nvSpPr>
        <p:spPr>
          <a:xfrm>
            <a:off x="161267" y="2848171"/>
            <a:ext cx="1394822" cy="1124700"/>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執行初始動作</a:t>
            </a:r>
            <a:endParaRPr sz="1400" b="0" i="0" u="none" strike="noStrike" cap="none">
              <a:solidFill>
                <a:srgbClr val="000000"/>
              </a:solidFill>
              <a:latin typeface="Arial"/>
              <a:ea typeface="Arial"/>
              <a:cs typeface="Arial"/>
              <a:sym typeface="Arial"/>
            </a:endParaRPr>
          </a:p>
        </p:txBody>
      </p:sp>
      <p:sp>
        <p:nvSpPr>
          <p:cNvPr id="43" name="Google Shape;299;g2ec704a794d_0_0"/>
          <p:cNvSpPr/>
          <p:nvPr/>
        </p:nvSpPr>
        <p:spPr>
          <a:xfrm>
            <a:off x="2446102" y="2751791"/>
            <a:ext cx="1431631"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判斷執行條件</a:t>
            </a:r>
            <a:endParaRPr sz="1400" b="0" i="0" u="none" strike="noStrike" cap="none" dirty="0">
              <a:solidFill>
                <a:srgbClr val="000000"/>
              </a:solidFill>
              <a:latin typeface="Arial"/>
              <a:ea typeface="Arial"/>
              <a:cs typeface="Arial"/>
              <a:sym typeface="Arial"/>
            </a:endParaRPr>
          </a:p>
        </p:txBody>
      </p:sp>
      <p:sp>
        <p:nvSpPr>
          <p:cNvPr id="44" name="Google Shape;300;g2ec704a794d_0_0"/>
          <p:cNvSpPr/>
          <p:nvPr/>
        </p:nvSpPr>
        <p:spPr>
          <a:xfrm>
            <a:off x="161267" y="5097965"/>
            <a:ext cx="4017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執行大括號內的程式碼</a:t>
            </a:r>
            <a:r>
              <a:rPr lang="en-US" sz="2800" b="0" i="0" u="none" strike="noStrike" cap="none" dirty="0">
                <a:solidFill>
                  <a:srgbClr val="FFFFFF"/>
                </a:solidFill>
                <a:latin typeface="Arial"/>
                <a:ea typeface="Arial"/>
                <a:cs typeface="Arial"/>
                <a:sym typeface="Arial"/>
              </a:rPr>
              <a:t>(continue</a:t>
            </a:r>
            <a:r>
              <a:rPr lang="zh-TW" altLang="en-US" sz="2800" dirty="0">
                <a:solidFill>
                  <a:srgbClr val="FFFFFF"/>
                </a:solidFill>
              </a:rPr>
              <a:t>之前</a:t>
            </a:r>
            <a:r>
              <a:rPr lang="en-US" altLang="zh-TW" sz="2800" b="0" i="0" u="none" strike="noStrike" cap="none" dirty="0">
                <a:solidFill>
                  <a:srgbClr val="FFFFFF"/>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sp>
        <p:nvSpPr>
          <p:cNvPr id="45" name="Google Shape;301;g2ec704a794d_0_0"/>
          <p:cNvSpPr/>
          <p:nvPr/>
        </p:nvSpPr>
        <p:spPr>
          <a:xfrm>
            <a:off x="4767746" y="2794090"/>
            <a:ext cx="47550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迴圈結束要自動執行的動作</a:t>
            </a:r>
            <a:endParaRPr sz="1400" b="0" i="0" u="none" strike="noStrike" cap="none" dirty="0">
              <a:solidFill>
                <a:srgbClr val="000000"/>
              </a:solidFill>
              <a:latin typeface="Arial"/>
              <a:ea typeface="Arial"/>
              <a:cs typeface="Arial"/>
              <a:sym typeface="Arial"/>
            </a:endParaRPr>
          </a:p>
        </p:txBody>
      </p:sp>
      <p:sp>
        <p:nvSpPr>
          <p:cNvPr id="46" name="Google Shape;303;g2ec704a794d_0_0"/>
          <p:cNvSpPr/>
          <p:nvPr/>
        </p:nvSpPr>
        <p:spPr>
          <a:xfrm>
            <a:off x="1708928" y="3264271"/>
            <a:ext cx="678672"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47" name="Google Shape;305;g2ec704a794d_0_0"/>
          <p:cNvSpPr/>
          <p:nvPr/>
        </p:nvSpPr>
        <p:spPr>
          <a:xfrm>
            <a:off x="4358035" y="5539787"/>
            <a:ext cx="467965"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18" name="Google Shape;300;g2ec704a794d_0_0"/>
          <p:cNvSpPr/>
          <p:nvPr/>
        </p:nvSpPr>
        <p:spPr>
          <a:xfrm>
            <a:off x="4926106" y="5123687"/>
            <a:ext cx="4014694"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執行大括號內的程式碼</a:t>
            </a:r>
            <a:r>
              <a:rPr lang="en-US" sz="2800" b="0" i="0" u="none" strike="noStrike" cap="none" dirty="0">
                <a:solidFill>
                  <a:srgbClr val="FFFFFF"/>
                </a:solidFill>
                <a:latin typeface="Arial"/>
                <a:ea typeface="Arial"/>
                <a:cs typeface="Arial"/>
                <a:sym typeface="Arial"/>
              </a:rPr>
              <a:t>(continue</a:t>
            </a:r>
            <a:r>
              <a:rPr lang="zh-TW" altLang="en-US" sz="2800" dirty="0">
                <a:solidFill>
                  <a:srgbClr val="FFFFFF"/>
                </a:solidFill>
              </a:rPr>
              <a:t>之後</a:t>
            </a:r>
            <a:r>
              <a:rPr lang="en-US" altLang="zh-TW" sz="2800" b="0" i="0" u="none" strike="noStrike" cap="none" dirty="0">
                <a:solidFill>
                  <a:srgbClr val="FFFFFF"/>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sp>
        <p:nvSpPr>
          <p:cNvPr id="19" name="Google Shape;303;g2ec704a794d_0_0"/>
          <p:cNvSpPr/>
          <p:nvPr/>
        </p:nvSpPr>
        <p:spPr>
          <a:xfrm flipH="1">
            <a:off x="3997187" y="3217027"/>
            <a:ext cx="678672"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3" name="向下箭號 2"/>
          <p:cNvSpPr/>
          <p:nvPr/>
        </p:nvSpPr>
        <p:spPr>
          <a:xfrm>
            <a:off x="2677297" y="3876491"/>
            <a:ext cx="741406" cy="1247196"/>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Google Shape;308;g2ec704a794d_0_0"/>
          <p:cNvSpPr txBox="1"/>
          <p:nvPr/>
        </p:nvSpPr>
        <p:spPr>
          <a:xfrm>
            <a:off x="2630159" y="4155759"/>
            <a:ext cx="10974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err="1">
                <a:solidFill>
                  <a:srgbClr val="FFFF00"/>
                </a:solidFill>
                <a:highlight>
                  <a:srgbClr val="000000"/>
                </a:highlight>
                <a:latin typeface="Arial"/>
                <a:ea typeface="Arial"/>
                <a:cs typeface="Arial"/>
                <a:sym typeface="Arial"/>
              </a:rPr>
              <a:t>符合</a:t>
            </a:r>
            <a:endParaRPr sz="1400" b="0" i="0" u="none" strike="noStrike" cap="none" dirty="0">
              <a:solidFill>
                <a:srgbClr val="000000"/>
              </a:solidFill>
              <a:latin typeface="Arial"/>
              <a:ea typeface="Arial"/>
              <a:cs typeface="Arial"/>
              <a:sym typeface="Arial"/>
            </a:endParaRPr>
          </a:p>
        </p:txBody>
      </p:sp>
      <p:sp>
        <p:nvSpPr>
          <p:cNvPr id="4" name="向上箭號 3"/>
          <p:cNvSpPr/>
          <p:nvPr/>
        </p:nvSpPr>
        <p:spPr>
          <a:xfrm>
            <a:off x="5988908" y="3972871"/>
            <a:ext cx="815546" cy="1035734"/>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Google Shape;271;p11"/>
          <p:cNvSpPr txBox="1">
            <a:spLocks/>
          </p:cNvSpPr>
          <p:nvPr/>
        </p:nvSpPr>
        <p:spPr>
          <a:xfrm>
            <a:off x="269763" y="489936"/>
            <a:ext cx="9905998" cy="1905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200"/>
              <a:buFont typeface="Arial"/>
              <a:buNone/>
            </a:pPr>
            <a:r>
              <a:rPr lang="zh-TW" altLang="en-US" dirty="0">
                <a:solidFill>
                  <a:schemeClr val="bg1"/>
                </a:solidFill>
                <a:latin typeface="Consolas" panose="020B0609020204030204" pitchFamily="49" charset="0"/>
                <a:ea typeface="Arial"/>
                <a:cs typeface="Arial"/>
                <a:sym typeface="Arial"/>
              </a:rPr>
              <a:t>迴圈控制</a:t>
            </a:r>
            <a:r>
              <a:rPr lang="zh-TW" altLang="en-US" dirty="0">
                <a:solidFill>
                  <a:schemeClr val="bg1"/>
                </a:solidFill>
                <a:latin typeface="Consolas" panose="020B0609020204030204" pitchFamily="49" charset="0"/>
                <a:ea typeface="Consolas"/>
                <a:cs typeface="Consolas"/>
                <a:sym typeface="Consolas"/>
              </a:rPr>
              <a:t> </a:t>
            </a:r>
            <a:r>
              <a:rPr lang="en-US" altLang="zh-TW" dirty="0">
                <a:solidFill>
                  <a:schemeClr val="bg1"/>
                </a:solidFill>
                <a:latin typeface="Consolas" panose="020B0609020204030204" pitchFamily="49" charset="0"/>
                <a:ea typeface="Consolas"/>
                <a:cs typeface="Consolas"/>
                <a:sym typeface="Consolas"/>
              </a:rPr>
              <a:t>- </a:t>
            </a:r>
            <a:r>
              <a:rPr lang="en-US" dirty="0">
                <a:solidFill>
                  <a:schemeClr val="bg1"/>
                </a:solidFill>
                <a:latin typeface="Consolas" panose="020B0609020204030204" pitchFamily="49" charset="0"/>
                <a:ea typeface="Consolas"/>
                <a:cs typeface="Consolas"/>
                <a:sym typeface="Consolas"/>
              </a:rPr>
              <a:t>continue</a:t>
            </a:r>
          </a:p>
        </p:txBody>
      </p:sp>
    </p:spTree>
    <p:extLst>
      <p:ext uri="{BB962C8B-B14F-4D97-AF65-F5344CB8AC3E}">
        <p14:creationId xmlns:p14="http://schemas.microsoft.com/office/powerpoint/2010/main" val="215362494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8" name="文字方塊 7"/>
          <p:cNvSpPr txBox="1"/>
          <p:nvPr/>
        </p:nvSpPr>
        <p:spPr>
          <a:xfrm>
            <a:off x="1090986" y="3410565"/>
            <a:ext cx="559440" cy="307777"/>
          </a:xfrm>
          <a:prstGeom prst="rect">
            <a:avLst/>
          </a:prstGeom>
          <a:noFill/>
        </p:spPr>
        <p:txBody>
          <a:bodyPr wrap="square" rtlCol="0">
            <a:spAutoFit/>
          </a:bodyPr>
          <a:lstStyle/>
          <a:p>
            <a:r>
              <a:rPr lang="en-US" altLang="zh-TW" dirty="0"/>
              <a:t>1</a:t>
            </a:r>
            <a:endParaRPr lang="zh-TW" altLang="en-US" dirty="0"/>
          </a:p>
        </p:txBody>
      </p:sp>
      <p:grpSp>
        <p:nvGrpSpPr>
          <p:cNvPr id="33" name="Group 8">
            <a:extLst>
              <a:ext uri="{FF2B5EF4-FFF2-40B4-BE49-F238E27FC236}">
                <a16:creationId xmlns:a16="http://schemas.microsoft.com/office/drawing/2014/main" id="{17664304-01CA-64EC-5DB4-4EF1D79141E6}"/>
              </a:ext>
            </a:extLst>
          </p:cNvPr>
          <p:cNvGrpSpPr/>
          <p:nvPr/>
        </p:nvGrpSpPr>
        <p:grpSpPr>
          <a:xfrm>
            <a:off x="5111039" y="0"/>
            <a:ext cx="7867651" cy="3096839"/>
            <a:chOff x="6465479" y="1030467"/>
            <a:chExt cx="4046627" cy="2854651"/>
          </a:xfrm>
        </p:grpSpPr>
        <p:sp>
          <p:nvSpPr>
            <p:cNvPr id="34" name="Rectangle: Rounded Corners 9">
              <a:extLst>
                <a:ext uri="{FF2B5EF4-FFF2-40B4-BE49-F238E27FC236}">
                  <a16:creationId xmlns:a16="http://schemas.microsoft.com/office/drawing/2014/main" id="{3FEBAB6A-5059-1D03-EB5C-DBECD16129A6}"/>
                </a:ext>
              </a:extLst>
            </p:cNvPr>
            <p:cNvSpPr/>
            <p:nvPr/>
          </p:nvSpPr>
          <p:spPr>
            <a:xfrm>
              <a:off x="6465479" y="1030467"/>
              <a:ext cx="4046627"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Rounded Corners 10">
              <a:extLst>
                <a:ext uri="{FF2B5EF4-FFF2-40B4-BE49-F238E27FC236}">
                  <a16:creationId xmlns:a16="http://schemas.microsoft.com/office/drawing/2014/main" id="{BB9D075E-5698-1B52-47B8-5877A683E36E}"/>
                </a:ext>
              </a:extLst>
            </p:cNvPr>
            <p:cNvSpPr/>
            <p:nvPr/>
          </p:nvSpPr>
          <p:spPr>
            <a:xfrm>
              <a:off x="6580405" y="1210011"/>
              <a:ext cx="3854056" cy="235077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400" dirty="0">
                  <a:solidFill>
                    <a:srgbClr val="569CD6"/>
                  </a:solidFill>
                  <a:latin typeface="Consolas" panose="020B0609020204030204" pitchFamily="49" charset="0"/>
                </a:rPr>
                <a:t>for</a:t>
              </a:r>
              <a:r>
                <a:rPr lang="en-US" altLang="zh-TW" sz="2400" dirty="0">
                  <a:solidFill>
                    <a:srgbClr val="D4D4D4"/>
                  </a:solidFill>
                  <a:latin typeface="Consolas" panose="020B0609020204030204" pitchFamily="49" charset="0"/>
                </a:rPr>
                <a:t> (</a:t>
              </a:r>
              <a:r>
                <a:rPr lang="en-US" altLang="zh-TW" sz="2400" dirty="0" err="1">
                  <a:solidFill>
                    <a:srgbClr val="569CD6"/>
                  </a:solidFill>
                  <a:latin typeface="Consolas" panose="020B0609020204030204" pitchFamily="49" charset="0"/>
                </a:rPr>
                <a:t>int</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 </a:t>
              </a:r>
              <a:r>
                <a:rPr lang="en-US" altLang="zh-TW" sz="2400" dirty="0">
                  <a:solidFill>
                    <a:srgbClr val="B5CEA8"/>
                  </a:solidFill>
                  <a:latin typeface="Consolas" panose="020B0609020204030204" pitchFamily="49" charset="0"/>
                </a:rPr>
                <a:t>1</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&lt; </a:t>
              </a:r>
              <a:r>
                <a:rPr lang="en-US" altLang="zh-TW" sz="2400" dirty="0">
                  <a:solidFill>
                    <a:srgbClr val="B5CEA8"/>
                  </a:solidFill>
                  <a:latin typeface="Consolas" panose="020B0609020204030204" pitchFamily="49" charset="0"/>
                </a:rPr>
                <a:t>5</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printf</a:t>
              </a:r>
              <a:r>
                <a:rPr lang="en-US" altLang="zh-TW" sz="2400" dirty="0">
                  <a:solidFill>
                    <a:srgbClr val="D4D4D4"/>
                  </a:solidFill>
                  <a:latin typeface="Consolas" panose="020B0609020204030204" pitchFamily="49" charset="0"/>
                </a:rPr>
                <a:t>(</a:t>
              </a:r>
              <a:r>
                <a:rPr lang="en-US" altLang="zh-TW" sz="2400" dirty="0">
                  <a:solidFill>
                    <a:srgbClr val="CE9178"/>
                  </a:solidFill>
                  <a:latin typeface="Consolas" panose="020B0609020204030204" pitchFamily="49" charset="0"/>
                </a:rPr>
                <a:t>"Number:"</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    </a:t>
              </a:r>
              <a:r>
                <a:rPr lang="en-US" altLang="zh-TW" sz="2400" dirty="0">
                  <a:solidFill>
                    <a:srgbClr val="569CD6"/>
                  </a:solidFill>
                  <a:latin typeface="Consolas" panose="020B0609020204030204" pitchFamily="49" charset="0"/>
                </a:rPr>
                <a:t>if</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 </a:t>
              </a:r>
              <a:r>
                <a:rPr lang="en-US" altLang="zh-TW" sz="2400" dirty="0">
                  <a:solidFill>
                    <a:srgbClr val="B5CEA8"/>
                  </a:solidFill>
                  <a:latin typeface="Consolas" panose="020B0609020204030204" pitchFamily="49" charset="0"/>
                </a:rPr>
                <a:t>3</a:t>
              </a:r>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a:solidFill>
                    <a:srgbClr val="569CD6"/>
                  </a:solidFill>
                  <a:latin typeface="Consolas" panose="020B0609020204030204" pitchFamily="49" charset="0"/>
                </a:rPr>
                <a:t>continue</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printf</a:t>
              </a:r>
              <a:r>
                <a:rPr lang="en-US" altLang="zh-TW" sz="2400" dirty="0">
                  <a:solidFill>
                    <a:srgbClr val="D4D4D4"/>
                  </a:solidFill>
                  <a:latin typeface="Consolas" panose="020B0609020204030204" pitchFamily="49" charset="0"/>
                </a:rPr>
                <a:t>(</a:t>
              </a:r>
              <a:r>
                <a:rPr lang="en-US" altLang="zh-TW" sz="2400" dirty="0">
                  <a:solidFill>
                    <a:srgbClr val="CE9178"/>
                  </a:solidFill>
                  <a:latin typeface="Consolas" panose="020B0609020204030204" pitchFamily="49" charset="0"/>
                </a:rPr>
                <a:t>"%d\n"</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a:t>
              </a:r>
            </a:p>
          </p:txBody>
        </p:sp>
      </p:grpSp>
      <p:sp>
        <p:nvSpPr>
          <p:cNvPr id="42" name="Google Shape;298;g2ec704a794d_0_0"/>
          <p:cNvSpPr/>
          <p:nvPr/>
        </p:nvSpPr>
        <p:spPr>
          <a:xfrm>
            <a:off x="161267" y="2848171"/>
            <a:ext cx="1394822" cy="1124700"/>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執行初始動作</a:t>
            </a:r>
            <a:endParaRPr sz="1400" b="0" i="0" u="none" strike="noStrike" cap="none">
              <a:solidFill>
                <a:srgbClr val="000000"/>
              </a:solidFill>
              <a:latin typeface="Arial"/>
              <a:ea typeface="Arial"/>
              <a:cs typeface="Arial"/>
              <a:sym typeface="Arial"/>
            </a:endParaRPr>
          </a:p>
        </p:txBody>
      </p:sp>
      <p:sp>
        <p:nvSpPr>
          <p:cNvPr id="43" name="Google Shape;299;g2ec704a794d_0_0"/>
          <p:cNvSpPr/>
          <p:nvPr/>
        </p:nvSpPr>
        <p:spPr>
          <a:xfrm>
            <a:off x="2446102" y="2751791"/>
            <a:ext cx="1431631"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判斷執行條件</a:t>
            </a:r>
            <a:endParaRPr sz="1400" b="0" i="0" u="none" strike="noStrike" cap="none" dirty="0">
              <a:solidFill>
                <a:srgbClr val="000000"/>
              </a:solidFill>
              <a:latin typeface="Arial"/>
              <a:ea typeface="Arial"/>
              <a:cs typeface="Arial"/>
              <a:sym typeface="Arial"/>
            </a:endParaRPr>
          </a:p>
        </p:txBody>
      </p:sp>
      <p:sp>
        <p:nvSpPr>
          <p:cNvPr id="44" name="Google Shape;300;g2ec704a794d_0_0"/>
          <p:cNvSpPr/>
          <p:nvPr/>
        </p:nvSpPr>
        <p:spPr>
          <a:xfrm>
            <a:off x="161267" y="5097965"/>
            <a:ext cx="4017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執行大括號內的程式碼</a:t>
            </a:r>
            <a:r>
              <a:rPr lang="en-US" sz="2800" b="0" i="0" u="none" strike="noStrike" cap="none" dirty="0">
                <a:solidFill>
                  <a:srgbClr val="FFFFFF"/>
                </a:solidFill>
                <a:latin typeface="Arial"/>
                <a:ea typeface="Arial"/>
                <a:cs typeface="Arial"/>
                <a:sym typeface="Arial"/>
              </a:rPr>
              <a:t>(continue</a:t>
            </a:r>
            <a:r>
              <a:rPr lang="zh-TW" altLang="en-US" sz="2800" dirty="0">
                <a:solidFill>
                  <a:srgbClr val="FFFFFF"/>
                </a:solidFill>
              </a:rPr>
              <a:t>之前</a:t>
            </a:r>
            <a:r>
              <a:rPr lang="en-US" altLang="zh-TW" sz="2800" b="0" i="0" u="none" strike="noStrike" cap="none" dirty="0">
                <a:solidFill>
                  <a:srgbClr val="FFFFFF"/>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sp>
        <p:nvSpPr>
          <p:cNvPr id="45" name="Google Shape;301;g2ec704a794d_0_0"/>
          <p:cNvSpPr/>
          <p:nvPr/>
        </p:nvSpPr>
        <p:spPr>
          <a:xfrm>
            <a:off x="4767746" y="2794090"/>
            <a:ext cx="47550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迴圈結束要自動執行的動作</a:t>
            </a:r>
            <a:endParaRPr sz="1400" b="0" i="0" u="none" strike="noStrike" cap="none" dirty="0">
              <a:solidFill>
                <a:srgbClr val="000000"/>
              </a:solidFill>
              <a:latin typeface="Arial"/>
              <a:ea typeface="Arial"/>
              <a:cs typeface="Arial"/>
              <a:sym typeface="Arial"/>
            </a:endParaRPr>
          </a:p>
        </p:txBody>
      </p:sp>
      <p:sp>
        <p:nvSpPr>
          <p:cNvPr id="46" name="Google Shape;303;g2ec704a794d_0_0"/>
          <p:cNvSpPr/>
          <p:nvPr/>
        </p:nvSpPr>
        <p:spPr>
          <a:xfrm>
            <a:off x="1708928" y="3264271"/>
            <a:ext cx="678672"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47" name="Google Shape;305;g2ec704a794d_0_0"/>
          <p:cNvSpPr/>
          <p:nvPr/>
        </p:nvSpPr>
        <p:spPr>
          <a:xfrm>
            <a:off x="4358035" y="5539787"/>
            <a:ext cx="467965"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18" name="Google Shape;300;g2ec704a794d_0_0"/>
          <p:cNvSpPr/>
          <p:nvPr/>
        </p:nvSpPr>
        <p:spPr>
          <a:xfrm>
            <a:off x="4926106" y="5123687"/>
            <a:ext cx="4014694"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執行大括號內的程式碼</a:t>
            </a:r>
            <a:r>
              <a:rPr lang="en-US" sz="2800" b="0" i="0" u="none" strike="noStrike" cap="none" dirty="0">
                <a:solidFill>
                  <a:srgbClr val="FFFFFF"/>
                </a:solidFill>
                <a:latin typeface="Arial"/>
                <a:ea typeface="Arial"/>
                <a:cs typeface="Arial"/>
                <a:sym typeface="Arial"/>
              </a:rPr>
              <a:t>(continue</a:t>
            </a:r>
            <a:r>
              <a:rPr lang="zh-TW" altLang="en-US" sz="2800" dirty="0">
                <a:solidFill>
                  <a:srgbClr val="FFFFFF"/>
                </a:solidFill>
              </a:rPr>
              <a:t>之後</a:t>
            </a:r>
            <a:r>
              <a:rPr lang="en-US" altLang="zh-TW" sz="2800" b="0" i="0" u="none" strike="noStrike" cap="none" dirty="0">
                <a:solidFill>
                  <a:srgbClr val="FFFFFF"/>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sp>
        <p:nvSpPr>
          <p:cNvPr id="19" name="Google Shape;303;g2ec704a794d_0_0"/>
          <p:cNvSpPr/>
          <p:nvPr/>
        </p:nvSpPr>
        <p:spPr>
          <a:xfrm flipH="1">
            <a:off x="3997187" y="3217027"/>
            <a:ext cx="678672"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3" name="向下箭號 2"/>
          <p:cNvSpPr/>
          <p:nvPr/>
        </p:nvSpPr>
        <p:spPr>
          <a:xfrm>
            <a:off x="2677297" y="3876491"/>
            <a:ext cx="741406" cy="1247196"/>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Google Shape;308;g2ec704a794d_0_0"/>
          <p:cNvSpPr txBox="1"/>
          <p:nvPr/>
        </p:nvSpPr>
        <p:spPr>
          <a:xfrm>
            <a:off x="2630159" y="4155759"/>
            <a:ext cx="10974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err="1">
                <a:solidFill>
                  <a:srgbClr val="FFFF00"/>
                </a:solidFill>
                <a:highlight>
                  <a:srgbClr val="000000"/>
                </a:highlight>
                <a:latin typeface="Arial"/>
                <a:ea typeface="Arial"/>
                <a:cs typeface="Arial"/>
                <a:sym typeface="Arial"/>
              </a:rPr>
              <a:t>符合</a:t>
            </a:r>
            <a:endParaRPr sz="1400" b="0" i="0" u="none" strike="noStrike" cap="none" dirty="0">
              <a:solidFill>
                <a:srgbClr val="000000"/>
              </a:solidFill>
              <a:latin typeface="Arial"/>
              <a:ea typeface="Arial"/>
              <a:cs typeface="Arial"/>
              <a:sym typeface="Arial"/>
            </a:endParaRPr>
          </a:p>
        </p:txBody>
      </p:sp>
      <p:sp>
        <p:nvSpPr>
          <p:cNvPr id="4" name="向上箭號 3"/>
          <p:cNvSpPr/>
          <p:nvPr/>
        </p:nvSpPr>
        <p:spPr>
          <a:xfrm>
            <a:off x="5988908" y="3972871"/>
            <a:ext cx="815546" cy="1035734"/>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向上箭號 1"/>
          <p:cNvSpPr/>
          <p:nvPr/>
        </p:nvSpPr>
        <p:spPr>
          <a:xfrm rot="3600000">
            <a:off x="4207003" y="3648957"/>
            <a:ext cx="770559" cy="1651887"/>
          </a:xfrm>
          <a:prstGeom prs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Google Shape;271;p11"/>
          <p:cNvSpPr txBox="1">
            <a:spLocks/>
          </p:cNvSpPr>
          <p:nvPr/>
        </p:nvSpPr>
        <p:spPr>
          <a:xfrm>
            <a:off x="269763" y="489936"/>
            <a:ext cx="9905998" cy="1905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200"/>
              <a:buFont typeface="Arial"/>
              <a:buNone/>
            </a:pPr>
            <a:r>
              <a:rPr lang="zh-TW" altLang="en-US" dirty="0">
                <a:solidFill>
                  <a:schemeClr val="bg1"/>
                </a:solidFill>
                <a:latin typeface="Consolas" panose="020B0609020204030204" pitchFamily="49" charset="0"/>
                <a:ea typeface="Arial"/>
                <a:cs typeface="Arial"/>
                <a:sym typeface="Arial"/>
              </a:rPr>
              <a:t>迴圈控制</a:t>
            </a:r>
            <a:r>
              <a:rPr lang="zh-TW" altLang="en-US" dirty="0">
                <a:solidFill>
                  <a:schemeClr val="bg1"/>
                </a:solidFill>
                <a:latin typeface="Consolas" panose="020B0609020204030204" pitchFamily="49" charset="0"/>
                <a:ea typeface="Consolas"/>
                <a:cs typeface="Consolas"/>
                <a:sym typeface="Consolas"/>
              </a:rPr>
              <a:t> </a:t>
            </a:r>
            <a:r>
              <a:rPr lang="en-US" altLang="zh-TW" dirty="0">
                <a:solidFill>
                  <a:schemeClr val="bg1"/>
                </a:solidFill>
                <a:latin typeface="Consolas" panose="020B0609020204030204" pitchFamily="49" charset="0"/>
                <a:ea typeface="Consolas"/>
                <a:cs typeface="Consolas"/>
                <a:sym typeface="Consolas"/>
              </a:rPr>
              <a:t>- </a:t>
            </a:r>
            <a:r>
              <a:rPr lang="en-US" dirty="0">
                <a:solidFill>
                  <a:schemeClr val="bg1"/>
                </a:solidFill>
                <a:latin typeface="Consolas" panose="020B0609020204030204" pitchFamily="49" charset="0"/>
                <a:ea typeface="Consolas"/>
                <a:cs typeface="Consolas"/>
                <a:sym typeface="Consolas"/>
              </a:rPr>
              <a:t>continue</a:t>
            </a:r>
          </a:p>
        </p:txBody>
      </p:sp>
    </p:spTree>
    <p:extLst>
      <p:ext uri="{BB962C8B-B14F-4D97-AF65-F5344CB8AC3E}">
        <p14:creationId xmlns:p14="http://schemas.microsoft.com/office/powerpoint/2010/main" val="16074426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8" name="文字方塊 7"/>
          <p:cNvSpPr txBox="1"/>
          <p:nvPr/>
        </p:nvSpPr>
        <p:spPr>
          <a:xfrm>
            <a:off x="1090986" y="3410565"/>
            <a:ext cx="559440" cy="307777"/>
          </a:xfrm>
          <a:prstGeom prst="rect">
            <a:avLst/>
          </a:prstGeom>
          <a:noFill/>
        </p:spPr>
        <p:txBody>
          <a:bodyPr wrap="square" rtlCol="0">
            <a:spAutoFit/>
          </a:bodyPr>
          <a:lstStyle/>
          <a:p>
            <a:r>
              <a:rPr lang="en-US" altLang="zh-TW" dirty="0"/>
              <a:t>1</a:t>
            </a:r>
            <a:endParaRPr lang="zh-TW" altLang="en-US" dirty="0"/>
          </a:p>
        </p:txBody>
      </p:sp>
      <p:grpSp>
        <p:nvGrpSpPr>
          <p:cNvPr id="33" name="Group 8">
            <a:extLst>
              <a:ext uri="{FF2B5EF4-FFF2-40B4-BE49-F238E27FC236}">
                <a16:creationId xmlns:a16="http://schemas.microsoft.com/office/drawing/2014/main" id="{17664304-01CA-64EC-5DB4-4EF1D79141E6}"/>
              </a:ext>
            </a:extLst>
          </p:cNvPr>
          <p:cNvGrpSpPr/>
          <p:nvPr/>
        </p:nvGrpSpPr>
        <p:grpSpPr>
          <a:xfrm>
            <a:off x="5111039" y="0"/>
            <a:ext cx="7867651" cy="3096839"/>
            <a:chOff x="6465479" y="1030467"/>
            <a:chExt cx="4046627" cy="2854651"/>
          </a:xfrm>
        </p:grpSpPr>
        <p:sp>
          <p:nvSpPr>
            <p:cNvPr id="34" name="Rectangle: Rounded Corners 9">
              <a:extLst>
                <a:ext uri="{FF2B5EF4-FFF2-40B4-BE49-F238E27FC236}">
                  <a16:creationId xmlns:a16="http://schemas.microsoft.com/office/drawing/2014/main" id="{3FEBAB6A-5059-1D03-EB5C-DBECD16129A6}"/>
                </a:ext>
              </a:extLst>
            </p:cNvPr>
            <p:cNvSpPr/>
            <p:nvPr/>
          </p:nvSpPr>
          <p:spPr>
            <a:xfrm>
              <a:off x="6465479" y="1030467"/>
              <a:ext cx="4046627"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Rounded Corners 10">
              <a:extLst>
                <a:ext uri="{FF2B5EF4-FFF2-40B4-BE49-F238E27FC236}">
                  <a16:creationId xmlns:a16="http://schemas.microsoft.com/office/drawing/2014/main" id="{BB9D075E-5698-1B52-47B8-5877A683E36E}"/>
                </a:ext>
              </a:extLst>
            </p:cNvPr>
            <p:cNvSpPr/>
            <p:nvPr/>
          </p:nvSpPr>
          <p:spPr>
            <a:xfrm>
              <a:off x="6580405" y="1210011"/>
              <a:ext cx="3854056" cy="235077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400" dirty="0">
                  <a:solidFill>
                    <a:srgbClr val="569CD6"/>
                  </a:solidFill>
                  <a:latin typeface="Consolas" panose="020B0609020204030204" pitchFamily="49" charset="0"/>
                </a:rPr>
                <a:t>for</a:t>
              </a:r>
              <a:r>
                <a:rPr lang="en-US" altLang="zh-TW" sz="2400" dirty="0">
                  <a:solidFill>
                    <a:srgbClr val="D4D4D4"/>
                  </a:solidFill>
                  <a:latin typeface="Consolas" panose="020B0609020204030204" pitchFamily="49" charset="0"/>
                </a:rPr>
                <a:t> (</a:t>
              </a:r>
              <a:r>
                <a:rPr lang="en-US" altLang="zh-TW" sz="2400" dirty="0" err="1">
                  <a:solidFill>
                    <a:srgbClr val="569CD6"/>
                  </a:solidFill>
                  <a:latin typeface="Consolas" panose="020B0609020204030204" pitchFamily="49" charset="0"/>
                </a:rPr>
                <a:t>int</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 </a:t>
              </a:r>
              <a:r>
                <a:rPr lang="en-US" altLang="zh-TW" sz="2400" dirty="0">
                  <a:solidFill>
                    <a:srgbClr val="B5CEA8"/>
                  </a:solidFill>
                  <a:latin typeface="Consolas" panose="020B0609020204030204" pitchFamily="49" charset="0"/>
                </a:rPr>
                <a:t>1</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&lt; </a:t>
              </a:r>
              <a:r>
                <a:rPr lang="en-US" altLang="zh-TW" sz="2400" dirty="0">
                  <a:solidFill>
                    <a:srgbClr val="B5CEA8"/>
                  </a:solidFill>
                  <a:latin typeface="Consolas" panose="020B0609020204030204" pitchFamily="49" charset="0"/>
                </a:rPr>
                <a:t>5</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printf</a:t>
              </a:r>
              <a:r>
                <a:rPr lang="en-US" altLang="zh-TW" sz="2400" dirty="0">
                  <a:solidFill>
                    <a:srgbClr val="D4D4D4"/>
                  </a:solidFill>
                  <a:latin typeface="Consolas" panose="020B0609020204030204" pitchFamily="49" charset="0"/>
                </a:rPr>
                <a:t>(</a:t>
              </a:r>
              <a:r>
                <a:rPr lang="en-US" altLang="zh-TW" sz="2400" dirty="0">
                  <a:solidFill>
                    <a:srgbClr val="CE9178"/>
                  </a:solidFill>
                  <a:latin typeface="Consolas" panose="020B0609020204030204" pitchFamily="49" charset="0"/>
                </a:rPr>
                <a:t>"Number:"</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    </a:t>
              </a:r>
              <a:r>
                <a:rPr lang="en-US" altLang="zh-TW" sz="2400" dirty="0">
                  <a:solidFill>
                    <a:srgbClr val="569CD6"/>
                  </a:solidFill>
                  <a:latin typeface="Consolas" panose="020B0609020204030204" pitchFamily="49" charset="0"/>
                </a:rPr>
                <a:t>if</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 </a:t>
              </a:r>
              <a:r>
                <a:rPr lang="en-US" altLang="zh-TW" sz="2400" dirty="0">
                  <a:solidFill>
                    <a:srgbClr val="B5CEA8"/>
                  </a:solidFill>
                  <a:latin typeface="Consolas" panose="020B0609020204030204" pitchFamily="49" charset="0"/>
                </a:rPr>
                <a:t>3</a:t>
              </a:r>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a:solidFill>
                    <a:srgbClr val="569CD6"/>
                  </a:solidFill>
                  <a:latin typeface="Consolas" panose="020B0609020204030204" pitchFamily="49" charset="0"/>
                </a:rPr>
                <a:t>continue</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printf</a:t>
              </a:r>
              <a:r>
                <a:rPr lang="en-US" altLang="zh-TW" sz="2400" dirty="0">
                  <a:solidFill>
                    <a:srgbClr val="D4D4D4"/>
                  </a:solidFill>
                  <a:latin typeface="Consolas" panose="020B0609020204030204" pitchFamily="49" charset="0"/>
                </a:rPr>
                <a:t>(</a:t>
              </a:r>
              <a:r>
                <a:rPr lang="en-US" altLang="zh-TW" sz="2400" dirty="0">
                  <a:solidFill>
                    <a:srgbClr val="CE9178"/>
                  </a:solidFill>
                  <a:latin typeface="Consolas" panose="020B0609020204030204" pitchFamily="49" charset="0"/>
                </a:rPr>
                <a:t>"%d\n"</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a:t>
              </a:r>
            </a:p>
          </p:txBody>
        </p:sp>
      </p:grpSp>
      <p:sp>
        <p:nvSpPr>
          <p:cNvPr id="42" name="Google Shape;298;g2ec704a794d_0_0"/>
          <p:cNvSpPr/>
          <p:nvPr/>
        </p:nvSpPr>
        <p:spPr>
          <a:xfrm>
            <a:off x="161267" y="2848171"/>
            <a:ext cx="1394822" cy="1124700"/>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執行初始動作</a:t>
            </a:r>
            <a:endParaRPr sz="1400" b="0" i="0" u="none" strike="noStrike" cap="none">
              <a:solidFill>
                <a:srgbClr val="000000"/>
              </a:solidFill>
              <a:latin typeface="Arial"/>
              <a:ea typeface="Arial"/>
              <a:cs typeface="Arial"/>
              <a:sym typeface="Arial"/>
            </a:endParaRPr>
          </a:p>
        </p:txBody>
      </p:sp>
      <p:sp>
        <p:nvSpPr>
          <p:cNvPr id="43" name="Google Shape;299;g2ec704a794d_0_0"/>
          <p:cNvSpPr/>
          <p:nvPr/>
        </p:nvSpPr>
        <p:spPr>
          <a:xfrm>
            <a:off x="2446102" y="2751791"/>
            <a:ext cx="1431631"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判斷執行條件</a:t>
            </a:r>
            <a:endParaRPr sz="1400" b="0" i="0" u="none" strike="noStrike" cap="none" dirty="0">
              <a:solidFill>
                <a:srgbClr val="000000"/>
              </a:solidFill>
              <a:latin typeface="Arial"/>
              <a:ea typeface="Arial"/>
              <a:cs typeface="Arial"/>
              <a:sym typeface="Arial"/>
            </a:endParaRPr>
          </a:p>
        </p:txBody>
      </p:sp>
      <p:sp>
        <p:nvSpPr>
          <p:cNvPr id="44" name="Google Shape;300;g2ec704a794d_0_0"/>
          <p:cNvSpPr/>
          <p:nvPr/>
        </p:nvSpPr>
        <p:spPr>
          <a:xfrm>
            <a:off x="161267" y="5097965"/>
            <a:ext cx="4017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執行大括號內的程式碼</a:t>
            </a:r>
            <a:r>
              <a:rPr lang="en-US" sz="2800" b="0" i="0" u="none" strike="noStrike" cap="none" dirty="0">
                <a:solidFill>
                  <a:srgbClr val="FFFFFF"/>
                </a:solidFill>
                <a:latin typeface="Arial"/>
                <a:ea typeface="Arial"/>
                <a:cs typeface="Arial"/>
                <a:sym typeface="Arial"/>
              </a:rPr>
              <a:t>(continue</a:t>
            </a:r>
            <a:r>
              <a:rPr lang="zh-TW" altLang="en-US" sz="2800" dirty="0">
                <a:solidFill>
                  <a:srgbClr val="FFFFFF"/>
                </a:solidFill>
              </a:rPr>
              <a:t>之前</a:t>
            </a:r>
            <a:r>
              <a:rPr lang="en-US" altLang="zh-TW" sz="2800" b="0" i="0" u="none" strike="noStrike" cap="none" dirty="0">
                <a:solidFill>
                  <a:srgbClr val="FFFFFF"/>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sp>
        <p:nvSpPr>
          <p:cNvPr id="45" name="Google Shape;301;g2ec704a794d_0_0"/>
          <p:cNvSpPr/>
          <p:nvPr/>
        </p:nvSpPr>
        <p:spPr>
          <a:xfrm>
            <a:off x="4767746" y="2794090"/>
            <a:ext cx="47550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迴圈結束要自動執行的動作</a:t>
            </a:r>
            <a:endParaRPr sz="1400" b="0" i="0" u="none" strike="noStrike" cap="none" dirty="0">
              <a:solidFill>
                <a:srgbClr val="000000"/>
              </a:solidFill>
              <a:latin typeface="Arial"/>
              <a:ea typeface="Arial"/>
              <a:cs typeface="Arial"/>
              <a:sym typeface="Arial"/>
            </a:endParaRPr>
          </a:p>
        </p:txBody>
      </p:sp>
      <p:sp>
        <p:nvSpPr>
          <p:cNvPr id="46" name="Google Shape;303;g2ec704a794d_0_0"/>
          <p:cNvSpPr/>
          <p:nvPr/>
        </p:nvSpPr>
        <p:spPr>
          <a:xfrm>
            <a:off x="1708928" y="3264271"/>
            <a:ext cx="678672"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47" name="Google Shape;305;g2ec704a794d_0_0"/>
          <p:cNvSpPr/>
          <p:nvPr/>
        </p:nvSpPr>
        <p:spPr>
          <a:xfrm>
            <a:off x="4358035" y="5539787"/>
            <a:ext cx="467965"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18" name="Google Shape;300;g2ec704a794d_0_0"/>
          <p:cNvSpPr/>
          <p:nvPr/>
        </p:nvSpPr>
        <p:spPr>
          <a:xfrm>
            <a:off x="4926106" y="5123687"/>
            <a:ext cx="4014694"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執行大括號內的程式碼</a:t>
            </a:r>
            <a:r>
              <a:rPr lang="en-US" sz="2800" b="0" i="0" u="none" strike="noStrike" cap="none" dirty="0">
                <a:solidFill>
                  <a:srgbClr val="FFFFFF"/>
                </a:solidFill>
                <a:latin typeface="Arial"/>
                <a:ea typeface="Arial"/>
                <a:cs typeface="Arial"/>
                <a:sym typeface="Arial"/>
              </a:rPr>
              <a:t>(continue</a:t>
            </a:r>
            <a:r>
              <a:rPr lang="zh-TW" altLang="en-US" sz="2800" dirty="0">
                <a:solidFill>
                  <a:srgbClr val="FFFFFF"/>
                </a:solidFill>
              </a:rPr>
              <a:t>之後</a:t>
            </a:r>
            <a:r>
              <a:rPr lang="en-US" altLang="zh-TW" sz="2800" b="0" i="0" u="none" strike="noStrike" cap="none" dirty="0">
                <a:solidFill>
                  <a:srgbClr val="FFFFFF"/>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sp>
        <p:nvSpPr>
          <p:cNvPr id="19" name="Google Shape;303;g2ec704a794d_0_0"/>
          <p:cNvSpPr/>
          <p:nvPr/>
        </p:nvSpPr>
        <p:spPr>
          <a:xfrm flipH="1">
            <a:off x="3997187" y="3217027"/>
            <a:ext cx="678672"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3" name="向下箭號 2"/>
          <p:cNvSpPr/>
          <p:nvPr/>
        </p:nvSpPr>
        <p:spPr>
          <a:xfrm>
            <a:off x="2677297" y="3876491"/>
            <a:ext cx="741406" cy="1247196"/>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Google Shape;308;g2ec704a794d_0_0"/>
          <p:cNvSpPr txBox="1"/>
          <p:nvPr/>
        </p:nvSpPr>
        <p:spPr>
          <a:xfrm>
            <a:off x="2630159" y="4155759"/>
            <a:ext cx="10974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err="1">
                <a:solidFill>
                  <a:srgbClr val="FFFF00"/>
                </a:solidFill>
                <a:highlight>
                  <a:srgbClr val="000000"/>
                </a:highlight>
                <a:latin typeface="Arial"/>
                <a:ea typeface="Arial"/>
                <a:cs typeface="Arial"/>
                <a:sym typeface="Arial"/>
              </a:rPr>
              <a:t>符合</a:t>
            </a:r>
            <a:endParaRPr sz="1400" b="0" i="0" u="none" strike="noStrike" cap="none" dirty="0">
              <a:solidFill>
                <a:srgbClr val="000000"/>
              </a:solidFill>
              <a:latin typeface="Arial"/>
              <a:ea typeface="Arial"/>
              <a:cs typeface="Arial"/>
              <a:sym typeface="Arial"/>
            </a:endParaRPr>
          </a:p>
        </p:txBody>
      </p:sp>
      <p:sp>
        <p:nvSpPr>
          <p:cNvPr id="4" name="向上箭號 3"/>
          <p:cNvSpPr/>
          <p:nvPr/>
        </p:nvSpPr>
        <p:spPr>
          <a:xfrm>
            <a:off x="5988908" y="3972871"/>
            <a:ext cx="815546" cy="1035734"/>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向上箭號 1"/>
          <p:cNvSpPr/>
          <p:nvPr/>
        </p:nvSpPr>
        <p:spPr>
          <a:xfrm rot="3600000">
            <a:off x="4207003" y="3648957"/>
            <a:ext cx="770559" cy="1651887"/>
          </a:xfrm>
          <a:prstGeom prs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Google Shape;271;p11"/>
          <p:cNvSpPr txBox="1">
            <a:spLocks/>
          </p:cNvSpPr>
          <p:nvPr/>
        </p:nvSpPr>
        <p:spPr>
          <a:xfrm>
            <a:off x="269763" y="489936"/>
            <a:ext cx="9905998" cy="1905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200"/>
              <a:buFont typeface="Arial"/>
              <a:buNone/>
            </a:pPr>
            <a:r>
              <a:rPr lang="zh-TW" altLang="en-US" dirty="0">
                <a:solidFill>
                  <a:schemeClr val="bg1"/>
                </a:solidFill>
                <a:latin typeface="Consolas" panose="020B0609020204030204" pitchFamily="49" charset="0"/>
                <a:ea typeface="Arial"/>
                <a:cs typeface="Arial"/>
                <a:sym typeface="Arial"/>
              </a:rPr>
              <a:t>迴圈控制</a:t>
            </a:r>
            <a:r>
              <a:rPr lang="zh-TW" altLang="en-US" dirty="0">
                <a:solidFill>
                  <a:schemeClr val="bg1"/>
                </a:solidFill>
                <a:latin typeface="Consolas" panose="020B0609020204030204" pitchFamily="49" charset="0"/>
                <a:ea typeface="Consolas"/>
                <a:cs typeface="Consolas"/>
                <a:sym typeface="Consolas"/>
              </a:rPr>
              <a:t> </a:t>
            </a:r>
            <a:r>
              <a:rPr lang="en-US" altLang="zh-TW" dirty="0">
                <a:solidFill>
                  <a:schemeClr val="bg1"/>
                </a:solidFill>
                <a:latin typeface="Consolas" panose="020B0609020204030204" pitchFamily="49" charset="0"/>
                <a:ea typeface="Consolas"/>
                <a:cs typeface="Consolas"/>
                <a:sym typeface="Consolas"/>
              </a:rPr>
              <a:t>- </a:t>
            </a:r>
            <a:r>
              <a:rPr lang="en-US" dirty="0">
                <a:solidFill>
                  <a:schemeClr val="bg1"/>
                </a:solidFill>
                <a:latin typeface="Consolas" panose="020B0609020204030204" pitchFamily="49" charset="0"/>
                <a:ea typeface="Consolas"/>
                <a:cs typeface="Consolas"/>
                <a:sym typeface="Consolas"/>
              </a:rPr>
              <a:t>continue</a:t>
            </a:r>
          </a:p>
        </p:txBody>
      </p:sp>
      <p:sp>
        <p:nvSpPr>
          <p:cNvPr id="20" name="Google Shape;308;g2ec704a794d_0_0"/>
          <p:cNvSpPr txBox="1"/>
          <p:nvPr/>
        </p:nvSpPr>
        <p:spPr>
          <a:xfrm>
            <a:off x="3993209" y="4111421"/>
            <a:ext cx="1941523" cy="9540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zh-TW" altLang="en-US" sz="2800" dirty="0">
                <a:solidFill>
                  <a:srgbClr val="FFFF00"/>
                </a:solidFill>
                <a:highlight>
                  <a:srgbClr val="000000"/>
                </a:highlight>
              </a:rPr>
              <a:t>觸發</a:t>
            </a:r>
            <a:r>
              <a:rPr lang="en-US" altLang="zh-TW" sz="2800" dirty="0" err="1">
                <a:solidFill>
                  <a:srgbClr val="FFFF00"/>
                </a:solidFill>
                <a:highlight>
                  <a:srgbClr val="000000"/>
                </a:highlight>
              </a:rPr>
              <a:t>coontinue</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1252616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96"/>
          <p:cNvSpPr txBox="1">
            <a:spLocks noGrp="1"/>
          </p:cNvSpPr>
          <p:nvPr>
            <p:ph type="title"/>
          </p:nvPr>
        </p:nvSpPr>
        <p:spPr>
          <a:xfrm>
            <a:off x="270037" y="67734"/>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cap="none" dirty="0" err="1">
                <a:solidFill>
                  <a:schemeClr val="bg1"/>
                </a:solidFill>
                <a:latin typeface="Arial"/>
                <a:ea typeface="Arial"/>
                <a:cs typeface="Arial"/>
                <a:sym typeface="Arial"/>
              </a:rPr>
              <a:t>迴圈控制</a:t>
            </a:r>
            <a:r>
              <a:rPr lang="en-US" cap="none" dirty="0">
                <a:solidFill>
                  <a:schemeClr val="bg1"/>
                </a:solidFill>
                <a:latin typeface="Consolas"/>
                <a:ea typeface="Consolas"/>
                <a:cs typeface="Consolas"/>
                <a:sym typeface="Consolas"/>
              </a:rPr>
              <a:t> - break</a:t>
            </a:r>
            <a:endParaRPr cap="none" dirty="0">
              <a:solidFill>
                <a:schemeClr val="bg1"/>
              </a:solidFill>
              <a:latin typeface="Consolas"/>
              <a:ea typeface="Consolas"/>
              <a:cs typeface="Consolas"/>
              <a:sym typeface="Consolas"/>
            </a:endParaRPr>
          </a:p>
        </p:txBody>
      </p:sp>
      <p:grpSp>
        <p:nvGrpSpPr>
          <p:cNvPr id="5" name="Group 8">
            <a:extLst>
              <a:ext uri="{FF2B5EF4-FFF2-40B4-BE49-F238E27FC236}">
                <a16:creationId xmlns:a16="http://schemas.microsoft.com/office/drawing/2014/main" id="{17664304-01CA-64EC-5DB4-4EF1D79141E6}"/>
              </a:ext>
            </a:extLst>
          </p:cNvPr>
          <p:cNvGrpSpPr/>
          <p:nvPr/>
        </p:nvGrpSpPr>
        <p:grpSpPr>
          <a:xfrm>
            <a:off x="118768" y="1234593"/>
            <a:ext cx="5740400" cy="2629692"/>
            <a:chOff x="6542780" y="1032923"/>
            <a:chExt cx="3736193" cy="2854651"/>
          </a:xfrm>
        </p:grpSpPr>
        <p:sp>
          <p:nvSpPr>
            <p:cNvPr id="6" name="Rectangle: Rounded Corners 9">
              <a:extLst>
                <a:ext uri="{FF2B5EF4-FFF2-40B4-BE49-F238E27FC236}">
                  <a16:creationId xmlns:a16="http://schemas.microsoft.com/office/drawing/2014/main" id="{3FEBAB6A-5059-1D03-EB5C-DBECD16129A6}"/>
                </a:ext>
              </a:extLst>
            </p:cNvPr>
            <p:cNvSpPr/>
            <p:nvPr/>
          </p:nvSpPr>
          <p:spPr>
            <a:xfrm>
              <a:off x="6542780" y="1032923"/>
              <a:ext cx="3736193"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10">
              <a:extLst>
                <a:ext uri="{FF2B5EF4-FFF2-40B4-BE49-F238E27FC236}">
                  <a16:creationId xmlns:a16="http://schemas.microsoft.com/office/drawing/2014/main" id="{BB9D075E-5698-1B52-47B8-5877A683E36E}"/>
                </a:ext>
              </a:extLst>
            </p:cNvPr>
            <p:cNvSpPr/>
            <p:nvPr/>
          </p:nvSpPr>
          <p:spPr>
            <a:xfrm>
              <a:off x="6659503" y="1210009"/>
              <a:ext cx="3502746" cy="250047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if</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3</a:t>
              </a:r>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break</a:t>
              </a:r>
              <a:r>
                <a:rPr lang="nn-NO" altLang="zh-TW" sz="2400" dirty="0">
                  <a:solidFill>
                    <a:srgbClr val="D4D4D4"/>
                  </a:solidFill>
                  <a:latin typeface="Consolas" panose="020B0609020204030204" pitchFamily="49" charset="0"/>
                </a:rPr>
                <a:t>;</a:t>
              </a:r>
            </a:p>
            <a:p>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a:t>
              </a:r>
            </a:p>
          </p:txBody>
        </p:sp>
      </p:grpSp>
      <p:grpSp>
        <p:nvGrpSpPr>
          <p:cNvPr id="8" name="Group 8">
            <a:extLst>
              <a:ext uri="{FF2B5EF4-FFF2-40B4-BE49-F238E27FC236}">
                <a16:creationId xmlns:a16="http://schemas.microsoft.com/office/drawing/2014/main" id="{17664304-01CA-64EC-5DB4-4EF1D79141E6}"/>
              </a:ext>
            </a:extLst>
          </p:cNvPr>
          <p:cNvGrpSpPr/>
          <p:nvPr/>
        </p:nvGrpSpPr>
        <p:grpSpPr>
          <a:xfrm>
            <a:off x="6129983" y="1234592"/>
            <a:ext cx="5782616" cy="2629692"/>
            <a:chOff x="6465479" y="1030467"/>
            <a:chExt cx="3763670" cy="2854651"/>
          </a:xfrm>
        </p:grpSpPr>
        <p:sp>
          <p:nvSpPr>
            <p:cNvPr id="9" name="Rectangle: Rounded Corners 9">
              <a:extLst>
                <a:ext uri="{FF2B5EF4-FFF2-40B4-BE49-F238E27FC236}">
                  <a16:creationId xmlns:a16="http://schemas.microsoft.com/office/drawing/2014/main" id="{3FEBAB6A-5059-1D03-EB5C-DBECD16129A6}"/>
                </a:ext>
              </a:extLst>
            </p:cNvPr>
            <p:cNvSpPr/>
            <p:nvPr/>
          </p:nvSpPr>
          <p:spPr>
            <a:xfrm>
              <a:off x="6465479" y="1030467"/>
              <a:ext cx="3763670"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10">
              <a:extLst>
                <a:ext uri="{FF2B5EF4-FFF2-40B4-BE49-F238E27FC236}">
                  <a16:creationId xmlns:a16="http://schemas.microsoft.com/office/drawing/2014/main" id="{BB9D075E-5698-1B52-47B8-5877A683E36E}"/>
                </a:ext>
              </a:extLst>
            </p:cNvPr>
            <p:cNvSpPr/>
            <p:nvPr/>
          </p:nvSpPr>
          <p:spPr>
            <a:xfrm>
              <a:off x="6580405" y="1210010"/>
              <a:ext cx="3502746" cy="250047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if</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3</a:t>
              </a:r>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break</a:t>
              </a:r>
              <a:r>
                <a:rPr lang="nn-NO" altLang="zh-TW" sz="2400" dirty="0">
                  <a:solidFill>
                    <a:srgbClr val="D4D4D4"/>
                  </a:solidFill>
                  <a:latin typeface="Consolas" panose="020B0609020204030204" pitchFamily="49" charset="0"/>
                </a:rPr>
                <a:t>;</a:t>
              </a:r>
            </a:p>
            <a:p>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a:t>
              </a:r>
            </a:p>
          </p:txBody>
        </p:sp>
      </p:gr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1186</TotalTime>
  <Words>10114</Words>
  <Application>Microsoft Office PowerPoint</Application>
  <PresentationFormat>Widescreen</PresentationFormat>
  <Paragraphs>2139</Paragraphs>
  <Slides>119</Slides>
  <Notes>119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119</vt:i4>
      </vt:variant>
    </vt:vector>
  </HeadingPairs>
  <TitlesOfParts>
    <vt:vector size="126" baseType="lpstr">
      <vt:lpstr>Consolas</vt:lpstr>
      <vt:lpstr>Century</vt:lpstr>
      <vt:lpstr>Arial</vt:lpstr>
      <vt:lpstr>Calibri</vt:lpstr>
      <vt:lpstr>Microsoft JhengHei</vt:lpstr>
      <vt:lpstr>Century Gothic</vt:lpstr>
      <vt:lpstr>Office 佈景主題</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迴圈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 迴圈執行順序</vt:lpstr>
      <vt:lpstr>For 迴圈執行順序</vt:lpstr>
      <vt:lpstr>For 迴圈執行順序</vt:lpstr>
      <vt:lpstr>For 迴圈執行順序</vt:lpstr>
      <vt:lpstr>For 迴圈執行順序</vt:lpstr>
      <vt:lpstr>For 迴圈 – 範例</vt:lpstr>
      <vt:lpstr>For 迴圈 – 範例</vt:lpstr>
      <vt:lpstr>迴圈控制 - break</vt:lpstr>
      <vt:lpstr>迴圈控制 - break</vt:lpstr>
      <vt:lpstr>迴圈控制 - break</vt:lpstr>
      <vt:lpstr>PowerPoint Presentation</vt:lpstr>
      <vt:lpstr>PowerPoint Presentation</vt:lpstr>
      <vt:lpstr>PowerPoint Presentation</vt:lpstr>
      <vt:lpstr>迴圈控制 - break</vt:lpstr>
      <vt:lpstr>迴圈控制 - break</vt:lpstr>
      <vt:lpstr>迴圈控制 - break</vt:lpstr>
      <vt:lpstr>迴圈控制 - continue</vt:lpstr>
      <vt:lpstr>迴圈控制 - continue</vt:lpstr>
      <vt:lpstr>迴圈控制 - continue</vt:lpstr>
      <vt:lpstr>陣列</vt:lpstr>
      <vt:lpstr>什麼是陣列？</vt:lpstr>
      <vt:lpstr>陣列的應用</vt:lpstr>
      <vt:lpstr>陣列 – 宣告</vt:lpstr>
      <vt:lpstr>陣列 – 操作</vt:lpstr>
      <vt:lpstr>陣列 – 操作</vt:lpstr>
      <vt:lpstr>陣列 – 操作</vt:lpstr>
      <vt:lpstr>陣列 – 操作</vt:lpstr>
      <vt:lpstr>陣列 – 操作</vt:lpstr>
      <vt:lpstr>用for迴圈遍歷陣列</vt:lpstr>
      <vt:lpstr>用for迴圈遍歷陣列</vt:lpstr>
      <vt:lpstr>陣列 – 範例：費氏數列</vt:lpstr>
      <vt:lpstr>陣列 – 範例：印出費氏數列前10項</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睿彬 盧</dc:creator>
  <cp:lastModifiedBy>劉祐廷</cp:lastModifiedBy>
  <cp:revision>63</cp:revision>
  <dcterms:created xsi:type="dcterms:W3CDTF">2022-05-07T15:25:25Z</dcterms:created>
  <dcterms:modified xsi:type="dcterms:W3CDTF">2024-07-19T19:59:38Z</dcterms:modified>
</cp:coreProperties>
</file>