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3"/>
  </p:notesMasterIdLst>
  <p:sldIdLst>
    <p:sldId id="256" r:id="rId2"/>
    <p:sldId id="257" r:id="rId3"/>
    <p:sldId id="309" r:id="rId4"/>
    <p:sldId id="313" r:id="rId5"/>
    <p:sldId id="394" r:id="rId6"/>
    <p:sldId id="384" r:id="rId7"/>
    <p:sldId id="393" r:id="rId8"/>
    <p:sldId id="383" r:id="rId9"/>
    <p:sldId id="261" r:id="rId10"/>
    <p:sldId id="314" r:id="rId11"/>
    <p:sldId id="396" r:id="rId12"/>
    <p:sldId id="385" r:id="rId13"/>
    <p:sldId id="395" r:id="rId14"/>
    <p:sldId id="386" r:id="rId15"/>
    <p:sldId id="264" r:id="rId16"/>
    <p:sldId id="392" r:id="rId17"/>
    <p:sldId id="387" r:id="rId18"/>
    <p:sldId id="391" r:id="rId19"/>
    <p:sldId id="388" r:id="rId20"/>
    <p:sldId id="318" r:id="rId21"/>
    <p:sldId id="389" r:id="rId22"/>
    <p:sldId id="398" r:id="rId23"/>
    <p:sldId id="390" r:id="rId24"/>
    <p:sldId id="397" r:id="rId25"/>
    <p:sldId id="403" r:id="rId26"/>
    <p:sldId id="320" r:id="rId27"/>
    <p:sldId id="400" r:id="rId28"/>
    <p:sldId id="401" r:id="rId29"/>
    <p:sldId id="402" r:id="rId30"/>
    <p:sldId id="407" r:id="rId31"/>
    <p:sldId id="399" r:id="rId32"/>
    <p:sldId id="408" r:id="rId33"/>
    <p:sldId id="404" r:id="rId34"/>
    <p:sldId id="405" r:id="rId35"/>
    <p:sldId id="409" r:id="rId36"/>
    <p:sldId id="410" r:id="rId37"/>
    <p:sldId id="406" r:id="rId38"/>
    <p:sldId id="411" r:id="rId39"/>
    <p:sldId id="412" r:id="rId40"/>
    <p:sldId id="416" r:id="rId41"/>
    <p:sldId id="413" r:id="rId42"/>
    <p:sldId id="417" r:id="rId43"/>
    <p:sldId id="414" r:id="rId44"/>
    <p:sldId id="418" r:id="rId45"/>
    <p:sldId id="415" r:id="rId46"/>
    <p:sldId id="419" r:id="rId47"/>
    <p:sldId id="420" r:id="rId48"/>
    <p:sldId id="421" r:id="rId49"/>
    <p:sldId id="422" r:id="rId50"/>
    <p:sldId id="423" r:id="rId51"/>
    <p:sldId id="424" r:id="rId52"/>
    <p:sldId id="425" r:id="rId53"/>
    <p:sldId id="426" r:id="rId54"/>
    <p:sldId id="273" r:id="rId55"/>
    <p:sldId id="427" r:id="rId56"/>
    <p:sldId id="430" r:id="rId57"/>
    <p:sldId id="278" r:id="rId58"/>
    <p:sldId id="431" r:id="rId59"/>
    <p:sldId id="435" r:id="rId60"/>
    <p:sldId id="436" r:id="rId61"/>
    <p:sldId id="437" r:id="rId62"/>
    <p:sldId id="444" r:id="rId63"/>
    <p:sldId id="439" r:id="rId64"/>
    <p:sldId id="445" r:id="rId65"/>
    <p:sldId id="446" r:id="rId66"/>
    <p:sldId id="441" r:id="rId67"/>
    <p:sldId id="447" r:id="rId68"/>
    <p:sldId id="448" r:id="rId69"/>
    <p:sldId id="443" r:id="rId70"/>
    <p:sldId id="438" r:id="rId71"/>
    <p:sldId id="332" r:id="rId72"/>
    <p:sldId id="449" r:id="rId73"/>
    <p:sldId id="338" r:id="rId74"/>
    <p:sldId id="453" r:id="rId75"/>
    <p:sldId id="454" r:id="rId76"/>
    <p:sldId id="450" r:id="rId77"/>
    <p:sldId id="455" r:id="rId78"/>
    <p:sldId id="458" r:id="rId79"/>
    <p:sldId id="459" r:id="rId80"/>
    <p:sldId id="457" r:id="rId81"/>
    <p:sldId id="460" r:id="rId82"/>
    <p:sldId id="461" r:id="rId83"/>
    <p:sldId id="462" r:id="rId84"/>
    <p:sldId id="451" r:id="rId85"/>
    <p:sldId id="285" r:id="rId86"/>
    <p:sldId id="478" r:id="rId87"/>
    <p:sldId id="479" r:id="rId88"/>
    <p:sldId id="480" r:id="rId89"/>
    <p:sldId id="485" r:id="rId90"/>
    <p:sldId id="484" r:id="rId91"/>
    <p:sldId id="486" r:id="rId92"/>
    <p:sldId id="487" r:id="rId93"/>
    <p:sldId id="481" r:id="rId94"/>
    <p:sldId id="488" r:id="rId95"/>
    <p:sldId id="489" r:id="rId96"/>
    <p:sldId id="490" r:id="rId97"/>
    <p:sldId id="491" r:id="rId98"/>
    <p:sldId id="492" r:id="rId99"/>
    <p:sldId id="493" r:id="rId100"/>
    <p:sldId id="495" r:id="rId101"/>
    <p:sldId id="494" r:id="rId102"/>
    <p:sldId id="291" r:id="rId103"/>
    <p:sldId id="497" r:id="rId104"/>
    <p:sldId id="496" r:id="rId105"/>
    <p:sldId id="498" r:id="rId106"/>
    <p:sldId id="499" r:id="rId107"/>
    <p:sldId id="500" r:id="rId108"/>
    <p:sldId id="501" r:id="rId109"/>
    <p:sldId id="502" r:id="rId110"/>
    <p:sldId id="503" r:id="rId111"/>
    <p:sldId id="505" r:id="rId112"/>
    <p:sldId id="506" r:id="rId113"/>
    <p:sldId id="507" r:id="rId114"/>
    <p:sldId id="508" r:id="rId115"/>
    <p:sldId id="299" r:id="rId116"/>
    <p:sldId id="300" r:id="rId117"/>
    <p:sldId id="465" r:id="rId118"/>
    <p:sldId id="463" r:id="rId119"/>
    <p:sldId id="464" r:id="rId120"/>
    <p:sldId id="466" r:id="rId121"/>
    <p:sldId id="467" r:id="rId122"/>
    <p:sldId id="472" r:id="rId123"/>
    <p:sldId id="470" r:id="rId124"/>
    <p:sldId id="468" r:id="rId125"/>
    <p:sldId id="471" r:id="rId126"/>
    <p:sldId id="473" r:id="rId127"/>
    <p:sldId id="474" r:id="rId128"/>
    <p:sldId id="477" r:id="rId129"/>
    <p:sldId id="305" r:id="rId130"/>
    <p:sldId id="307" r:id="rId131"/>
    <p:sldId id="308" r:id="rId132"/>
  </p:sldIdLst>
  <p:sldSz cx="12192000" cy="6858000"/>
  <p:notesSz cx="6858000" cy="9144000"/>
  <p:embeddedFontLst>
    <p:embeddedFont>
      <p:font typeface="Calibri" panose="020F0502020204030204" pitchFamily="34" charset="0"/>
      <p:regular r:id="rId134"/>
      <p:bold r:id="rId135"/>
      <p:italic r:id="rId136"/>
      <p:boldItalic r:id="rId137"/>
    </p:embeddedFont>
    <p:embeddedFont>
      <p:font typeface="Century" panose="02040604050505020304" pitchFamily="18" charset="0"/>
      <p:regular r:id="rId138"/>
    </p:embeddedFont>
    <p:embeddedFont>
      <p:font typeface="Century Gothic" panose="020B0502020202020204" pitchFamily="34" charset="0"/>
      <p:regular r:id="rId139"/>
      <p:bold r:id="rId140"/>
      <p:italic r:id="rId141"/>
      <p:boldItalic r:id="rId142"/>
    </p:embeddedFont>
    <p:embeddedFont>
      <p:font typeface="Consolas" panose="020B0609020204030204" pitchFamily="49" charset="0"/>
      <p:regular r:id="rId143"/>
      <p:bold r:id="rId144"/>
      <p:italic r:id="rId145"/>
      <p:boldItalic r:id="rId146"/>
    </p:embeddedFont>
    <p:embeddedFont>
      <p:font typeface="微軟正黑體" panose="020B0604030504040204" pitchFamily="34" charset="-120"/>
      <p:regular r:id="rId147"/>
      <p:bold r:id="rId148"/>
    </p:embeddedFont>
    <p:embeddedFont>
      <p:font typeface="微軟正黑體" panose="020B0604030504040204" pitchFamily="34" charset="-120"/>
      <p:regular r:id="rId147"/>
      <p:bold r:id="rId1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9"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44C4C"/>
    <a:srgbClr val="B2954E"/>
    <a:srgbClr val="72286E"/>
    <a:srgbClr val="990099"/>
    <a:srgbClr val="801A1A"/>
    <a:srgbClr val="554829"/>
    <a:srgbClr val="9A0000"/>
    <a:srgbClr val="FF8585"/>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04" d="100"/>
          <a:sy n="104"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5.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customschemas.google.com/relationships/presentationmetadata" Target="meta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fntdata"/><Relationship Id="rId139"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7.fntdata"/><Relationship Id="rId14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2.fntdata"/><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8.fntdata"/><Relationship Id="rId14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10.fntdata"/><Relationship Id="rId148"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11.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60105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3149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8659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589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88938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45790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23568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0301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4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4437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1874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5462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10718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6848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0077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00957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29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8273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33880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6973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7119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36532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1085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2383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17335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93604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68584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4873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92268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7419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89278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26272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929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1523990" y="289397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sz="2900"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A5233F7-908E-4743-B4DD-E9F9D4D8610B}"/>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7E2441F7-E919-448F-8EEF-D9276FA4F1F9}"/>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07049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Google Shape;300;g2ec704a794d_0_0">
            <a:extLst>
              <a:ext uri="{FF2B5EF4-FFF2-40B4-BE49-F238E27FC236}">
                <a16:creationId xmlns:a16="http://schemas.microsoft.com/office/drawing/2014/main" id="{F7E46FDF-AE75-4597-808C-9C215107F7A7}"/>
              </a:ext>
            </a:extLst>
          </p:cNvPr>
          <p:cNvSpPr/>
          <p:nvPr/>
        </p:nvSpPr>
        <p:spPr>
          <a:xfrm>
            <a:off x="3698990" y="5688059"/>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dirty="0">
                <a:solidFill>
                  <a:schemeClr val="bg1"/>
                </a:solidFill>
              </a:rPr>
              <a:t>離開迴圈</a:t>
            </a:r>
            <a:endParaRPr sz="2800" b="0" i="0" u="none" strike="noStrike" cap="none" dirty="0">
              <a:solidFill>
                <a:schemeClr val="bg1"/>
              </a:solidFill>
              <a:latin typeface="Arial"/>
              <a:ea typeface="Arial"/>
              <a:cs typeface="Arial"/>
              <a:sym typeface="Arial"/>
            </a:endParaRPr>
          </a:p>
        </p:txBody>
      </p:sp>
      <p:cxnSp>
        <p:nvCxnSpPr>
          <p:cNvPr id="40" name="接點: 肘形 39">
            <a:extLst>
              <a:ext uri="{FF2B5EF4-FFF2-40B4-BE49-F238E27FC236}">
                <a16:creationId xmlns:a16="http://schemas.microsoft.com/office/drawing/2014/main" id="{9207F7DB-A4C2-4C4D-AE0D-30B67C3F9387}"/>
              </a:ext>
            </a:extLst>
          </p:cNvPr>
          <p:cNvCxnSpPr>
            <a:cxnSpLocks/>
            <a:stCxn id="3" idx="3"/>
            <a:endCxn id="39" idx="1"/>
          </p:cNvCxnSpPr>
          <p:nvPr/>
        </p:nvCxnSpPr>
        <p:spPr>
          <a:xfrm>
            <a:off x="3187031" y="5229199"/>
            <a:ext cx="511959" cy="78230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10D4B9E8-01F5-4205-976E-7F4D344D1F62}"/>
              </a:ext>
            </a:extLst>
          </p:cNvPr>
          <p:cNvSpPr txBox="1"/>
          <p:nvPr/>
        </p:nvSpPr>
        <p:spPr>
          <a:xfrm>
            <a:off x="2965956" y="6364283"/>
            <a:ext cx="95410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不符合</a:t>
            </a:r>
          </a:p>
        </p:txBody>
      </p:sp>
      <p:sp>
        <p:nvSpPr>
          <p:cNvPr id="31" name="矩形 30">
            <a:extLst>
              <a:ext uri="{FF2B5EF4-FFF2-40B4-BE49-F238E27FC236}">
                <a16:creationId xmlns:a16="http://schemas.microsoft.com/office/drawing/2014/main" id="{BA5233F7-908E-4743-B4DD-E9F9D4D8610B}"/>
              </a:ext>
            </a:extLst>
          </p:cNvPr>
          <p:cNvSpPr/>
          <p:nvPr/>
        </p:nvSpPr>
        <p:spPr>
          <a:xfrm>
            <a:off x="3582464" y="5577542"/>
            <a:ext cx="3372517" cy="85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670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591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89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4165079"/>
            <a:ext cx="4416366"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18377967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6"/>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983197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3855649"/>
            <a:ext cx="259308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5" name="接點: 肘形 4">
            <a:extLst>
              <a:ext uri="{FF2B5EF4-FFF2-40B4-BE49-F238E27FC236}">
                <a16:creationId xmlns:a16="http://schemas.microsoft.com/office/drawing/2014/main" id="{F1F6D61F-25CF-4F7E-AA49-DDD1C2F610ED}"/>
              </a:ext>
            </a:extLst>
          </p:cNvPr>
          <p:cNvCxnSpPr>
            <a:cxnSpLocks/>
            <a:stCxn id="26" idx="3"/>
          </p:cNvCxnSpPr>
          <p:nvPr/>
        </p:nvCxnSpPr>
        <p:spPr>
          <a:xfrm flipH="1">
            <a:off x="1342508" y="4016094"/>
            <a:ext cx="3077997" cy="977614"/>
          </a:xfrm>
          <a:prstGeom prst="bentConnector5">
            <a:avLst>
              <a:gd name="adj1" fmla="val -59040"/>
              <a:gd name="adj2" fmla="val 61337"/>
              <a:gd name="adj3" fmla="val 10742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823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6148053"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079307" y="2454049"/>
            <a:ext cx="4220697" cy="3080279"/>
            <a:chOff x="1066801" y="3923927"/>
            <a:chExt cx="1080920" cy="239012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097344" y="3923928"/>
              <a:ext cx="1019834" cy="2273200"/>
              <a:chOff x="1097344" y="3740303"/>
              <a:chExt cx="1019834" cy="2273200"/>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942839"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87631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6" name="Group 8">
            <a:extLst>
              <a:ext uri="{FF2B5EF4-FFF2-40B4-BE49-F238E27FC236}">
                <a16:creationId xmlns:a16="http://schemas.microsoft.com/office/drawing/2014/main" id="{0198100A-78DF-4D5A-AB48-30E53BF5AECB}"/>
              </a:ext>
            </a:extLst>
          </p:cNvPr>
          <p:cNvGrpSpPr/>
          <p:nvPr/>
        </p:nvGrpSpPr>
        <p:grpSpPr>
          <a:xfrm>
            <a:off x="891996" y="2489108"/>
            <a:ext cx="6148053" cy="3010163"/>
            <a:chOff x="6461475" y="822199"/>
            <a:chExt cx="3958026" cy="2336556"/>
          </a:xfrm>
        </p:grpSpPr>
        <p:sp>
          <p:nvSpPr>
            <p:cNvPr id="27" name="Rectangle: Rounded Corners 9">
              <a:extLst>
                <a:ext uri="{FF2B5EF4-FFF2-40B4-BE49-F238E27FC236}">
                  <a16:creationId xmlns:a16="http://schemas.microsoft.com/office/drawing/2014/main" id="{2DFEF218-A714-4482-9546-1C25B7351BC1}"/>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10">
              <a:extLst>
                <a:ext uri="{FF2B5EF4-FFF2-40B4-BE49-F238E27FC236}">
                  <a16:creationId xmlns:a16="http://schemas.microsoft.com/office/drawing/2014/main" id="{63B712D1-5553-43E4-9C04-1EC5B440F2EB}"/>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29" name="TextBox 11">
              <a:extLst>
                <a:ext uri="{FF2B5EF4-FFF2-40B4-BE49-F238E27FC236}">
                  <a16:creationId xmlns:a16="http://schemas.microsoft.com/office/drawing/2014/main" id="{60DA201F-FDBF-4960-A751-BAE615A75CDD}"/>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337813D8-2130-430C-8610-7022057A110C}"/>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6" name="Group 19">
            <a:extLst>
              <a:ext uri="{FF2B5EF4-FFF2-40B4-BE49-F238E27FC236}">
                <a16:creationId xmlns:a16="http://schemas.microsoft.com/office/drawing/2014/main" id="{345053E0-CE4A-4DD8-A69A-7F0033591DE2}"/>
              </a:ext>
            </a:extLst>
          </p:cNvPr>
          <p:cNvGrpSpPr/>
          <p:nvPr/>
        </p:nvGrpSpPr>
        <p:grpSpPr>
          <a:xfrm>
            <a:off x="7079307" y="2454049"/>
            <a:ext cx="4220697" cy="3080279"/>
            <a:chOff x="1066801" y="3923927"/>
            <a:chExt cx="1080920" cy="2390124"/>
          </a:xfrm>
        </p:grpSpPr>
        <p:sp>
          <p:nvSpPr>
            <p:cNvPr id="37" name="Rectangle: Rounded Corners 14">
              <a:extLst>
                <a:ext uri="{FF2B5EF4-FFF2-40B4-BE49-F238E27FC236}">
                  <a16:creationId xmlns:a16="http://schemas.microsoft.com/office/drawing/2014/main" id="{A3E88CD2-EAC2-4A17-A543-D76BB0CFCE1C}"/>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7">
              <a:extLst>
                <a:ext uri="{FF2B5EF4-FFF2-40B4-BE49-F238E27FC236}">
                  <a16:creationId xmlns:a16="http://schemas.microsoft.com/office/drawing/2014/main" id="{5227EAFD-A179-4CC2-8FFC-ACAB189A7CDC}"/>
                </a:ext>
              </a:extLst>
            </p:cNvPr>
            <p:cNvGrpSpPr/>
            <p:nvPr/>
          </p:nvGrpSpPr>
          <p:grpSpPr>
            <a:xfrm>
              <a:off x="1097344" y="3923928"/>
              <a:ext cx="1019834" cy="2273200"/>
              <a:chOff x="1097344" y="3740303"/>
              <a:chExt cx="1019834" cy="2273200"/>
            </a:xfrm>
          </p:grpSpPr>
          <p:sp>
            <p:nvSpPr>
              <p:cNvPr id="39" name="Rectangle: Rounded Corners 2">
                <a:extLst>
                  <a:ext uri="{FF2B5EF4-FFF2-40B4-BE49-F238E27FC236}">
                    <a16:creationId xmlns:a16="http://schemas.microsoft.com/office/drawing/2014/main" id="{980D8677-B833-47CC-8BD9-1AA5FE03230B}"/>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0" name="TextBox 4">
                <a:extLst>
                  <a:ext uri="{FF2B5EF4-FFF2-40B4-BE49-F238E27FC236}">
                    <a16:creationId xmlns:a16="http://schemas.microsoft.com/office/drawing/2014/main" id="{B217AA60-6A82-40FA-AABC-B1B4BD431199}"/>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4100633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7" name="Group 8">
            <a:extLst>
              <a:ext uri="{FF2B5EF4-FFF2-40B4-BE49-F238E27FC236}">
                <a16:creationId xmlns:a16="http://schemas.microsoft.com/office/drawing/2014/main" id="{8A637EB3-384C-4DAA-9B04-EDCCA6604F6E}"/>
              </a:ext>
            </a:extLst>
          </p:cNvPr>
          <p:cNvGrpSpPr/>
          <p:nvPr/>
        </p:nvGrpSpPr>
        <p:grpSpPr>
          <a:xfrm>
            <a:off x="891996" y="2489108"/>
            <a:ext cx="6148053" cy="3010163"/>
            <a:chOff x="6461475" y="822199"/>
            <a:chExt cx="3958026" cy="2336556"/>
          </a:xfrm>
        </p:grpSpPr>
        <p:sp>
          <p:nvSpPr>
            <p:cNvPr id="28" name="Rectangle: Rounded Corners 9">
              <a:extLst>
                <a:ext uri="{FF2B5EF4-FFF2-40B4-BE49-F238E27FC236}">
                  <a16:creationId xmlns:a16="http://schemas.microsoft.com/office/drawing/2014/main" id="{A04F8D76-E598-48C1-8117-C2428D6A6427}"/>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10">
              <a:extLst>
                <a:ext uri="{FF2B5EF4-FFF2-40B4-BE49-F238E27FC236}">
                  <a16:creationId xmlns:a16="http://schemas.microsoft.com/office/drawing/2014/main" id="{BE115E26-1B48-4B48-AA7F-4C96480ABADC}"/>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0" name="TextBox 11">
              <a:extLst>
                <a:ext uri="{FF2B5EF4-FFF2-40B4-BE49-F238E27FC236}">
                  <a16:creationId xmlns:a16="http://schemas.microsoft.com/office/drawing/2014/main" id="{8DDBE5E3-44B0-4CFE-AB12-4EC287EE406F}"/>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8024F9BC-25D2-47BD-8A71-FF68871FCA6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7" name="Group 19">
            <a:extLst>
              <a:ext uri="{FF2B5EF4-FFF2-40B4-BE49-F238E27FC236}">
                <a16:creationId xmlns:a16="http://schemas.microsoft.com/office/drawing/2014/main" id="{C3F0EA6E-9878-45DB-8CF0-23DBDA22F0E2}"/>
              </a:ext>
            </a:extLst>
          </p:cNvPr>
          <p:cNvGrpSpPr/>
          <p:nvPr/>
        </p:nvGrpSpPr>
        <p:grpSpPr>
          <a:xfrm>
            <a:off x="7079307" y="2454049"/>
            <a:ext cx="4220697" cy="3080279"/>
            <a:chOff x="1066801" y="3923927"/>
            <a:chExt cx="1080920" cy="2390124"/>
          </a:xfrm>
        </p:grpSpPr>
        <p:sp>
          <p:nvSpPr>
            <p:cNvPr id="38" name="Rectangle: Rounded Corners 14">
              <a:extLst>
                <a:ext uri="{FF2B5EF4-FFF2-40B4-BE49-F238E27FC236}">
                  <a16:creationId xmlns:a16="http://schemas.microsoft.com/office/drawing/2014/main" id="{539F2AAC-2D96-4B56-B04D-D5344B5E0CA7}"/>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7">
              <a:extLst>
                <a:ext uri="{FF2B5EF4-FFF2-40B4-BE49-F238E27FC236}">
                  <a16:creationId xmlns:a16="http://schemas.microsoft.com/office/drawing/2014/main" id="{F4BC2397-7B32-48A4-9AE0-A8A4671007E3}"/>
                </a:ext>
              </a:extLst>
            </p:cNvPr>
            <p:cNvGrpSpPr/>
            <p:nvPr/>
          </p:nvGrpSpPr>
          <p:grpSpPr>
            <a:xfrm>
              <a:off x="1097344" y="3923928"/>
              <a:ext cx="1019834" cy="2273200"/>
              <a:chOff x="1097344" y="3740303"/>
              <a:chExt cx="1019834" cy="2273200"/>
            </a:xfrm>
          </p:grpSpPr>
          <p:sp>
            <p:nvSpPr>
              <p:cNvPr id="40" name="Rectangle: Rounded Corners 2">
                <a:extLst>
                  <a:ext uri="{FF2B5EF4-FFF2-40B4-BE49-F238E27FC236}">
                    <a16:creationId xmlns:a16="http://schemas.microsoft.com/office/drawing/2014/main" id="{A8DB4102-EED5-4099-A906-600EA2FB8C5A}"/>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1" name="TextBox 4">
                <a:extLst>
                  <a:ext uri="{FF2B5EF4-FFF2-40B4-BE49-F238E27FC236}">
                    <a16:creationId xmlns:a16="http://schemas.microsoft.com/office/drawing/2014/main" id="{D364BC19-640D-4B2B-950B-37CBE8E97440}"/>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15834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999098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chemeClr val="bg1">
                      <a:lumMod val="50000"/>
                    </a:schemeClr>
                  </a:solidFill>
                  <a:effectLst/>
                  <a:latin typeface="Consolas" panose="020B0609020204030204" pitchFamily="49" charset="0"/>
                </a:rPr>
                <a:t>printf</a:t>
              </a:r>
              <a:r>
                <a:rPr lang="en-US" altLang="zh-TW" sz="2000" b="0" dirty="0">
                  <a:solidFill>
                    <a:schemeClr val="bg1">
                      <a:lumMod val="50000"/>
                    </a:schemeClr>
                  </a:solidFill>
                  <a:effectLst/>
                  <a:latin typeface="Consolas" panose="020B0609020204030204" pitchFamily="49" charset="0"/>
                </a:rPr>
                <a:t>("after continue : %d\n", </a:t>
              </a:r>
              <a:r>
                <a:rPr lang="en-US" altLang="zh-TW" sz="2000" b="0" dirty="0" err="1">
                  <a:solidFill>
                    <a:schemeClr val="bg1">
                      <a:lumMod val="50000"/>
                    </a:schemeClr>
                  </a:solidFill>
                  <a:effectLst/>
                  <a:latin typeface="Consolas" panose="020B0609020204030204" pitchFamily="49" charset="0"/>
                </a:rPr>
                <a:t>i</a:t>
              </a:r>
              <a:r>
                <a:rPr lang="en-US" altLang="zh-TW" sz="2000" b="0" dirty="0">
                  <a:solidFill>
                    <a:schemeClr val="bg1">
                      <a:lumMod val="50000"/>
                    </a:schemeClr>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3860284"/>
            <a:ext cx="304014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AB25D4C9-D200-49E1-A709-72538D3FA558}"/>
              </a:ext>
            </a:extLst>
          </p:cNvPr>
          <p:cNvSpPr/>
          <p:nvPr/>
        </p:nvSpPr>
        <p:spPr>
          <a:xfrm>
            <a:off x="4470399" y="3275861"/>
            <a:ext cx="503383"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接點: 肘形 2">
            <a:extLst>
              <a:ext uri="{FF2B5EF4-FFF2-40B4-BE49-F238E27FC236}">
                <a16:creationId xmlns:a16="http://schemas.microsoft.com/office/drawing/2014/main" id="{FFBC8CA1-5E93-4B44-B5AA-090CE2538197}"/>
              </a:ext>
            </a:extLst>
          </p:cNvPr>
          <p:cNvCxnSpPr>
            <a:stCxn id="26" idx="3"/>
            <a:endCxn id="14" idx="3"/>
          </p:cNvCxnSpPr>
          <p:nvPr/>
        </p:nvCxnSpPr>
        <p:spPr>
          <a:xfrm flipV="1">
            <a:off x="4867565" y="3436306"/>
            <a:ext cx="106217" cy="584423"/>
          </a:xfrm>
          <a:prstGeom prst="bentConnector3">
            <a:avLst>
              <a:gd name="adj1" fmla="val 179349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442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68888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cxnSp>
        <p:nvCxnSpPr>
          <p:cNvPr id="14" name="直線接點 13">
            <a:extLst>
              <a:ext uri="{FF2B5EF4-FFF2-40B4-BE49-F238E27FC236}">
                <a16:creationId xmlns:a16="http://schemas.microsoft.com/office/drawing/2014/main" id="{16AB2481-BC8E-4C6E-9EE5-2BCD3F71156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468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bg1"/>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B6064410-DDDA-4EFB-B894-F902802EFDA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47668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851227"/>
            <a:ext cx="9905998" cy="1837799"/>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en-US" cap="none" dirty="0">
              <a:solidFill>
                <a:schemeClr val="bg1"/>
              </a:solidFill>
              <a:latin typeface="Arial"/>
              <a:ea typeface="Arial"/>
              <a:cs typeface="Arial"/>
              <a:sym typeface="Arial"/>
            </a:endParaRPr>
          </a:p>
          <a:p>
            <a:pPr marL="0" lvl="0" indent="0" algn="l" rtl="0">
              <a:lnSpc>
                <a:spcPct val="90000"/>
              </a:lnSpc>
              <a:spcBef>
                <a:spcPts val="0"/>
              </a:spcBef>
              <a:spcAft>
                <a:spcPts val="0"/>
              </a:spcAft>
              <a:buSzPts val="2400"/>
              <a:buNone/>
            </a:pPr>
            <a:endParaRPr cap="none" dirty="0">
              <a:solidFill>
                <a:schemeClr val="bg1"/>
              </a:solidFill>
              <a:latin typeface="Arial"/>
              <a:ea typeface="Arial"/>
              <a:cs typeface="Arial"/>
              <a:sym typeface="Arial"/>
            </a:endParaRPr>
          </a:p>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編號從</a:t>
            </a:r>
            <a:r>
              <a:rPr lang="zh-TW" altLang="en-US" cap="none" dirty="0">
                <a:solidFill>
                  <a:schemeClr val="bg1"/>
                </a:solidFill>
                <a:latin typeface="Arial"/>
                <a:ea typeface="Arial"/>
                <a:cs typeface="Arial"/>
                <a:sym typeface="Arial"/>
              </a:rPr>
              <a:t> </a:t>
            </a:r>
            <a:r>
              <a:rPr lang="en-US"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cap="none" dirty="0" err="1">
                <a:solidFill>
                  <a:schemeClr val="bg1"/>
                </a:solidFill>
                <a:latin typeface="Arial"/>
                <a:ea typeface="Arial"/>
                <a:cs typeface="Arial"/>
                <a:sym typeface="Arial"/>
              </a:rPr>
              <a:t>開始算</a:t>
            </a:r>
            <a:endParaRPr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4276165"/>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3132286"/>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4626162"/>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3739635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3819339"/>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68740" y="5313215"/>
            <a:ext cx="10598263" cy="1174378"/>
            <a:chOff x="194705" y="5074023"/>
            <a:chExt cx="10598263"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0">
              <a:extLst>
                <a:ext uri="{FF2B5EF4-FFF2-40B4-BE49-F238E27FC236}">
                  <a16:creationId xmlns:a16="http://schemas.microsoft.com/office/drawing/2014/main" id="{A6178176-98E1-4461-8184-1C5B23B975DC}"/>
                </a:ext>
              </a:extLst>
            </p:cNvPr>
            <p:cNvSpPr txBox="1"/>
            <p:nvPr/>
          </p:nvSpPr>
          <p:spPr>
            <a:xfrm>
              <a:off x="194705" y="5455076"/>
              <a:ext cx="1210588"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83453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zh-TW" altLang="en-US" cap="none" dirty="0">
                <a:solidFill>
                  <a:schemeClr val="bg1"/>
                </a:solidFill>
                <a:latin typeface="Arial"/>
                <a:ea typeface="Arial"/>
                <a:cs typeface="Arial"/>
                <a:sym typeface="Arial"/>
              </a:rPr>
              <a:t>編號從 </a:t>
            </a:r>
            <a:r>
              <a:rPr lang="en-US" altLang="zh-TW"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zh-TW" altLang="en-US" cap="none" dirty="0">
                <a:solidFill>
                  <a:schemeClr val="bg1"/>
                </a:solidFill>
                <a:latin typeface="Arial"/>
                <a:ea typeface="Arial"/>
                <a:cs typeface="Arial"/>
                <a:sym typeface="Arial"/>
              </a:rPr>
              <a:t>開始算</a:t>
            </a: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rgbClr val="FFFF00"/>
                    </a:solidFill>
                    <a:latin typeface="微軟正黑體" panose="020B0604030504040204" pitchFamily="34" charset="-120"/>
                    <a:ea typeface="微軟正黑體" panose="020B0604030504040204" pitchFamily="34" charset="-120"/>
                  </a:rPr>
                  <a:t>第</a:t>
                </a:r>
                <a:r>
                  <a:rPr lang="en-US" altLang="zh-TW" sz="2000" dirty="0">
                    <a:solidFill>
                      <a:srgbClr val="FFFF00"/>
                    </a:solidFill>
                    <a:latin typeface="微軟正黑體" panose="020B0604030504040204" pitchFamily="34" charset="-120"/>
                    <a:ea typeface="微軟正黑體" panose="020B0604030504040204" pitchFamily="34" charset="-120"/>
                  </a:rPr>
                  <a:t>0</a:t>
                </a:r>
                <a:r>
                  <a:rPr lang="zh-TW" altLang="en-US" sz="2000" dirty="0">
                    <a:solidFill>
                      <a:srgbClr val="FFFF00"/>
                    </a:solidFill>
                    <a:latin typeface="微軟正黑體" panose="020B0604030504040204" pitchFamily="34" charset="-120"/>
                    <a:ea typeface="微軟正黑體" panose="020B0604030504040204" pitchFamily="34" charset="-120"/>
                  </a:rPr>
                  <a:t>項</a:t>
                </a:r>
                <a:endParaRPr lang="en-US" sz="2000" dirty="0">
                  <a:solidFill>
                    <a:srgbClr val="FFFF00"/>
                  </a:solidFill>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797594" y="3819339"/>
            <a:ext cx="10569409" cy="1174378"/>
            <a:chOff x="223559" y="5074023"/>
            <a:chExt cx="10569409"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6" name="TextBox 10">
              <a:extLst>
                <a:ext uri="{FF2B5EF4-FFF2-40B4-BE49-F238E27FC236}">
                  <a16:creationId xmlns:a16="http://schemas.microsoft.com/office/drawing/2014/main" id="{7E087A4B-7A17-4AA7-9355-EB1D30B49795}"/>
                </a:ext>
              </a:extLst>
            </p:cNvPr>
            <p:cNvSpPr txBox="1"/>
            <p:nvPr/>
          </p:nvSpPr>
          <p:spPr>
            <a:xfrm>
              <a:off x="223559" y="5455076"/>
              <a:ext cx="1152880"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34276" y="5313215"/>
            <a:ext cx="10632727" cy="1174378"/>
            <a:chOff x="160241" y="5074023"/>
            <a:chExt cx="10632727"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TextBox 10">
              <a:extLst>
                <a:ext uri="{FF2B5EF4-FFF2-40B4-BE49-F238E27FC236}">
                  <a16:creationId xmlns:a16="http://schemas.microsoft.com/office/drawing/2014/main" id="{A6178176-98E1-4461-8184-1C5B23B975DC}"/>
                </a:ext>
              </a:extLst>
            </p:cNvPr>
            <p:cNvSpPr txBox="1"/>
            <p:nvPr/>
          </p:nvSpPr>
          <p:spPr>
            <a:xfrm>
              <a:off x="160241" y="5455076"/>
              <a:ext cx="1279517"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
        <p:nvSpPr>
          <p:cNvPr id="46" name="Rectangle 20">
            <a:extLst>
              <a:ext uri="{FF2B5EF4-FFF2-40B4-BE49-F238E27FC236}">
                <a16:creationId xmlns:a16="http://schemas.microsoft.com/office/drawing/2014/main" id="{EEF9FCC7-B292-4222-BFD2-0F90890F15BD}"/>
              </a:ext>
            </a:extLst>
          </p:cNvPr>
          <p:cNvSpPr/>
          <p:nvPr/>
        </p:nvSpPr>
        <p:spPr>
          <a:xfrm>
            <a:off x="1863259" y="2206861"/>
            <a:ext cx="1220295" cy="44090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2" name="群組 1">
            <a:extLst>
              <a:ext uri="{FF2B5EF4-FFF2-40B4-BE49-F238E27FC236}">
                <a16:creationId xmlns:a16="http://schemas.microsoft.com/office/drawing/2014/main" id="{A073BFC9-4F93-418B-A8F4-385734AB2692}"/>
              </a:ext>
            </a:extLst>
          </p:cNvPr>
          <p:cNvGrpSpPr/>
          <p:nvPr/>
        </p:nvGrpSpPr>
        <p:grpSpPr>
          <a:xfrm>
            <a:off x="3599329" y="2810900"/>
            <a:ext cx="4993341" cy="1617664"/>
            <a:chOff x="722723" y="1645489"/>
            <a:chExt cx="3783846" cy="1617664"/>
          </a:xfrm>
        </p:grpSpPr>
        <p:sp>
          <p:nvSpPr>
            <p:cNvPr id="8" name="圓角矩形 7"/>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06572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18" name="群組 17">
            <a:extLst>
              <a:ext uri="{FF2B5EF4-FFF2-40B4-BE49-F238E27FC236}">
                <a16:creationId xmlns:a16="http://schemas.microsoft.com/office/drawing/2014/main" id="{4B01729A-4617-4B1A-9D02-C7179C76BF0D}"/>
              </a:ext>
            </a:extLst>
          </p:cNvPr>
          <p:cNvGrpSpPr/>
          <p:nvPr/>
        </p:nvGrpSpPr>
        <p:grpSpPr>
          <a:xfrm>
            <a:off x="3597963" y="1811336"/>
            <a:ext cx="4993341" cy="1617664"/>
            <a:chOff x="722723" y="1645489"/>
            <a:chExt cx="3783846" cy="1617664"/>
          </a:xfrm>
        </p:grpSpPr>
        <p:sp>
          <p:nvSpPr>
            <p:cNvPr id="19" name="圓角矩形 7">
              <a:extLst>
                <a:ext uri="{FF2B5EF4-FFF2-40B4-BE49-F238E27FC236}">
                  <a16:creationId xmlns:a16="http://schemas.microsoft.com/office/drawing/2014/main" id="{1313775B-4809-46EC-8E50-3C9539562A4E}"/>
                </a:ext>
              </a:extLst>
            </p:cNvPr>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5">
              <a:extLst>
                <a:ext uri="{FF2B5EF4-FFF2-40B4-BE49-F238E27FC236}">
                  <a16:creationId xmlns:a16="http://schemas.microsoft.com/office/drawing/2014/main" id="{D3226FB3-8ADA-44A0-8673-667233D185EF}"/>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44438192-ECBC-4A3E-A815-B8FB210341F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8ADA9DB-EF3E-487F-A51F-45D41000FAEC}"/>
              </a:ext>
            </a:extLst>
          </p:cNvPr>
          <p:cNvGrpSpPr/>
          <p:nvPr/>
        </p:nvGrpSpPr>
        <p:grpSpPr>
          <a:xfrm>
            <a:off x="4053958" y="3952220"/>
            <a:ext cx="4081350" cy="1772950"/>
            <a:chOff x="7910820" y="3828440"/>
            <a:chExt cx="3389184" cy="1772950"/>
          </a:xfrm>
        </p:grpSpPr>
        <p:sp>
          <p:nvSpPr>
            <p:cNvPr id="14" name="Rectangle: Rounded Corners 14">
              <a:extLst>
                <a:ext uri="{FF2B5EF4-FFF2-40B4-BE49-F238E27FC236}">
                  <a16:creationId xmlns:a16="http://schemas.microsoft.com/office/drawing/2014/main" id="{D2F2A8BC-B182-4579-BAAA-204E9FDEE346}"/>
                </a:ext>
              </a:extLst>
            </p:cNvPr>
            <p:cNvSpPr/>
            <p:nvPr/>
          </p:nvSpPr>
          <p:spPr>
            <a:xfrm>
              <a:off x="7910820" y="3828440"/>
              <a:ext cx="3389184" cy="17729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2">
              <a:extLst>
                <a:ext uri="{FF2B5EF4-FFF2-40B4-BE49-F238E27FC236}">
                  <a16:creationId xmlns:a16="http://schemas.microsoft.com/office/drawing/2014/main" id="{E40AF395-3C37-43F4-BE20-B2F9AE8F1C4F}"/>
                </a:ext>
              </a:extLst>
            </p:cNvPr>
            <p:cNvSpPr/>
            <p:nvPr/>
          </p:nvSpPr>
          <p:spPr>
            <a:xfrm>
              <a:off x="8012798" y="4356142"/>
              <a:ext cx="3185459" cy="113978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_int</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3</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char</a:t>
              </a:r>
              <a:r>
                <a:rPr lang="sv-SE"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char_arr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float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float_arr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5</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4232B4C-A4A1-4118-B0F0-FABBB0F7329E}"/>
                </a:ext>
              </a:extLst>
            </p:cNvPr>
            <p:cNvSpPr txBox="1"/>
            <p:nvPr/>
          </p:nvSpPr>
          <p:spPr>
            <a:xfrm>
              <a:off x="9152642" y="38284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883091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A5A3A5-ED31-47B6-ACDD-FF37E543794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
        <p:nvSpPr>
          <p:cNvPr id="5" name="Google Shape;491;p108">
            <a:extLst>
              <a:ext uri="{FF2B5EF4-FFF2-40B4-BE49-F238E27FC236}">
                <a16:creationId xmlns:a16="http://schemas.microsoft.com/office/drawing/2014/main" id="{176DF29B-89C4-4990-9BF6-5198111DB1DE}"/>
              </a:ext>
            </a:extLst>
          </p:cNvPr>
          <p:cNvSpPr txBox="1">
            <a:spLocks noGrp="1"/>
          </p:cNvSpPr>
          <p:nvPr>
            <p:ph type="body" idx="1"/>
          </p:nvPr>
        </p:nvSpPr>
        <p:spPr>
          <a:xfrm>
            <a:off x="1909514" y="1576203"/>
            <a:ext cx="8270177" cy="1380744"/>
          </a:xfrm>
          <a:prstGeom prst="rect">
            <a:avLst/>
          </a:prstGeom>
          <a:noFill/>
          <a:ln>
            <a:noFill/>
          </a:ln>
        </p:spPr>
        <p:txBody>
          <a:bodyPr spcFirstLastPara="1" wrap="square" lIns="91425" tIns="45700" rIns="91425" bIns="45700" anchor="ctr" anchorCtr="0">
            <a:noAutofit/>
          </a:bodyPr>
          <a:lstStyle/>
          <a:p>
            <a:pPr lvl="0" indent="-457200" algn="l" rtl="0">
              <a:lnSpc>
                <a:spcPct val="90000"/>
              </a:lnSpc>
              <a:spcBef>
                <a:spcPts val="0"/>
              </a:spcBef>
              <a:spcAft>
                <a:spcPts val="0"/>
              </a:spcAft>
              <a:buClr>
                <a:schemeClr val="bg1"/>
              </a:buClr>
              <a:buSzPts val="2000"/>
              <a:buFont typeface="Wingdings" panose="05000000000000000000" pitchFamily="2" charset="2"/>
              <a:buChar char="l"/>
            </a:pPr>
            <a:r>
              <a:rPr lang="en-US" sz="2000" cap="none" dirty="0">
                <a:solidFill>
                  <a:schemeClr val="bg1"/>
                </a:solidFill>
                <a:latin typeface="Arial"/>
                <a:ea typeface="Arial"/>
                <a:cs typeface="Arial"/>
                <a:sym typeface="Arial"/>
              </a:rPr>
              <a:t>用</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b="1" cap="none" dirty="0">
                <a:solidFill>
                  <a:schemeClr val="bg1"/>
                </a:solidFill>
                <a:latin typeface="Consolas"/>
                <a:ea typeface="Consolas"/>
                <a:cs typeface="Consolas"/>
                <a:sym typeface="Consolas"/>
              </a:rPr>
              <a:t>[]</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去獲取陣列中的特定元素</a:t>
            </a:r>
            <a:endParaRPr sz="2000" cap="none" dirty="0">
              <a:solidFill>
                <a:schemeClr val="bg1"/>
              </a:solidFill>
              <a:latin typeface="Arial"/>
              <a:ea typeface="Arial"/>
              <a:cs typeface="Arial"/>
              <a:sym typeface="Arial"/>
            </a:endParaRPr>
          </a:p>
          <a:p>
            <a:pPr marL="171450" lvl="0" indent="-171450" algn="l" rtl="0">
              <a:lnSpc>
                <a:spcPct val="90000"/>
              </a:lnSpc>
              <a:spcBef>
                <a:spcPts val="800"/>
              </a:spcBef>
              <a:spcAft>
                <a:spcPts val="0"/>
              </a:spcAft>
              <a:buClr>
                <a:schemeClr val="bg1"/>
              </a:buClr>
              <a:buSzPts val="1000"/>
              <a:buFont typeface="Wingdings" panose="05000000000000000000" pitchFamily="2" charset="2"/>
              <a:buChar char="l"/>
            </a:pPr>
            <a:endParaRPr sz="2000" cap="none" dirty="0">
              <a:solidFill>
                <a:schemeClr val="bg1"/>
              </a:solidFill>
              <a:latin typeface="Arial"/>
              <a:ea typeface="Arial"/>
              <a:cs typeface="Arial"/>
              <a:sym typeface="Arial"/>
            </a:endParaRPr>
          </a:p>
          <a:p>
            <a:pPr lvl="0" indent="-457200" algn="l" rtl="0">
              <a:lnSpc>
                <a:spcPct val="90000"/>
              </a:lnSpc>
              <a:spcBef>
                <a:spcPts val="1000"/>
              </a:spcBef>
              <a:spcAft>
                <a:spcPts val="0"/>
              </a:spcAft>
              <a:buClr>
                <a:schemeClr val="bg1"/>
              </a:buClr>
              <a:buSzPts val="2000"/>
              <a:buFont typeface="Wingdings" panose="05000000000000000000" pitchFamily="2" charset="2"/>
              <a:buChar char="l"/>
            </a:pPr>
            <a:r>
              <a:rPr lang="en-US" sz="2000" b="1" cap="none" dirty="0">
                <a:solidFill>
                  <a:schemeClr val="bg1"/>
                </a:solidFill>
                <a:latin typeface="Consolas"/>
                <a:ea typeface="Consolas"/>
                <a:cs typeface="Consolas"/>
                <a:sym typeface="Consolas"/>
              </a:rPr>
              <a:t>name[index]</a:t>
            </a:r>
            <a:r>
              <a:rPr lang="en-US" sz="2000" b="1"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代表在一個叫做</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a:solidFill>
                  <a:schemeClr val="bg1"/>
                </a:solidFill>
                <a:latin typeface="Consolas"/>
                <a:ea typeface="Consolas"/>
                <a:cs typeface="Consolas"/>
                <a:sym typeface="Consolas"/>
              </a:rPr>
              <a:t>name</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的</a:t>
            </a:r>
            <a:r>
              <a:rPr lang="en-US" sz="2000" dirty="0" err="1">
                <a:solidFill>
                  <a:schemeClr val="bg1"/>
                </a:solidFill>
                <a:latin typeface="Consolas"/>
                <a:ea typeface="Consolas"/>
                <a:cs typeface="Consolas"/>
                <a:sym typeface="Consolas"/>
              </a:rPr>
              <a:t>陣列</a:t>
            </a:r>
            <a:r>
              <a:rPr lang="en-US" sz="2000" cap="none" dirty="0" err="1">
                <a:solidFill>
                  <a:schemeClr val="bg1"/>
                </a:solidFill>
                <a:latin typeface="Arial"/>
                <a:ea typeface="Arial"/>
                <a:cs typeface="Arial"/>
                <a:sym typeface="Arial"/>
              </a:rPr>
              <a:t>裡面的第</a:t>
            </a:r>
            <a:r>
              <a:rPr lang="en-US" sz="2000" cap="none" dirty="0">
                <a:solidFill>
                  <a:schemeClr val="bg1"/>
                </a:solidFill>
                <a:latin typeface="Arial"/>
                <a:ea typeface="Arial"/>
                <a:cs typeface="Arial"/>
                <a:sym typeface="Arial"/>
              </a:rPr>
              <a:t> </a:t>
            </a:r>
            <a:r>
              <a:rPr lang="en-US" sz="2000" cap="none" dirty="0">
                <a:solidFill>
                  <a:schemeClr val="bg1"/>
                </a:solidFill>
                <a:latin typeface="Consolas"/>
                <a:ea typeface="Consolas"/>
                <a:cs typeface="Consolas"/>
                <a:sym typeface="Consolas"/>
              </a:rPr>
              <a:t>index</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個元素</a:t>
            </a:r>
            <a:endParaRPr sz="2000" cap="none" dirty="0">
              <a:solidFill>
                <a:schemeClr val="bg1"/>
              </a:solidFill>
              <a:latin typeface="Consolas"/>
              <a:ea typeface="Consolas"/>
              <a:cs typeface="Consolas"/>
              <a:sym typeface="Consolas"/>
            </a:endParaRPr>
          </a:p>
        </p:txBody>
      </p:sp>
      <p:grpSp>
        <p:nvGrpSpPr>
          <p:cNvPr id="22" name="群組 21">
            <a:extLst>
              <a:ext uri="{FF2B5EF4-FFF2-40B4-BE49-F238E27FC236}">
                <a16:creationId xmlns:a16="http://schemas.microsoft.com/office/drawing/2014/main" id="{3F4AA2C1-0810-4465-B277-78E226DC0593}"/>
              </a:ext>
            </a:extLst>
          </p:cNvPr>
          <p:cNvGrpSpPr/>
          <p:nvPr/>
        </p:nvGrpSpPr>
        <p:grpSpPr>
          <a:xfrm>
            <a:off x="2853130" y="4644561"/>
            <a:ext cx="6382946" cy="1665390"/>
            <a:chOff x="812181" y="2694174"/>
            <a:chExt cx="6382946" cy="1665390"/>
          </a:xfrm>
        </p:grpSpPr>
        <p:sp>
          <p:nvSpPr>
            <p:cNvPr id="23" name="Rectangle: Rounded Corners 1">
              <a:extLst>
                <a:ext uri="{FF2B5EF4-FFF2-40B4-BE49-F238E27FC236}">
                  <a16:creationId xmlns:a16="http://schemas.microsoft.com/office/drawing/2014/main" id="{B267F07D-25E0-4E01-954C-9778D6A1D965}"/>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10">
              <a:extLst>
                <a:ext uri="{FF2B5EF4-FFF2-40B4-BE49-F238E27FC236}">
                  <a16:creationId xmlns:a16="http://schemas.microsoft.com/office/drawing/2014/main" id="{81B0407A-E95F-4B21-8019-A9537DE40708}"/>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25" name="群組 24">
              <a:extLst>
                <a:ext uri="{FF2B5EF4-FFF2-40B4-BE49-F238E27FC236}">
                  <a16:creationId xmlns:a16="http://schemas.microsoft.com/office/drawing/2014/main" id="{0455108F-5514-40FE-AAA6-CF6B1EC58855}"/>
                </a:ext>
              </a:extLst>
            </p:cNvPr>
            <p:cNvGrpSpPr/>
            <p:nvPr/>
          </p:nvGrpSpPr>
          <p:grpSpPr>
            <a:xfrm>
              <a:off x="1770247" y="2889633"/>
              <a:ext cx="5230607" cy="1274471"/>
              <a:chOff x="1770247" y="2889633"/>
              <a:chExt cx="5230607" cy="1274471"/>
            </a:xfrm>
          </p:grpSpPr>
          <p:grpSp>
            <p:nvGrpSpPr>
              <p:cNvPr id="26" name="群組 25">
                <a:extLst>
                  <a:ext uri="{FF2B5EF4-FFF2-40B4-BE49-F238E27FC236}">
                    <a16:creationId xmlns:a16="http://schemas.microsoft.com/office/drawing/2014/main" id="{15F2337D-C068-42A2-9F46-A37442C6A12E}"/>
                  </a:ext>
                </a:extLst>
              </p:cNvPr>
              <p:cNvGrpSpPr/>
              <p:nvPr/>
            </p:nvGrpSpPr>
            <p:grpSpPr>
              <a:xfrm>
                <a:off x="3144663" y="2889633"/>
                <a:ext cx="1110488" cy="1274471"/>
                <a:chOff x="1779634" y="2877953"/>
                <a:chExt cx="1110488" cy="1274471"/>
              </a:xfrm>
            </p:grpSpPr>
            <p:sp>
              <p:nvSpPr>
                <p:cNvPr id="36" name="Rectangle: Rounded Corners 2">
                  <a:extLst>
                    <a:ext uri="{FF2B5EF4-FFF2-40B4-BE49-F238E27FC236}">
                      <a16:creationId xmlns:a16="http://schemas.microsoft.com/office/drawing/2014/main" id="{F8C75342-788B-49D5-A17D-0D01264D1BFF}"/>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7" name="Rectangle: Rounded Corners 2">
                  <a:extLst>
                    <a:ext uri="{FF2B5EF4-FFF2-40B4-BE49-F238E27FC236}">
                      <a16:creationId xmlns:a16="http://schemas.microsoft.com/office/drawing/2014/main" id="{1EEF1675-6AC8-4957-A9DA-32E8407C4BA3}"/>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27" name="群組 26">
                <a:extLst>
                  <a:ext uri="{FF2B5EF4-FFF2-40B4-BE49-F238E27FC236}">
                    <a16:creationId xmlns:a16="http://schemas.microsoft.com/office/drawing/2014/main" id="{138930CE-3717-4394-8A49-F409C8AD3142}"/>
                  </a:ext>
                </a:extLst>
              </p:cNvPr>
              <p:cNvGrpSpPr/>
              <p:nvPr/>
            </p:nvGrpSpPr>
            <p:grpSpPr>
              <a:xfrm>
                <a:off x="1770247" y="2889633"/>
                <a:ext cx="1110488" cy="1274471"/>
                <a:chOff x="1779634" y="2877953"/>
                <a:chExt cx="1110488" cy="1274471"/>
              </a:xfrm>
            </p:grpSpPr>
            <p:sp>
              <p:nvSpPr>
                <p:cNvPr id="34" name="Rectangle: Rounded Corners 2">
                  <a:extLst>
                    <a:ext uri="{FF2B5EF4-FFF2-40B4-BE49-F238E27FC236}">
                      <a16:creationId xmlns:a16="http://schemas.microsoft.com/office/drawing/2014/main" id="{2E2B571E-EA6D-416D-A30C-94511D2C6AC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35" name="Rectangle: Rounded Corners 2">
                  <a:extLst>
                    <a:ext uri="{FF2B5EF4-FFF2-40B4-BE49-F238E27FC236}">
                      <a16:creationId xmlns:a16="http://schemas.microsoft.com/office/drawing/2014/main" id="{5383DB97-3796-42AB-88EF-F6F38B5DC69C}"/>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28" name="群組 27">
                <a:extLst>
                  <a:ext uri="{FF2B5EF4-FFF2-40B4-BE49-F238E27FC236}">
                    <a16:creationId xmlns:a16="http://schemas.microsoft.com/office/drawing/2014/main" id="{A9E55AEC-499F-4FA4-8095-598446B0E15D}"/>
                  </a:ext>
                </a:extLst>
              </p:cNvPr>
              <p:cNvGrpSpPr/>
              <p:nvPr/>
            </p:nvGrpSpPr>
            <p:grpSpPr>
              <a:xfrm>
                <a:off x="4519079" y="2889633"/>
                <a:ext cx="1110488" cy="1274471"/>
                <a:chOff x="1779634" y="2877953"/>
                <a:chExt cx="1110488" cy="1274471"/>
              </a:xfrm>
            </p:grpSpPr>
            <p:sp>
              <p:nvSpPr>
                <p:cNvPr id="32" name="Rectangle: Rounded Corners 2">
                  <a:extLst>
                    <a:ext uri="{FF2B5EF4-FFF2-40B4-BE49-F238E27FC236}">
                      <a16:creationId xmlns:a16="http://schemas.microsoft.com/office/drawing/2014/main" id="{C5C58F6A-418C-4AE6-8A02-032A8C81403D}"/>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184F2FAF-7707-48F1-AE15-E3EFC3F3A7CA}"/>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29" name="群組 28">
                <a:extLst>
                  <a:ext uri="{FF2B5EF4-FFF2-40B4-BE49-F238E27FC236}">
                    <a16:creationId xmlns:a16="http://schemas.microsoft.com/office/drawing/2014/main" id="{AE494A10-7C85-4E59-B9CC-F501DFA97411}"/>
                  </a:ext>
                </a:extLst>
              </p:cNvPr>
              <p:cNvGrpSpPr/>
              <p:nvPr/>
            </p:nvGrpSpPr>
            <p:grpSpPr>
              <a:xfrm>
                <a:off x="5890366" y="2889633"/>
                <a:ext cx="1110488" cy="1274471"/>
                <a:chOff x="1779634" y="2877953"/>
                <a:chExt cx="1110488" cy="1274471"/>
              </a:xfrm>
            </p:grpSpPr>
            <p:sp>
              <p:nvSpPr>
                <p:cNvPr id="30" name="Rectangle: Rounded Corners 2">
                  <a:extLst>
                    <a:ext uri="{FF2B5EF4-FFF2-40B4-BE49-F238E27FC236}">
                      <a16:creationId xmlns:a16="http://schemas.microsoft.com/office/drawing/2014/main" id="{421E3FF3-EC46-47CA-B8AD-CB99D8E2161A}"/>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1" name="Rectangle: Rounded Corners 2">
                  <a:extLst>
                    <a:ext uri="{FF2B5EF4-FFF2-40B4-BE49-F238E27FC236}">
                      <a16:creationId xmlns:a16="http://schemas.microsoft.com/office/drawing/2014/main" id="{20727261-605E-47A1-A6B3-BEB7499429A6}"/>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38" name="群組 37">
            <a:extLst>
              <a:ext uri="{FF2B5EF4-FFF2-40B4-BE49-F238E27FC236}">
                <a16:creationId xmlns:a16="http://schemas.microsoft.com/office/drawing/2014/main" id="{F976C34C-CADE-4666-88C5-3E6E6580459A}"/>
              </a:ext>
            </a:extLst>
          </p:cNvPr>
          <p:cNvGrpSpPr/>
          <p:nvPr/>
        </p:nvGrpSpPr>
        <p:grpSpPr>
          <a:xfrm>
            <a:off x="4637716" y="3171522"/>
            <a:ext cx="2813774" cy="1303150"/>
            <a:chOff x="7933363" y="4298240"/>
            <a:chExt cx="2336579" cy="1303150"/>
          </a:xfrm>
        </p:grpSpPr>
        <p:sp>
          <p:nvSpPr>
            <p:cNvPr id="39" name="Rectangle: Rounded Corners 14">
              <a:extLst>
                <a:ext uri="{FF2B5EF4-FFF2-40B4-BE49-F238E27FC236}">
                  <a16:creationId xmlns:a16="http://schemas.microsoft.com/office/drawing/2014/main" id="{13FCA44B-65A7-4B4E-8BB9-D43BB3D573A9}"/>
                </a:ext>
              </a:extLst>
            </p:cNvPr>
            <p:cNvSpPr/>
            <p:nvPr/>
          </p:nvSpPr>
          <p:spPr>
            <a:xfrm>
              <a:off x="7933363" y="4298240"/>
              <a:ext cx="2336579" cy="13031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2">
              <a:extLst>
                <a:ext uri="{FF2B5EF4-FFF2-40B4-BE49-F238E27FC236}">
                  <a16:creationId xmlns:a16="http://schemas.microsoft.com/office/drawing/2014/main" id="{88E21DEC-5487-4EFC-8354-C3E299733484}"/>
                </a:ext>
              </a:extLst>
            </p:cNvPr>
            <p:cNvSpPr/>
            <p:nvPr/>
          </p:nvSpPr>
          <p:spPr>
            <a:xfrm>
              <a:off x="8012799" y="4821460"/>
              <a:ext cx="2190869" cy="67446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dirty="0">
                  <a:solidFill>
                    <a:srgbClr val="B5CEA8"/>
                  </a:solidFill>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41" name="TextBox 17">
              <a:extLst>
                <a:ext uri="{FF2B5EF4-FFF2-40B4-BE49-F238E27FC236}">
                  <a16:creationId xmlns:a16="http://schemas.microsoft.com/office/drawing/2014/main" id="{74BB9AB8-036F-4801-8081-479B78B02D3B}"/>
                </a:ext>
              </a:extLst>
            </p:cNvPr>
            <p:cNvSpPr txBox="1"/>
            <p:nvPr/>
          </p:nvSpPr>
          <p:spPr>
            <a:xfrm>
              <a:off x="8656828" y="42982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652795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870773" y="1979617"/>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Tree>
    <p:extLst>
      <p:ext uri="{BB962C8B-B14F-4D97-AF65-F5344CB8AC3E}">
        <p14:creationId xmlns:p14="http://schemas.microsoft.com/office/powerpoint/2010/main" val="40426385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2452089" y="4366149"/>
            <a:ext cx="16026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592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1193327" y="4673312"/>
            <a:ext cx="3283443"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833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0" name="Rectangle: Rounded Corners 6">
            <a:extLst>
              <a:ext uri="{FF2B5EF4-FFF2-40B4-BE49-F238E27FC236}">
                <a16:creationId xmlns:a16="http://schemas.microsoft.com/office/drawing/2014/main" id="{06F2F200-0AD2-4FC0-A45C-B5447E1EF85A}"/>
              </a:ext>
            </a:extLst>
          </p:cNvPr>
          <p:cNvSpPr/>
          <p:nvPr/>
        </p:nvSpPr>
        <p:spPr>
          <a:xfrm>
            <a:off x="260964" y="5668823"/>
            <a:ext cx="11670071" cy="64240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cap="none" dirty="0">
                <a:solidFill>
                  <a:schemeClr val="bg1"/>
                </a:solidFill>
                <a:latin typeface="Arial"/>
                <a:ea typeface="Arial"/>
                <a:cs typeface="Arial"/>
                <a:sym typeface="Arial"/>
              </a:rPr>
              <a:t>這些元素的操作就跟變數一樣，可以使用</a:t>
            </a:r>
            <a:r>
              <a:rPr lang="zh-TW" altLang="en-US" sz="2800" cap="none" dirty="0">
                <a:solidFill>
                  <a:schemeClr val="bg1"/>
                </a:solidFill>
                <a:latin typeface="Consolas"/>
                <a:ea typeface="Consolas"/>
                <a:cs typeface="Consolas"/>
                <a:sym typeface="Consolas"/>
              </a:rPr>
              <a:t> </a:t>
            </a:r>
            <a:r>
              <a:rPr lang="en-US" altLang="zh-TW" sz="2800" cap="none" dirty="0">
                <a:solidFill>
                  <a:schemeClr val="bg1"/>
                </a:solidFill>
                <a:latin typeface="Consolas"/>
                <a:ea typeface="Consolas"/>
                <a:cs typeface="Consolas"/>
                <a:sym typeface="Consolas"/>
              </a:rPr>
              <a:t>+, -, *, /, %, &amp;, |, ^.</a:t>
            </a:r>
            <a:endParaRPr lang="zh-TW" altLang="en-US" sz="2800" dirty="0">
              <a:solidFill>
                <a:schemeClr val="bg1"/>
              </a:solidFill>
            </a:endParaRPr>
          </a:p>
        </p:txBody>
      </p:sp>
    </p:spTree>
    <p:extLst>
      <p:ext uri="{BB962C8B-B14F-4D97-AF65-F5344CB8AC3E}">
        <p14:creationId xmlns:p14="http://schemas.microsoft.com/office/powerpoint/2010/main" val="3639731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9" name="群組 8">
            <a:extLst>
              <a:ext uri="{FF2B5EF4-FFF2-40B4-BE49-F238E27FC236}">
                <a16:creationId xmlns:a16="http://schemas.microsoft.com/office/drawing/2014/main" id="{D56EDED8-8ADA-472A-A2A0-FC3E8704BF79}"/>
              </a:ext>
            </a:extLst>
          </p:cNvPr>
          <p:cNvGrpSpPr/>
          <p:nvPr/>
        </p:nvGrpSpPr>
        <p:grpSpPr>
          <a:xfrm>
            <a:off x="5551055" y="1788227"/>
            <a:ext cx="5745636" cy="1665390"/>
            <a:chOff x="5551055" y="1788227"/>
            <a:chExt cx="574563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5551055" y="1788227"/>
              <a:ext cx="574563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5669588" y="2386021"/>
              <a:ext cx="625087"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6413462" y="1983686"/>
              <a:ext cx="4708353"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10" name="群組 9">
            <a:extLst>
              <a:ext uri="{FF2B5EF4-FFF2-40B4-BE49-F238E27FC236}">
                <a16:creationId xmlns:a16="http://schemas.microsoft.com/office/drawing/2014/main" id="{1B1CE8EA-811A-470D-9732-CF35071C0238}"/>
              </a:ext>
            </a:extLst>
          </p:cNvPr>
          <p:cNvGrpSpPr/>
          <p:nvPr/>
        </p:nvGrpSpPr>
        <p:grpSpPr>
          <a:xfrm>
            <a:off x="7650648" y="1979617"/>
            <a:ext cx="999610" cy="1274471"/>
            <a:chOff x="6776591" y="3649076"/>
            <a:chExt cx="999610" cy="1274471"/>
          </a:xfrm>
        </p:grpSpPr>
        <p:sp>
          <p:nvSpPr>
            <p:cNvPr id="46" name="Rectangle: Rounded Corners 2">
              <a:extLst>
                <a:ext uri="{FF2B5EF4-FFF2-40B4-BE49-F238E27FC236}">
                  <a16:creationId xmlns:a16="http://schemas.microsoft.com/office/drawing/2014/main" id="{E1202538-0223-4814-8F6D-0641975B73F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8" name="Rectangle: Rounded Corners 2">
              <a:extLst>
                <a:ext uri="{FF2B5EF4-FFF2-40B4-BE49-F238E27FC236}">
                  <a16:creationId xmlns:a16="http://schemas.microsoft.com/office/drawing/2014/main" id="{463ADE37-9B3A-4550-B1E8-F75AECBC2FA3}"/>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9" name="群組 48">
            <a:extLst>
              <a:ext uri="{FF2B5EF4-FFF2-40B4-BE49-F238E27FC236}">
                <a16:creationId xmlns:a16="http://schemas.microsoft.com/office/drawing/2014/main" id="{74C17F55-FDD9-4926-A0D9-53B962D13E7C}"/>
              </a:ext>
            </a:extLst>
          </p:cNvPr>
          <p:cNvGrpSpPr/>
          <p:nvPr/>
        </p:nvGrpSpPr>
        <p:grpSpPr>
          <a:xfrm>
            <a:off x="10122205" y="1979617"/>
            <a:ext cx="999610" cy="1274471"/>
            <a:chOff x="6776591" y="3649076"/>
            <a:chExt cx="999610" cy="1274471"/>
          </a:xfrm>
        </p:grpSpPr>
        <p:sp>
          <p:nvSpPr>
            <p:cNvPr id="50" name="Rectangle: Rounded Corners 2">
              <a:extLst>
                <a:ext uri="{FF2B5EF4-FFF2-40B4-BE49-F238E27FC236}">
                  <a16:creationId xmlns:a16="http://schemas.microsoft.com/office/drawing/2014/main" id="{27F1B75B-4056-441A-86F2-6F0B3949B85C}"/>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51" name="Rectangle: Rounded Corners 2">
              <a:extLst>
                <a:ext uri="{FF2B5EF4-FFF2-40B4-BE49-F238E27FC236}">
                  <a16:creationId xmlns:a16="http://schemas.microsoft.com/office/drawing/2014/main" id="{E08B3561-CA38-4D43-AA5F-E6F69DE3460D}"/>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2" name="Rectangle 2">
            <a:extLst>
              <a:ext uri="{FF2B5EF4-FFF2-40B4-BE49-F238E27FC236}">
                <a16:creationId xmlns:a16="http://schemas.microsoft.com/office/drawing/2014/main" id="{8AAA181B-50DF-43A8-8E2F-6E76BF56195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35966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bg1"/>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5551055" y="1788227"/>
            <a:ext cx="574563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sp>
        <p:nvSpPr>
          <p:cNvPr id="42" name="Rectangle 20">
            <a:extLst>
              <a:ext uri="{FF2B5EF4-FFF2-40B4-BE49-F238E27FC236}">
                <a16:creationId xmlns:a16="http://schemas.microsoft.com/office/drawing/2014/main" id="{08D069B1-76F0-4ED1-9C71-B43DAA39B98D}"/>
              </a:ext>
            </a:extLst>
          </p:cNvPr>
          <p:cNvSpPr/>
          <p:nvPr/>
        </p:nvSpPr>
        <p:spPr>
          <a:xfrm>
            <a:off x="2452089" y="4366149"/>
            <a:ext cx="23138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群組 42">
            <a:extLst>
              <a:ext uri="{FF2B5EF4-FFF2-40B4-BE49-F238E27FC236}">
                <a16:creationId xmlns:a16="http://schemas.microsoft.com/office/drawing/2014/main" id="{B631DE43-C558-4044-A316-010832E24217}"/>
              </a:ext>
            </a:extLst>
          </p:cNvPr>
          <p:cNvGrpSpPr/>
          <p:nvPr/>
        </p:nvGrpSpPr>
        <p:grpSpPr>
          <a:xfrm>
            <a:off x="5794870" y="3868643"/>
            <a:ext cx="999610" cy="1274471"/>
            <a:chOff x="6776591" y="3649076"/>
            <a:chExt cx="999610" cy="1274471"/>
          </a:xfrm>
        </p:grpSpPr>
        <p:sp>
          <p:nvSpPr>
            <p:cNvPr id="45" name="Rectangle: Rounded Corners 2">
              <a:extLst>
                <a:ext uri="{FF2B5EF4-FFF2-40B4-BE49-F238E27FC236}">
                  <a16:creationId xmlns:a16="http://schemas.microsoft.com/office/drawing/2014/main" id="{0685A10D-7548-4A5B-96B8-A499353FFA4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0960415E-42F7-4FEA-B894-E92E2AF33318}"/>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7" name="群組 46">
            <a:extLst>
              <a:ext uri="{FF2B5EF4-FFF2-40B4-BE49-F238E27FC236}">
                <a16:creationId xmlns:a16="http://schemas.microsoft.com/office/drawing/2014/main" id="{742ED65E-EA1D-41AD-971B-4F70649172AD}"/>
              </a:ext>
            </a:extLst>
          </p:cNvPr>
          <p:cNvGrpSpPr/>
          <p:nvPr/>
        </p:nvGrpSpPr>
        <p:grpSpPr>
          <a:xfrm>
            <a:off x="8067788" y="3871657"/>
            <a:ext cx="999610" cy="1274471"/>
            <a:chOff x="6776591" y="3649076"/>
            <a:chExt cx="999610" cy="1274471"/>
          </a:xfrm>
        </p:grpSpPr>
        <p:sp>
          <p:nvSpPr>
            <p:cNvPr id="48" name="Rectangle: Rounded Corners 2">
              <a:extLst>
                <a:ext uri="{FF2B5EF4-FFF2-40B4-BE49-F238E27FC236}">
                  <a16:creationId xmlns:a16="http://schemas.microsoft.com/office/drawing/2014/main" id="{A890EF98-DEE7-41D4-8446-7E5B366CC083}"/>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49" name="Rectangle: Rounded Corners 2">
              <a:extLst>
                <a:ext uri="{FF2B5EF4-FFF2-40B4-BE49-F238E27FC236}">
                  <a16:creationId xmlns:a16="http://schemas.microsoft.com/office/drawing/2014/main" id="{A41F59AF-3FE7-4589-8615-549B31B4AF80}"/>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0" name="Rectangle: Rounded Corners 2">
            <a:extLst>
              <a:ext uri="{FF2B5EF4-FFF2-40B4-BE49-F238E27FC236}">
                <a16:creationId xmlns:a16="http://schemas.microsoft.com/office/drawing/2014/main" id="{89B956A4-7DDD-4D7D-82DE-65BF979606FA}"/>
              </a:ext>
            </a:extLst>
          </p:cNvPr>
          <p:cNvSpPr/>
          <p:nvPr/>
        </p:nvSpPr>
        <p:spPr>
          <a:xfrm>
            <a:off x="7149814" y="4222801"/>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1" name="Rectangle 2">
            <a:extLst>
              <a:ext uri="{FF2B5EF4-FFF2-40B4-BE49-F238E27FC236}">
                <a16:creationId xmlns:a16="http://schemas.microsoft.com/office/drawing/2014/main" id="{3CE26FD7-D3E6-4E3E-8CD0-69423D4E6D7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56644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9" name="Rectangle 2">
            <a:extLst>
              <a:ext uri="{FF2B5EF4-FFF2-40B4-BE49-F238E27FC236}">
                <a16:creationId xmlns:a16="http://schemas.microsoft.com/office/drawing/2014/main" id="{5D77C5DE-7E75-41B7-AF42-12D1D29D36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迴圈與陣列</a:t>
            </a:r>
            <a:endParaRPr lang="en-US" dirty="0">
              <a:latin typeface="微軟正黑體" panose="020B0604030504040204" pitchFamily="34" charset="-120"/>
              <a:ea typeface="微軟正黑體" panose="020B0604030504040204" pitchFamily="34" charset="-120"/>
            </a:endParaRPr>
          </a:p>
        </p:txBody>
      </p:sp>
      <p:grpSp>
        <p:nvGrpSpPr>
          <p:cNvPr id="14" name="Group 7">
            <a:extLst>
              <a:ext uri="{FF2B5EF4-FFF2-40B4-BE49-F238E27FC236}">
                <a16:creationId xmlns:a16="http://schemas.microsoft.com/office/drawing/2014/main" id="{3E1356CC-1C89-4251-9421-648D4B6E37E1}"/>
              </a:ext>
            </a:extLst>
          </p:cNvPr>
          <p:cNvGrpSpPr/>
          <p:nvPr/>
        </p:nvGrpSpPr>
        <p:grpSpPr>
          <a:xfrm>
            <a:off x="895309" y="1788227"/>
            <a:ext cx="4238766" cy="3562258"/>
            <a:chOff x="6461475" y="3229324"/>
            <a:chExt cx="4617720" cy="3264273"/>
          </a:xfrm>
        </p:grpSpPr>
        <p:sp>
          <p:nvSpPr>
            <p:cNvPr id="15" name="Rectangle: Rounded Corners 8">
              <a:extLst>
                <a:ext uri="{FF2B5EF4-FFF2-40B4-BE49-F238E27FC236}">
                  <a16:creationId xmlns:a16="http://schemas.microsoft.com/office/drawing/2014/main" id="{82E8AB31-6F33-4BDD-9D2F-AD71F7B32C9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9">
              <a:extLst>
                <a:ext uri="{FF2B5EF4-FFF2-40B4-BE49-F238E27FC236}">
                  <a16:creationId xmlns:a16="http://schemas.microsoft.com/office/drawing/2014/main" id="{3CC0757C-AD03-49A2-B1D8-0DD1A363F4CE}"/>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17" name="TextBox 10">
              <a:extLst>
                <a:ext uri="{FF2B5EF4-FFF2-40B4-BE49-F238E27FC236}">
                  <a16:creationId xmlns:a16="http://schemas.microsoft.com/office/drawing/2014/main" id="{FD432EC4-061D-4222-BE87-FE40531AC0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8" name="Group 7">
            <a:extLst>
              <a:ext uri="{FF2B5EF4-FFF2-40B4-BE49-F238E27FC236}">
                <a16:creationId xmlns:a16="http://schemas.microsoft.com/office/drawing/2014/main" id="{401A186E-FFF8-4771-9962-D957CCA43865}"/>
              </a:ext>
            </a:extLst>
          </p:cNvPr>
          <p:cNvGrpSpPr/>
          <p:nvPr/>
        </p:nvGrpSpPr>
        <p:grpSpPr>
          <a:xfrm>
            <a:off x="6257423" y="1788227"/>
            <a:ext cx="4910279" cy="3562258"/>
            <a:chOff x="6461475" y="3229324"/>
            <a:chExt cx="4617720" cy="3264273"/>
          </a:xfrm>
        </p:grpSpPr>
        <p:sp>
          <p:nvSpPr>
            <p:cNvPr id="19" name="Rectangle: Rounded Corners 8">
              <a:extLst>
                <a:ext uri="{FF2B5EF4-FFF2-40B4-BE49-F238E27FC236}">
                  <a16:creationId xmlns:a16="http://schemas.microsoft.com/office/drawing/2014/main" id="{50D553FE-527E-4056-BFB7-EEB16056945F}"/>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9">
              <a:extLst>
                <a:ext uri="{FF2B5EF4-FFF2-40B4-BE49-F238E27FC236}">
                  <a16:creationId xmlns:a16="http://schemas.microsoft.com/office/drawing/2014/main" id="{EF023358-96B5-422F-A303-CAD61CD41392}"/>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4</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num</a:t>
              </a:r>
              <a:r>
                <a:rPr lang="nn-NO" altLang="zh-TW" sz="2000" b="0" dirty="0">
                  <a:solidFill>
                    <a:srgbClr val="D4D4D4"/>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1</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21" name="TextBox 10">
              <a:extLst>
                <a:ext uri="{FF2B5EF4-FFF2-40B4-BE49-F238E27FC236}">
                  <a16:creationId xmlns:a16="http://schemas.microsoft.com/office/drawing/2014/main" id="{C2A0FC79-2FFA-4EC0-B7A1-FDD1160FAD05}"/>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22" name="Rectangle 20">
            <a:extLst>
              <a:ext uri="{FF2B5EF4-FFF2-40B4-BE49-F238E27FC236}">
                <a16:creationId xmlns:a16="http://schemas.microsoft.com/office/drawing/2014/main" id="{FCD0FCC3-AA29-4A8D-B1C2-6610641C53AD}"/>
              </a:ext>
            </a:extLst>
          </p:cNvPr>
          <p:cNvSpPr/>
          <p:nvPr/>
        </p:nvSpPr>
        <p:spPr>
          <a:xfrm>
            <a:off x="1173720" y="3149543"/>
            <a:ext cx="1698790" cy="12469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E62FA88F-566A-4EBE-81FC-55DD048F606B}"/>
              </a:ext>
            </a:extLst>
          </p:cNvPr>
          <p:cNvSpPr/>
          <p:nvPr/>
        </p:nvSpPr>
        <p:spPr>
          <a:xfrm>
            <a:off x="6600083" y="3306618"/>
            <a:ext cx="4095625" cy="9328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線單箭頭接點 23">
            <a:extLst>
              <a:ext uri="{FF2B5EF4-FFF2-40B4-BE49-F238E27FC236}">
                <a16:creationId xmlns:a16="http://schemas.microsoft.com/office/drawing/2014/main" id="{533E5BC1-54CE-4F18-A3D8-0316ED9D9ED8}"/>
              </a:ext>
            </a:extLst>
          </p:cNvPr>
          <p:cNvCxnSpPr>
            <a:stCxn id="22" idx="3"/>
            <a:endCxn id="23" idx="1"/>
          </p:cNvCxnSpPr>
          <p:nvPr/>
        </p:nvCxnSpPr>
        <p:spPr>
          <a:xfrm>
            <a:off x="2872510" y="3773026"/>
            <a:ext cx="3727573" cy="2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8310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0</a:t>
                  </a:r>
                </a:p>
                <a:p>
                  <a:r>
                    <a:rPr lang="en-US" sz="2800" dirty="0">
                      <a:solidFill>
                        <a:schemeClr val="tx1">
                          <a:lumMod val="85000"/>
                          <a:lumOff val="15000"/>
                        </a:schemeClr>
                      </a:solidFill>
                    </a:rPr>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dirty="0">
              <a:latin typeface="微軟正黑體" panose="020B0604030504040204" pitchFamily="34" charset="-120"/>
              <a:ea typeface="微軟正黑體" panose="020B0604030504040204" pitchFamily="34" charset="-120"/>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altLang="zh-TW" sz="6000" dirty="0">
              <a:latin typeface="微軟正黑體" panose="020B0604030504040204" pitchFamily="34" charset="-120"/>
              <a:ea typeface="微軟正黑體" panose="020B0604030504040204" pitchFamily="34" charset="-120"/>
            </a:endParaRPr>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cxnSpLocks/>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1</a:t>
                  </a:r>
                </a:p>
                <a:p>
                  <a:r>
                    <a:rPr lang="en-US" sz="2800" dirty="0">
                      <a:solidFill>
                        <a:schemeClr val="tx1">
                          <a:lumMod val="85000"/>
                          <a:lumOff val="15000"/>
                        </a:schemeClr>
                      </a:solidFill>
                    </a:rPr>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623734" y="2686678"/>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 name="Group 19">
            <a:extLst>
              <a:ext uri="{FF2B5EF4-FFF2-40B4-BE49-F238E27FC236}">
                <a16:creationId xmlns:a16="http://schemas.microsoft.com/office/drawing/2014/main" id="{32008767-6A59-4F49-B9C2-77EE9E7E99E2}"/>
              </a:ext>
            </a:extLst>
          </p:cNvPr>
          <p:cNvGrpSpPr/>
          <p:nvPr/>
        </p:nvGrpSpPr>
        <p:grpSpPr>
          <a:xfrm>
            <a:off x="7623734" y="2686678"/>
            <a:ext cx="3767888" cy="2640268"/>
            <a:chOff x="1314325" y="3834725"/>
            <a:chExt cx="1987770" cy="2445026"/>
          </a:xfrm>
        </p:grpSpPr>
        <p:sp>
          <p:nvSpPr>
            <p:cNvPr id="21" name="Rectangle: Rounded Corners 14">
              <a:extLst>
                <a:ext uri="{FF2B5EF4-FFF2-40B4-BE49-F238E27FC236}">
                  <a16:creationId xmlns:a16="http://schemas.microsoft.com/office/drawing/2014/main" id="{BF0853FA-FEF6-4B98-AC3C-6546153BF28A}"/>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94F97D0-3DC2-468C-BCDE-19F34034E546}"/>
                </a:ext>
              </a:extLst>
            </p:cNvPr>
            <p:cNvGrpSpPr/>
            <p:nvPr/>
          </p:nvGrpSpPr>
          <p:grpSpPr>
            <a:xfrm>
              <a:off x="1382426" y="3838413"/>
              <a:ext cx="1861781" cy="2348723"/>
              <a:chOff x="1382426" y="3654788"/>
              <a:chExt cx="1861781" cy="2348723"/>
            </a:xfrm>
          </p:grpSpPr>
          <p:sp>
            <p:nvSpPr>
              <p:cNvPr id="23" name="Rectangle: Rounded Corners 2">
                <a:extLst>
                  <a:ext uri="{FF2B5EF4-FFF2-40B4-BE49-F238E27FC236}">
                    <a16:creationId xmlns:a16="http://schemas.microsoft.com/office/drawing/2014/main" id="{1949CCEF-1277-490E-B163-DA5AFB56F74E}"/>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24" name="TextBox 4">
                <a:extLst>
                  <a:ext uri="{FF2B5EF4-FFF2-40B4-BE49-F238E27FC236}">
                    <a16:creationId xmlns:a16="http://schemas.microsoft.com/office/drawing/2014/main" id="{B646F8AD-E0C7-44DC-9446-8411C31AC543}"/>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rgbClr val="262626"/>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4126782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255973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3510689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3" name="Rectangle 5">
            <a:extLst>
              <a:ext uri="{FF2B5EF4-FFF2-40B4-BE49-F238E27FC236}">
                <a16:creationId xmlns:a16="http://schemas.microsoft.com/office/drawing/2014/main" id="{8B76F9E7-2B25-40B8-80EA-54B88B30C35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7901" y="28031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7007" y="28076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6000" y="28031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TW" sz="2800" dirty="0">
                  <a:solidFill>
                    <a:schemeClr val="bg1"/>
                  </a:solidFill>
                  <a:latin typeface="Consolas" panose="020B0609020204030204" pitchFamily="49" charset="0"/>
                </a:endParaRP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Tree>
    <p:extLst>
      <p:ext uri="{BB962C8B-B14F-4D97-AF65-F5344CB8AC3E}">
        <p14:creationId xmlns:p14="http://schemas.microsoft.com/office/powerpoint/2010/main" val="17384220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7" name="Rectangle 5">
            <a:extLst>
              <a:ext uri="{FF2B5EF4-FFF2-40B4-BE49-F238E27FC236}">
                <a16:creationId xmlns:a16="http://schemas.microsoft.com/office/drawing/2014/main" id="{C5196178-1FF3-49CA-AE2C-D4ABE44F4538}"/>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937640" y="2351059"/>
            <a:ext cx="1387451" cy="318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3" name="Google Shape;298;g2ec704a794d_0_0">
            <a:extLst>
              <a:ext uri="{FF2B5EF4-FFF2-40B4-BE49-F238E27FC236}">
                <a16:creationId xmlns:a16="http://schemas.microsoft.com/office/drawing/2014/main" id="{6D503DDD-5975-4741-8768-1A85472CE31B}"/>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6997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2" name="Rectangle 5">
            <a:extLst>
              <a:ext uri="{FF2B5EF4-FFF2-40B4-BE49-F238E27FC236}">
                <a16:creationId xmlns:a16="http://schemas.microsoft.com/office/drawing/2014/main" id="{9CECE8A3-B311-47EB-9753-B5535F9ADE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400896" y="2351059"/>
            <a:ext cx="921722"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5" name="Google Shape;298;g2ec704a794d_0_0">
            <a:extLst>
              <a:ext uri="{FF2B5EF4-FFF2-40B4-BE49-F238E27FC236}">
                <a16:creationId xmlns:a16="http://schemas.microsoft.com/office/drawing/2014/main" id="{2A25C307-6812-4BE7-A388-5C8E7EF0666D}"/>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31" name="群組 30">
            <a:extLst>
              <a:ext uri="{FF2B5EF4-FFF2-40B4-BE49-F238E27FC236}">
                <a16:creationId xmlns:a16="http://schemas.microsoft.com/office/drawing/2014/main" id="{86547B00-294E-49F6-A83E-119E998182C2}"/>
              </a:ext>
            </a:extLst>
          </p:cNvPr>
          <p:cNvGrpSpPr/>
          <p:nvPr/>
        </p:nvGrpSpPr>
        <p:grpSpPr>
          <a:xfrm>
            <a:off x="2571478" y="4134537"/>
            <a:ext cx="615553" cy="2189324"/>
            <a:chOff x="3720381" y="4134537"/>
            <a:chExt cx="615553" cy="2189324"/>
          </a:xfrm>
        </p:grpSpPr>
        <p:sp>
          <p:nvSpPr>
            <p:cNvPr id="32" name="流程圖: 準備作業 31">
              <a:extLst>
                <a:ext uri="{FF2B5EF4-FFF2-40B4-BE49-F238E27FC236}">
                  <a16:creationId xmlns:a16="http://schemas.microsoft.com/office/drawing/2014/main" id="{C0CBB249-96A9-4E0D-8601-BE7ABA195145}"/>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35CF826F-D79A-47A9-92E9-C1D9942E491E}"/>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36" name="直線單箭頭接點 35">
            <a:extLst>
              <a:ext uri="{FF2B5EF4-FFF2-40B4-BE49-F238E27FC236}">
                <a16:creationId xmlns:a16="http://schemas.microsoft.com/office/drawing/2014/main" id="{6CA59FF5-5BC9-41C8-92BA-DEACE368E30A}"/>
              </a:ext>
            </a:extLst>
          </p:cNvPr>
          <p:cNvCxnSpPr>
            <a:cxnSpLocks/>
            <a:stCxn id="25" idx="3"/>
            <a:endCxn id="35"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476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1" name="Rectangle 5">
            <a:extLst>
              <a:ext uri="{FF2B5EF4-FFF2-40B4-BE49-F238E27FC236}">
                <a16:creationId xmlns:a16="http://schemas.microsoft.com/office/drawing/2014/main" id="{51412D54-2969-43A9-9552-83DA08A3594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56823" y="2661345"/>
            <a:ext cx="2454504"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Tree>
    <p:extLst>
      <p:ext uri="{BB962C8B-B14F-4D97-AF65-F5344CB8AC3E}">
        <p14:creationId xmlns:p14="http://schemas.microsoft.com/office/powerpoint/2010/main" val="36865608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4" name="Rectangle 5">
            <a:extLst>
              <a:ext uri="{FF2B5EF4-FFF2-40B4-BE49-F238E27FC236}">
                <a16:creationId xmlns:a16="http://schemas.microsoft.com/office/drawing/2014/main" id="{90F3BB05-AECC-4329-AC27-A3F036DA140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396509" y="2366892"/>
            <a:ext cx="52973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0224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70D89B63-1AF2-41BD-87AD-66462BD7229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2711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53175BA1-DC48-4065-B658-0E0F0B6D754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6746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E5B366E9-E920-467D-9EF5-CBD620502E81}"/>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2482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8" name="Rectangle 5">
            <a:extLst>
              <a:ext uri="{FF2B5EF4-FFF2-40B4-BE49-F238E27FC236}">
                <a16:creationId xmlns:a16="http://schemas.microsoft.com/office/drawing/2014/main" id="{A4DBFB08-0388-4189-9A6C-53638D9076D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9CB6E96-79F7-4A48-86C7-1027974C9349}"/>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5FE67E-AF24-4CA5-BF13-06DBFA139662}"/>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5002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DB49672-0D12-430F-ADCA-47E333B87158}"/>
              </a:ext>
            </a:extLst>
          </p:cNvPr>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B620111E-D52A-4188-AB32-D2F7F4483253}"/>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33141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74551D83-78FD-4EF9-822D-2B48114F983E}"/>
              </a:ext>
            </a:extLst>
          </p:cNvPr>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99D137-AD2A-4391-AD29-F09BF35035C5}"/>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849997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11588</Words>
  <Application>Microsoft Office PowerPoint</Application>
  <PresentationFormat>寬螢幕</PresentationFormat>
  <Paragraphs>2360</Paragraphs>
  <Slides>131</Slides>
  <Notes>124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131</vt:i4>
      </vt:variant>
    </vt:vector>
  </HeadingPairs>
  <TitlesOfParts>
    <vt:vector size="140" baseType="lpstr">
      <vt:lpstr>Wingdings</vt:lpstr>
      <vt:lpstr>微軟正黑體</vt:lpstr>
      <vt:lpstr>Arial</vt:lpstr>
      <vt:lpstr>Consolas</vt:lpstr>
      <vt:lpstr>Century Gothic</vt:lpstr>
      <vt:lpstr>微軟正黑體</vt:lpstr>
      <vt:lpstr>Calibri</vt:lpstr>
      <vt:lpstr>Century</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迴圈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陣列</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祐廷 劉</cp:lastModifiedBy>
  <cp:revision>94</cp:revision>
  <dcterms:created xsi:type="dcterms:W3CDTF">2022-05-07T15:25:25Z</dcterms:created>
  <dcterms:modified xsi:type="dcterms:W3CDTF">2024-07-20T05:41:57Z</dcterms:modified>
</cp:coreProperties>
</file>