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3"/>
  </p:notesMasterIdLst>
  <p:sldIdLst>
    <p:sldId id="256" r:id="rId2"/>
    <p:sldId id="257" r:id="rId3"/>
    <p:sldId id="309" r:id="rId4"/>
    <p:sldId id="313" r:id="rId5"/>
    <p:sldId id="394" r:id="rId6"/>
    <p:sldId id="384" r:id="rId7"/>
    <p:sldId id="393" r:id="rId8"/>
    <p:sldId id="383" r:id="rId9"/>
    <p:sldId id="261" r:id="rId10"/>
    <p:sldId id="314" r:id="rId11"/>
    <p:sldId id="396" r:id="rId12"/>
    <p:sldId id="385" r:id="rId13"/>
    <p:sldId id="395" r:id="rId14"/>
    <p:sldId id="386" r:id="rId15"/>
    <p:sldId id="264" r:id="rId16"/>
    <p:sldId id="392" r:id="rId17"/>
    <p:sldId id="387" r:id="rId18"/>
    <p:sldId id="391" r:id="rId19"/>
    <p:sldId id="388" r:id="rId20"/>
    <p:sldId id="318" r:id="rId21"/>
    <p:sldId id="389" r:id="rId22"/>
    <p:sldId id="398" r:id="rId23"/>
    <p:sldId id="390" r:id="rId24"/>
    <p:sldId id="397" r:id="rId25"/>
    <p:sldId id="403" r:id="rId26"/>
    <p:sldId id="320" r:id="rId27"/>
    <p:sldId id="400" r:id="rId28"/>
    <p:sldId id="401" r:id="rId29"/>
    <p:sldId id="402" r:id="rId30"/>
    <p:sldId id="407" r:id="rId31"/>
    <p:sldId id="399" r:id="rId32"/>
    <p:sldId id="408" r:id="rId33"/>
    <p:sldId id="404" r:id="rId34"/>
    <p:sldId id="405" r:id="rId35"/>
    <p:sldId id="409" r:id="rId36"/>
    <p:sldId id="410" r:id="rId37"/>
    <p:sldId id="406" r:id="rId38"/>
    <p:sldId id="411" r:id="rId39"/>
    <p:sldId id="412" r:id="rId40"/>
    <p:sldId id="416" r:id="rId41"/>
    <p:sldId id="413" r:id="rId42"/>
    <p:sldId id="417" r:id="rId43"/>
    <p:sldId id="414" r:id="rId44"/>
    <p:sldId id="418" r:id="rId45"/>
    <p:sldId id="415" r:id="rId46"/>
    <p:sldId id="419" r:id="rId47"/>
    <p:sldId id="420" r:id="rId48"/>
    <p:sldId id="421" r:id="rId49"/>
    <p:sldId id="422" r:id="rId50"/>
    <p:sldId id="423" r:id="rId51"/>
    <p:sldId id="424" r:id="rId52"/>
    <p:sldId id="425" r:id="rId53"/>
    <p:sldId id="426" r:id="rId54"/>
    <p:sldId id="273" r:id="rId55"/>
    <p:sldId id="427" r:id="rId56"/>
    <p:sldId id="430" r:id="rId57"/>
    <p:sldId id="278" r:id="rId58"/>
    <p:sldId id="431" r:id="rId59"/>
    <p:sldId id="435" r:id="rId60"/>
    <p:sldId id="436" r:id="rId61"/>
    <p:sldId id="437" r:id="rId62"/>
    <p:sldId id="444" r:id="rId63"/>
    <p:sldId id="439" r:id="rId64"/>
    <p:sldId id="445" r:id="rId65"/>
    <p:sldId id="446" r:id="rId66"/>
    <p:sldId id="441" r:id="rId67"/>
    <p:sldId id="447" r:id="rId68"/>
    <p:sldId id="448" r:id="rId69"/>
    <p:sldId id="443" r:id="rId70"/>
    <p:sldId id="438" r:id="rId71"/>
    <p:sldId id="332" r:id="rId72"/>
    <p:sldId id="449" r:id="rId73"/>
    <p:sldId id="338" r:id="rId74"/>
    <p:sldId id="453" r:id="rId75"/>
    <p:sldId id="454" r:id="rId76"/>
    <p:sldId id="450" r:id="rId77"/>
    <p:sldId id="455" r:id="rId78"/>
    <p:sldId id="458" r:id="rId79"/>
    <p:sldId id="459" r:id="rId80"/>
    <p:sldId id="457" r:id="rId81"/>
    <p:sldId id="460" r:id="rId82"/>
    <p:sldId id="461" r:id="rId83"/>
    <p:sldId id="462" r:id="rId84"/>
    <p:sldId id="451" r:id="rId85"/>
    <p:sldId id="285" r:id="rId86"/>
    <p:sldId id="478" r:id="rId87"/>
    <p:sldId id="479" r:id="rId88"/>
    <p:sldId id="480" r:id="rId89"/>
    <p:sldId id="485" r:id="rId90"/>
    <p:sldId id="484" r:id="rId91"/>
    <p:sldId id="486" r:id="rId92"/>
    <p:sldId id="487" r:id="rId93"/>
    <p:sldId id="481" r:id="rId94"/>
    <p:sldId id="488" r:id="rId95"/>
    <p:sldId id="489" r:id="rId96"/>
    <p:sldId id="490" r:id="rId97"/>
    <p:sldId id="491" r:id="rId98"/>
    <p:sldId id="492" r:id="rId99"/>
    <p:sldId id="493" r:id="rId100"/>
    <p:sldId id="495" r:id="rId101"/>
    <p:sldId id="494" r:id="rId102"/>
    <p:sldId id="291" r:id="rId103"/>
    <p:sldId id="497" r:id="rId104"/>
    <p:sldId id="496" r:id="rId105"/>
    <p:sldId id="498" r:id="rId106"/>
    <p:sldId id="499" r:id="rId107"/>
    <p:sldId id="500" r:id="rId108"/>
    <p:sldId id="501" r:id="rId109"/>
    <p:sldId id="502" r:id="rId110"/>
    <p:sldId id="503" r:id="rId111"/>
    <p:sldId id="505" r:id="rId112"/>
    <p:sldId id="506" r:id="rId113"/>
    <p:sldId id="507" r:id="rId114"/>
    <p:sldId id="508" r:id="rId115"/>
    <p:sldId id="299" r:id="rId116"/>
    <p:sldId id="300" r:id="rId117"/>
    <p:sldId id="465" r:id="rId118"/>
    <p:sldId id="463" r:id="rId119"/>
    <p:sldId id="464" r:id="rId120"/>
    <p:sldId id="466" r:id="rId121"/>
    <p:sldId id="467" r:id="rId122"/>
    <p:sldId id="472" r:id="rId123"/>
    <p:sldId id="470" r:id="rId124"/>
    <p:sldId id="468" r:id="rId125"/>
    <p:sldId id="471" r:id="rId126"/>
    <p:sldId id="473" r:id="rId127"/>
    <p:sldId id="474" r:id="rId128"/>
    <p:sldId id="477" r:id="rId129"/>
    <p:sldId id="305" r:id="rId130"/>
    <p:sldId id="307" r:id="rId131"/>
    <p:sldId id="308" r:id="rId132"/>
  </p:sldIdLst>
  <p:sldSz cx="12192000" cy="6858000"/>
  <p:notesSz cx="6858000" cy="9144000"/>
  <p:embeddedFontLst>
    <p:embeddedFont>
      <p:font typeface="Calibri" panose="020F0502020204030204" pitchFamily="34" charset="0"/>
      <p:regular r:id="rId134"/>
      <p:bold r:id="rId135"/>
      <p:italic r:id="rId136"/>
      <p:boldItalic r:id="rId137"/>
    </p:embeddedFont>
    <p:embeddedFont>
      <p:font typeface="Century" panose="02040604050505020304" pitchFamily="18" charset="0"/>
      <p:regular r:id="rId138"/>
    </p:embeddedFont>
    <p:embeddedFont>
      <p:font typeface="Century Gothic" panose="020B0502020202020204" pitchFamily="34" charset="0"/>
      <p:regular r:id="rId139"/>
      <p:bold r:id="rId140"/>
      <p:italic r:id="rId141"/>
      <p:boldItalic r:id="rId142"/>
    </p:embeddedFont>
    <p:embeddedFont>
      <p:font typeface="Consolas" panose="020B0609020204030204" pitchFamily="49" charset="0"/>
      <p:regular r:id="rId143"/>
      <p:bold r:id="rId144"/>
      <p:italic r:id="rId145"/>
      <p:boldItalic r:id="rId146"/>
    </p:embeddedFont>
    <p:embeddedFont>
      <p:font typeface="微軟正黑體" panose="020B0604030504040204" pitchFamily="34" charset="-120"/>
      <p:regular r:id="rId147"/>
      <p:bold r:id="rId148"/>
    </p:embeddedFont>
    <p:embeddedFont>
      <p:font typeface="微軟正黑體" panose="020B0604030504040204" pitchFamily="34" charset="-120"/>
      <p:regular r:id="rId147"/>
      <p:bold r:id="rId14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49" roundtripDataSignature="AMtx7mi0FkxP3gdao23DPZRJG84Tkhwb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B44C4C"/>
    <a:srgbClr val="B2954E"/>
    <a:srgbClr val="72286E"/>
    <a:srgbClr val="990099"/>
    <a:srgbClr val="801A1A"/>
    <a:srgbClr val="554829"/>
    <a:srgbClr val="9A0000"/>
    <a:srgbClr val="FF8585"/>
    <a:srgbClr val="FF5D5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B9DD5E4-D9ED-4002-9ADC-9177AED7DAAB}">
  <a:tblStyle styleId="{6B9DD5E4-D9ED-4002-9ADC-9177AED7DAAB}"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87530" autoAdjust="0"/>
  </p:normalViewPr>
  <p:slideViewPr>
    <p:cSldViewPr snapToGrid="0">
      <p:cViewPr varScale="1">
        <p:scale>
          <a:sx n="99" d="100"/>
          <a:sy n="99" d="100"/>
        </p:scale>
        <p:origin x="10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5.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customschemas.google.com/relationships/presentationmetadata" Target="metadata"/><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1.fntdata"/><Relationship Id="rId139" Type="http://schemas.openxmlformats.org/officeDocument/2006/relationships/font" Target="fonts/font6.fntdata"/><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7.fntdata"/><Relationship Id="rId145"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font" Target="fonts/font2.fntdata"/><Relationship Id="rId151"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font" Target="fonts/font8.fntdata"/><Relationship Id="rId146" Type="http://schemas.openxmlformats.org/officeDocument/2006/relationships/font" Target="fonts/font1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font" Target="fonts/font3.fntdata"/><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font" Target="fonts/font14.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font" Target="fonts/font9.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font" Target="fonts/font10.fntdata"/><Relationship Id="rId148"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font" Target="fonts/font11.fntdata"/><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
        <p:cNvGrpSpPr/>
        <p:nvPr/>
      </p:nvGrpSpPr>
      <p:grpSpPr>
        <a:xfrm>
          <a:off x="0" y="0"/>
          <a:ext cx="0" cy="0"/>
          <a:chOff x="0" y="0"/>
          <a:chExt cx="0" cy="0"/>
        </a:xfrm>
      </p:grpSpPr>
      <p:sp>
        <p:nvSpPr>
          <p:cNvPr id="24" name="Google Shape;2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161750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9660105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7231490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06686594"/>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3658910"/>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5889383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457906"/>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2356826"/>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03017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5449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92304006"/>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344377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43187460"/>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26546245"/>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107180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9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85" name="Google Shape;385;p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37684869"/>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10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1" name="Google Shape;461;p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74007702"/>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00957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p10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67" name="Google Shape;467;p1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232989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20420213"/>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0482739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10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81" name="Google Shape;481;p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23338806"/>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問問題</a:t>
            </a:r>
          </a:p>
        </p:txBody>
      </p:sp>
    </p:spTree>
    <p:extLst>
      <p:ext uri="{BB962C8B-B14F-4D97-AF65-F5344CB8AC3E}">
        <p14:creationId xmlns:p14="http://schemas.microsoft.com/office/powerpoint/2010/main" val="502840925"/>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p1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00" name="Google Shape;500;p1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Google Shape;519;p6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520" name="Google Shape;520;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4"/>
        <p:cNvGrpSpPr/>
        <p:nvPr/>
      </p:nvGrpSpPr>
      <p:grpSpPr>
        <a:xfrm>
          <a:off x="0" y="0"/>
          <a:ext cx="0" cy="0"/>
          <a:chOff x="0" y="0"/>
          <a:chExt cx="0" cy="0"/>
        </a:xfrm>
      </p:grpSpPr>
      <p:sp>
        <p:nvSpPr>
          <p:cNvPr id="525" name="Google Shape;525;p1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26" name="Google Shape;526;p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ltLang="en-US" dirty="0"/>
              <a:t>問問題</a:t>
            </a:r>
            <a:endParaRPr dirty="0"/>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311335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1752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03549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0900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996641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818910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 name="Google Shape;3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490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170851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458858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102082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8" name="Google Shape;8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17159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088350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1395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37423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3793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73332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ltLang="en-US" dirty="0"/>
              <a:t>提醒各種程式碼的通則，解釋</a:t>
            </a:r>
            <a:r>
              <a:rPr lang="en-US" altLang="zh-TW" dirty="0"/>
              <a:t>python</a:t>
            </a:r>
            <a:r>
              <a:rPr lang="zh-TW" altLang="en-US"/>
              <a:t>是個異類</a:t>
            </a: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10759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77932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54233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8962218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156737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88478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52668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603308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8247384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6037581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ltLang="en-US" dirty="0"/>
              <a:t>直接問</a:t>
            </a:r>
            <a:r>
              <a:rPr lang="en-US" altLang="zh-TW" dirty="0"/>
              <a:t>4</a:t>
            </a:r>
            <a:r>
              <a:rPr lang="zh-TW" altLang="en-US" dirty="0"/>
              <a:t>個條件怎麼設</a:t>
            </a:r>
            <a:endParaRPr dirty="0"/>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78135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61714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6917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8546385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10809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80281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457574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9317048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6754319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935823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1510772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7351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343639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45620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308727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3320042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305033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8" name="Google Shape;15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922979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665615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0732595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9989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5557934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0728961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1742532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332068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661886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205751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1726958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938151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024462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6092845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357985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zh-TW" altLang="en-US" dirty="0"/>
              <a:t>問問題</a:t>
            </a:r>
            <a:endParaRPr dirty="0"/>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631498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4410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8484076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5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9" name="Google Shape;199;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709598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7519590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15674929"/>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966640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54940762"/>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039694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97953402"/>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026172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155013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036009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30874336"/>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8775785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8200441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1361943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6869739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71197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365321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61085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3" name="Google Shape;6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72383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931733563"/>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9936046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6858436"/>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1648730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69226886"/>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4474198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8892781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9262725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2ec704a794d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3" name="Google Shape;293;g2ec704a794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89290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標題投影片" type="title">
  <p:cSld name="TITLE">
    <p:spTree>
      <p:nvGrpSpPr>
        <p:cNvPr id="1" name="Shape 11"/>
        <p:cNvGrpSpPr/>
        <p:nvPr/>
      </p:nvGrpSpPr>
      <p:grpSpPr>
        <a:xfrm>
          <a:off x="0" y="0"/>
          <a:ext cx="0" cy="0"/>
          <a:chOff x="0" y="0"/>
          <a:chExt cx="0" cy="0"/>
        </a:xfrm>
      </p:grpSpPr>
      <p:sp>
        <p:nvSpPr>
          <p:cNvPr id="12" name="Google Shape;12;p6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6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6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6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6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標題及內容" type="obj">
  <p:cSld name="OBJECT">
    <p:spTree>
      <p:nvGrpSpPr>
        <p:cNvPr id="1" name="Shape 17"/>
        <p:cNvGrpSpPr/>
        <p:nvPr/>
      </p:nvGrpSpPr>
      <p:grpSpPr>
        <a:xfrm>
          <a:off x="0" y="0"/>
          <a:ext cx="0" cy="0"/>
          <a:chOff x="0" y="0"/>
          <a:chExt cx="0" cy="0"/>
        </a:xfrm>
      </p:grpSpPr>
      <p:sp>
        <p:nvSpPr>
          <p:cNvPr id="18" name="Google Shape;18;p113"/>
          <p:cNvSpPr txBox="1">
            <a:spLocks noGrp="1"/>
          </p:cNvSpPr>
          <p:nvPr>
            <p:ph type="title"/>
          </p:nvPr>
        </p:nvSpPr>
        <p:spPr>
          <a:xfrm>
            <a:off x="1141413" y="609600"/>
            <a:ext cx="9905998" cy="19050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113"/>
          <p:cNvSpPr txBox="1">
            <a:spLocks noGrp="1"/>
          </p:cNvSpPr>
          <p:nvPr>
            <p:ph type="body" idx="1"/>
          </p:nvPr>
        </p:nvSpPr>
        <p:spPr>
          <a:xfrm>
            <a:off x="1141413" y="2666999"/>
            <a:ext cx="9905998" cy="3124201"/>
          </a:xfrm>
          <a:prstGeom prst="rect">
            <a:avLst/>
          </a:prstGeom>
          <a:noFill/>
          <a:ln>
            <a:noFill/>
          </a:ln>
        </p:spPr>
        <p:txBody>
          <a:bodyPr spcFirstLastPara="1" wrap="square" lIns="91425" tIns="45700" rIns="91425" bIns="45700" anchor="ctr" anchorCtr="0">
            <a:normAutofit/>
          </a:bodyPr>
          <a:lstStyle>
            <a:lvl1pPr marL="457200" lvl="0" indent="-342900" algn="l">
              <a:lnSpc>
                <a:spcPct val="90000"/>
              </a:lnSpc>
              <a:spcBef>
                <a:spcPts val="360"/>
              </a:spcBef>
              <a:spcAft>
                <a:spcPts val="0"/>
              </a:spcAft>
              <a:buSzPts val="1800"/>
              <a:buChar char="•"/>
              <a:defRPr/>
            </a:lvl1pPr>
            <a:lvl2pPr marL="914400" lvl="1" indent="-342900" algn="l">
              <a:lnSpc>
                <a:spcPct val="90000"/>
              </a:lnSpc>
              <a:spcBef>
                <a:spcPts val="600"/>
              </a:spcBef>
              <a:spcAft>
                <a:spcPts val="0"/>
              </a:spcAft>
              <a:buSzPts val="1800"/>
              <a:buChar char="•"/>
              <a:defRPr/>
            </a:lvl2pPr>
            <a:lvl3pPr marL="1371600" lvl="2" indent="-342900" algn="l">
              <a:lnSpc>
                <a:spcPct val="90000"/>
              </a:lnSpc>
              <a:spcBef>
                <a:spcPts val="600"/>
              </a:spcBef>
              <a:spcAft>
                <a:spcPts val="0"/>
              </a:spcAft>
              <a:buSzPts val="1800"/>
              <a:buChar char="•"/>
              <a:defRPr/>
            </a:lvl3pPr>
            <a:lvl4pPr marL="1828800" lvl="3" indent="-342900" algn="l">
              <a:lnSpc>
                <a:spcPct val="90000"/>
              </a:lnSpc>
              <a:spcBef>
                <a:spcPts val="600"/>
              </a:spcBef>
              <a:spcAft>
                <a:spcPts val="0"/>
              </a:spcAft>
              <a:buSzPts val="1800"/>
              <a:buChar char="•"/>
              <a:defRPr/>
            </a:lvl4pPr>
            <a:lvl5pPr marL="2286000" lvl="4" indent="-342900" algn="l">
              <a:lnSpc>
                <a:spcPct val="90000"/>
              </a:lnSpc>
              <a:spcBef>
                <a:spcPts val="600"/>
              </a:spcBef>
              <a:spcAft>
                <a:spcPts val="0"/>
              </a:spcAft>
              <a:buSzPts val="1800"/>
              <a:buChar char="•"/>
              <a:defRPr/>
            </a:lvl5pPr>
            <a:lvl6pPr marL="2743200" lvl="5" indent="-342900" algn="l">
              <a:lnSpc>
                <a:spcPct val="90000"/>
              </a:lnSpc>
              <a:spcBef>
                <a:spcPts val="600"/>
              </a:spcBef>
              <a:spcAft>
                <a:spcPts val="0"/>
              </a:spcAft>
              <a:buSzPts val="1800"/>
              <a:buChar char="•"/>
              <a:defRPr/>
            </a:lvl6pPr>
            <a:lvl7pPr marL="3200400" lvl="6" indent="-342900" algn="l">
              <a:lnSpc>
                <a:spcPct val="90000"/>
              </a:lnSpc>
              <a:spcBef>
                <a:spcPts val="600"/>
              </a:spcBef>
              <a:spcAft>
                <a:spcPts val="0"/>
              </a:spcAft>
              <a:buSzPts val="1800"/>
              <a:buChar char="•"/>
              <a:defRPr/>
            </a:lvl7pPr>
            <a:lvl8pPr marL="3657600" lvl="7" indent="-342900" algn="l">
              <a:lnSpc>
                <a:spcPct val="90000"/>
              </a:lnSpc>
              <a:spcBef>
                <a:spcPts val="600"/>
              </a:spcBef>
              <a:spcAft>
                <a:spcPts val="0"/>
              </a:spcAft>
              <a:buSzPts val="1800"/>
              <a:buChar char="•"/>
              <a:defRPr/>
            </a:lvl8pPr>
            <a:lvl9pPr marL="4114800" lvl="8" indent="-342900" algn="l">
              <a:lnSpc>
                <a:spcPct val="90000"/>
              </a:lnSpc>
              <a:spcBef>
                <a:spcPts val="600"/>
              </a:spcBef>
              <a:spcAft>
                <a:spcPts val="600"/>
              </a:spcAft>
              <a:buSzPts val="1800"/>
              <a:buChar char="•"/>
              <a:defRPr/>
            </a:lvl9pPr>
          </a:lstStyle>
          <a:p>
            <a:endParaRPr/>
          </a:p>
        </p:txBody>
      </p:sp>
      <p:sp>
        <p:nvSpPr>
          <p:cNvPr id="20" name="Google Shape;20;p113"/>
          <p:cNvSpPr txBox="1">
            <a:spLocks noGrp="1"/>
          </p:cNvSpPr>
          <p:nvPr>
            <p:ph type="dt" idx="10"/>
          </p:nvPr>
        </p:nvSpPr>
        <p:spPr>
          <a:xfrm>
            <a:off x="8837612" y="5883275"/>
            <a:ext cx="1600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13"/>
          <p:cNvSpPr txBox="1">
            <a:spLocks noGrp="1"/>
          </p:cNvSpPr>
          <p:nvPr>
            <p:ph type="ftr" idx="11"/>
          </p:nvPr>
        </p:nvSpPr>
        <p:spPr>
          <a:xfrm>
            <a:off x="1141412" y="5883275"/>
            <a:ext cx="75438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13"/>
          <p:cNvSpPr txBox="1">
            <a:spLocks noGrp="1"/>
          </p:cNvSpPr>
          <p:nvPr>
            <p:ph type="sldNum" idx="12"/>
          </p:nvPr>
        </p:nvSpPr>
        <p:spPr>
          <a:xfrm>
            <a:off x="10514012" y="5883275"/>
            <a:ext cx="5511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900"/>
              <a:buFont typeface="Arial"/>
              <a:buNone/>
              <a:defRPr sz="900" b="1" i="0" u="none" strike="noStrike" cap="none">
                <a:solidFill>
                  <a:srgbClr val="BFBFB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lin ang="5400000" scaled="0"/>
          <a:tileRect/>
        </a:gradFill>
        <a:effectLst/>
      </p:bgPr>
    </p:bg>
    <p:spTree>
      <p:nvGrpSpPr>
        <p:cNvPr id="1" name="Shape 5"/>
        <p:cNvGrpSpPr/>
        <p:nvPr/>
      </p:nvGrpSpPr>
      <p:grpSpPr>
        <a:xfrm>
          <a:off x="0" y="0"/>
          <a:ext cx="0" cy="0"/>
          <a:chOff x="0" y="0"/>
          <a:chExt cx="0" cy="0"/>
        </a:xfrm>
      </p:grpSpPr>
      <p:sp>
        <p:nvSpPr>
          <p:cNvPr id="6" name="Google Shape;6;p6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6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6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6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6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24.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
        <p:cNvGrpSpPr/>
        <p:nvPr/>
      </p:nvGrpSpPr>
      <p:grpSpPr>
        <a:xfrm>
          <a:off x="0" y="0"/>
          <a:ext cx="0" cy="0"/>
          <a:chOff x="0" y="0"/>
          <a:chExt cx="0" cy="0"/>
        </a:xfrm>
      </p:grpSpPr>
      <p:sp>
        <p:nvSpPr>
          <p:cNvPr id="27" name="Google Shape;27;p1"/>
          <p:cNvSpPr txBox="1">
            <a:spLocks noGrp="1"/>
          </p:cNvSpPr>
          <p:nvPr>
            <p:ph type="subTitle" idx="1"/>
          </p:nvPr>
        </p:nvSpPr>
        <p:spPr>
          <a:xfrm>
            <a:off x="1523990" y="2893973"/>
            <a:ext cx="9144000" cy="1655762"/>
          </a:xfrm>
          <a:prstGeom prst="rect">
            <a:avLst/>
          </a:prstGeom>
          <a:noFill/>
          <a:ln>
            <a:noFill/>
          </a:ln>
        </p:spPr>
        <p:txBody>
          <a:bodyPr spcFirstLastPara="1" wrap="square" lIns="91425" tIns="45700" rIns="91425" bIns="45700" anchor="t" anchorCtr="0">
            <a:normAutofit fontScale="85000" lnSpcReduction="20000"/>
          </a:bodyPr>
          <a:lstStyle/>
          <a:p>
            <a:pPr marL="0" lvl="0" indent="0" algn="ctr" rtl="0">
              <a:lnSpc>
                <a:spcPct val="90000"/>
              </a:lnSpc>
              <a:spcBef>
                <a:spcPts val="0"/>
              </a:spcBef>
              <a:spcAft>
                <a:spcPts val="0"/>
              </a:spcAft>
              <a:buClr>
                <a:schemeClr val="dk1"/>
              </a:buClr>
              <a:buSzPct val="100000"/>
              <a:buNone/>
            </a:pPr>
            <a:r>
              <a:rPr lang="en-US" sz="10000" b="1" dirty="0">
                <a:solidFill>
                  <a:schemeClr val="bg1"/>
                </a:solidFill>
                <a:latin typeface="Microsoft JhengHei"/>
                <a:ea typeface="Microsoft JhengHei"/>
                <a:cs typeface="Microsoft JhengHei"/>
                <a:sym typeface="Microsoft JhengHei"/>
              </a:rPr>
              <a:t>C programming</a:t>
            </a:r>
            <a:endParaRPr dirty="0">
              <a:solidFill>
                <a:schemeClr val="bg1"/>
              </a:solidFill>
              <a:latin typeface="Microsoft JhengHei"/>
              <a:ea typeface="Microsoft JhengHei"/>
              <a:cs typeface="Microsoft JhengHei"/>
              <a:sym typeface="Microsoft JhengHei"/>
            </a:endParaRPr>
          </a:p>
          <a:p>
            <a:pPr marL="0" lvl="0" indent="0" algn="ctr" rtl="0">
              <a:lnSpc>
                <a:spcPct val="90000"/>
              </a:lnSpc>
              <a:spcBef>
                <a:spcPts val="0"/>
              </a:spcBef>
              <a:spcAft>
                <a:spcPts val="0"/>
              </a:spcAft>
              <a:buClr>
                <a:schemeClr val="dk1"/>
              </a:buClr>
              <a:buSzPct val="100000"/>
              <a:buNone/>
            </a:pPr>
            <a:endParaRPr sz="2900" dirty="0">
              <a:solidFill>
                <a:schemeClr val="bg1"/>
              </a:solidFill>
              <a:latin typeface="Consolas"/>
              <a:ea typeface="Consolas"/>
              <a:cs typeface="Consolas"/>
              <a:sym typeface="Consolas"/>
            </a:endParaRPr>
          </a:p>
          <a:p>
            <a:pPr marL="0" lvl="0" indent="0" algn="ctr" rtl="0">
              <a:lnSpc>
                <a:spcPct val="90000"/>
              </a:lnSpc>
              <a:spcBef>
                <a:spcPts val="0"/>
              </a:spcBef>
              <a:spcAft>
                <a:spcPts val="0"/>
              </a:spcAft>
              <a:buClr>
                <a:schemeClr val="dk1"/>
              </a:buClr>
              <a:buSzPct val="100000"/>
              <a:buNone/>
            </a:pPr>
            <a:r>
              <a:rPr lang="en-US" sz="2900" dirty="0" err="1">
                <a:solidFill>
                  <a:schemeClr val="bg1"/>
                </a:solidFill>
                <a:latin typeface="Microsoft JhengHei"/>
                <a:ea typeface="Microsoft JhengHei"/>
                <a:cs typeface="Microsoft JhengHei"/>
                <a:sym typeface="Microsoft JhengHei"/>
              </a:rPr>
              <a:t>講師</a:t>
            </a:r>
            <a:r>
              <a:rPr lang="zh-TW" altLang="en-US" sz="2900" dirty="0">
                <a:solidFill>
                  <a:schemeClr val="bg1"/>
                </a:solidFill>
                <a:latin typeface="Microsoft JhengHei"/>
                <a:ea typeface="Microsoft JhengHei"/>
                <a:cs typeface="Microsoft JhengHei"/>
                <a:sym typeface="Microsoft JhengHei"/>
              </a:rPr>
              <a:t>：森假上一元</a:t>
            </a:r>
            <a:endParaRPr sz="2900"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852873" y="1316735"/>
            <a:ext cx="4617720" cy="5394960"/>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 name="Group 3">
            <a:extLst>
              <a:ext uri="{FF2B5EF4-FFF2-40B4-BE49-F238E27FC236}">
                <a16:creationId xmlns:a16="http://schemas.microsoft.com/office/drawing/2014/main" id="{2C0D59BE-6E31-824F-5E3D-CB7AB1D62641}"/>
              </a:ext>
            </a:extLst>
          </p:cNvPr>
          <p:cNvGrpSpPr/>
          <p:nvPr/>
        </p:nvGrpSpPr>
        <p:grpSpPr>
          <a:xfrm>
            <a:off x="721407" y="2180750"/>
            <a:ext cx="4937760" cy="3666931"/>
            <a:chOff x="3922776" y="1797463"/>
            <a:chExt cx="4937760"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CCAA1B9B-784E-E7FB-1BDD-26B10932105D}"/>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62953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BA5233F7-908E-4743-B4DD-E9F9D4D8610B}"/>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7E2441F7-E919-448F-8EEF-D9276FA4F1F9}"/>
              </a:ext>
            </a:extLst>
          </p:cNvPr>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070490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9" name="Google Shape;300;g2ec704a794d_0_0">
            <a:extLst>
              <a:ext uri="{FF2B5EF4-FFF2-40B4-BE49-F238E27FC236}">
                <a16:creationId xmlns:a16="http://schemas.microsoft.com/office/drawing/2014/main" id="{F7E46FDF-AE75-4597-808C-9C215107F7A7}"/>
              </a:ext>
            </a:extLst>
          </p:cNvPr>
          <p:cNvSpPr/>
          <p:nvPr/>
        </p:nvSpPr>
        <p:spPr>
          <a:xfrm>
            <a:off x="3698990" y="5688059"/>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dirty="0">
                <a:solidFill>
                  <a:schemeClr val="bg1"/>
                </a:solidFill>
              </a:rPr>
              <a:t>離開迴圈</a:t>
            </a:r>
            <a:endParaRPr sz="2800" b="0" i="0" u="none" strike="noStrike" cap="none" dirty="0">
              <a:solidFill>
                <a:schemeClr val="bg1"/>
              </a:solidFill>
              <a:latin typeface="Arial"/>
              <a:ea typeface="Arial"/>
              <a:cs typeface="Arial"/>
              <a:sym typeface="Arial"/>
            </a:endParaRPr>
          </a:p>
        </p:txBody>
      </p:sp>
      <p:cxnSp>
        <p:nvCxnSpPr>
          <p:cNvPr id="40" name="接點: 肘形 39">
            <a:extLst>
              <a:ext uri="{FF2B5EF4-FFF2-40B4-BE49-F238E27FC236}">
                <a16:creationId xmlns:a16="http://schemas.microsoft.com/office/drawing/2014/main" id="{9207F7DB-A4C2-4C4D-AE0D-30B67C3F9387}"/>
              </a:ext>
            </a:extLst>
          </p:cNvPr>
          <p:cNvCxnSpPr>
            <a:cxnSpLocks/>
            <a:stCxn id="3" idx="3"/>
            <a:endCxn id="39" idx="1"/>
          </p:cNvCxnSpPr>
          <p:nvPr/>
        </p:nvCxnSpPr>
        <p:spPr>
          <a:xfrm>
            <a:off x="3187031" y="5229199"/>
            <a:ext cx="511959" cy="782307"/>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文字方塊 40">
            <a:extLst>
              <a:ext uri="{FF2B5EF4-FFF2-40B4-BE49-F238E27FC236}">
                <a16:creationId xmlns:a16="http://schemas.microsoft.com/office/drawing/2014/main" id="{10D4B9E8-01F5-4205-976E-7F4D344D1F62}"/>
              </a:ext>
            </a:extLst>
          </p:cNvPr>
          <p:cNvSpPr txBox="1"/>
          <p:nvPr/>
        </p:nvSpPr>
        <p:spPr>
          <a:xfrm>
            <a:off x="2965956" y="6364283"/>
            <a:ext cx="95410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不符合</a:t>
            </a:r>
          </a:p>
        </p:txBody>
      </p:sp>
      <p:sp>
        <p:nvSpPr>
          <p:cNvPr id="31" name="矩形 30">
            <a:extLst>
              <a:ext uri="{FF2B5EF4-FFF2-40B4-BE49-F238E27FC236}">
                <a16:creationId xmlns:a16="http://schemas.microsoft.com/office/drawing/2014/main" id="{BA5233F7-908E-4743-B4DD-E9F9D4D8610B}"/>
              </a:ext>
            </a:extLst>
          </p:cNvPr>
          <p:cNvSpPr/>
          <p:nvPr/>
        </p:nvSpPr>
        <p:spPr>
          <a:xfrm>
            <a:off x="3582464" y="5577542"/>
            <a:ext cx="3372517" cy="85482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01670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tx1">
                        <a:lumMod val="85000"/>
                        <a:lumOff val="15000"/>
                      </a:schemeClr>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0"/>
            <a:ext cx="4527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tx1">
                        <a:lumMod val="85000"/>
                        <a:lumOff val="15000"/>
                      </a:schemeClr>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cxnSp>
        <p:nvCxnSpPr>
          <p:cNvPr id="3" name="直線接點 2">
            <a:extLst>
              <a:ext uri="{FF2B5EF4-FFF2-40B4-BE49-F238E27FC236}">
                <a16:creationId xmlns:a16="http://schemas.microsoft.com/office/drawing/2014/main" id="{6332905B-5607-48EE-9C3D-19FF1AA56204}"/>
              </a:ext>
            </a:extLst>
          </p:cNvPr>
          <p:cNvCxnSpPr>
            <a:cxnSpLocks/>
          </p:cNvCxnSpPr>
          <p:nvPr/>
        </p:nvCxnSpPr>
        <p:spPr>
          <a:xfrm>
            <a:off x="1828800" y="4027055"/>
            <a:ext cx="259170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11894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tx1">
                        <a:lumMod val="85000"/>
                        <a:lumOff val="15000"/>
                      </a:schemeClr>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7" y="4165079"/>
            <a:ext cx="4416366"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extLst>
      <p:ext uri="{BB962C8B-B14F-4D97-AF65-F5344CB8AC3E}">
        <p14:creationId xmlns:p14="http://schemas.microsoft.com/office/powerpoint/2010/main" val="18377967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bg1"/>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6"/>
            <a:ext cx="4527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spTree>
    <p:extLst>
      <p:ext uri="{BB962C8B-B14F-4D97-AF65-F5344CB8AC3E}">
        <p14:creationId xmlns:p14="http://schemas.microsoft.com/office/powerpoint/2010/main" val="98319742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break</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5795131"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break</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break: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293117" y="2847979"/>
            <a:ext cx="4006887" cy="2463186"/>
            <a:chOff x="1066801" y="3862780"/>
            <a:chExt cx="1080920" cy="246560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136492" y="3862781"/>
              <a:ext cx="942960" cy="2319157"/>
              <a:chOff x="1136492" y="3679156"/>
              <a:chExt cx="942960" cy="2319157"/>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break: 0</a:t>
                </a:r>
              </a:p>
              <a:p>
                <a:r>
                  <a:rPr lang="en-US" altLang="zh-TW" sz="2800" dirty="0">
                    <a:solidFill>
                      <a:schemeClr val="bg1"/>
                    </a:solidFill>
                    <a:latin typeface="Consolas" panose="020B0609020204030204" pitchFamily="49" charset="0"/>
                  </a:rPr>
                  <a:t>after  break: 0</a:t>
                </a:r>
              </a:p>
              <a:p>
                <a:r>
                  <a:rPr lang="en-US" altLang="zh-TW" sz="2800" dirty="0">
                    <a:solidFill>
                      <a:schemeClr val="bg1"/>
                    </a:solidFill>
                    <a:latin typeface="Consolas" panose="020B0609020204030204" pitchFamily="49" charset="0"/>
                  </a:rPr>
                  <a:t>before break: 1</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7" y="3855649"/>
            <a:ext cx="259308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4473160" y="1546835"/>
            <a:ext cx="3245680"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直接離開迴圈</a:t>
            </a:r>
          </a:p>
        </p:txBody>
      </p:sp>
      <p:cxnSp>
        <p:nvCxnSpPr>
          <p:cNvPr id="5" name="接點: 肘形 4">
            <a:extLst>
              <a:ext uri="{FF2B5EF4-FFF2-40B4-BE49-F238E27FC236}">
                <a16:creationId xmlns:a16="http://schemas.microsoft.com/office/drawing/2014/main" id="{F1F6D61F-25CF-4F7E-AA49-DDD1C2F610ED}"/>
              </a:ext>
            </a:extLst>
          </p:cNvPr>
          <p:cNvCxnSpPr>
            <a:cxnSpLocks/>
            <a:stCxn id="26" idx="3"/>
          </p:cNvCxnSpPr>
          <p:nvPr/>
        </p:nvCxnSpPr>
        <p:spPr>
          <a:xfrm flipH="1">
            <a:off x="1342508" y="4016094"/>
            <a:ext cx="3077997" cy="977614"/>
          </a:xfrm>
          <a:prstGeom prst="bentConnector5">
            <a:avLst>
              <a:gd name="adj1" fmla="val -59040"/>
              <a:gd name="adj2" fmla="val 61337"/>
              <a:gd name="adj3" fmla="val 10742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1823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grpSp>
        <p:nvGrpSpPr>
          <p:cNvPr id="12" name="Group 8">
            <a:extLst>
              <a:ext uri="{FF2B5EF4-FFF2-40B4-BE49-F238E27FC236}">
                <a16:creationId xmlns:a16="http://schemas.microsoft.com/office/drawing/2014/main" id="{98E156FB-1C5E-49F4-8EB2-4322E135D698}"/>
              </a:ext>
            </a:extLst>
          </p:cNvPr>
          <p:cNvGrpSpPr/>
          <p:nvPr/>
        </p:nvGrpSpPr>
        <p:grpSpPr>
          <a:xfrm>
            <a:off x="891996" y="2489108"/>
            <a:ext cx="6148053" cy="3010163"/>
            <a:chOff x="6461475" y="822199"/>
            <a:chExt cx="3958026" cy="2336556"/>
          </a:xfrm>
        </p:grpSpPr>
        <p:sp>
          <p:nvSpPr>
            <p:cNvPr id="13" name="Rectangle: Rounded Corners 9">
              <a:extLst>
                <a:ext uri="{FF2B5EF4-FFF2-40B4-BE49-F238E27FC236}">
                  <a16:creationId xmlns:a16="http://schemas.microsoft.com/office/drawing/2014/main" id="{C373D352-7157-4D6B-94D3-A4BB2A295EE0}"/>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0">
              <a:extLst>
                <a:ext uri="{FF2B5EF4-FFF2-40B4-BE49-F238E27FC236}">
                  <a16:creationId xmlns:a16="http://schemas.microsoft.com/office/drawing/2014/main" id="{093B9FBD-BE20-4425-8751-9F540DE835B8}"/>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15" name="TextBox 11">
              <a:extLst>
                <a:ext uri="{FF2B5EF4-FFF2-40B4-BE49-F238E27FC236}">
                  <a16:creationId xmlns:a16="http://schemas.microsoft.com/office/drawing/2014/main" id="{337D2562-D251-4A12-8A21-C417E0158B45}"/>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0" name="Group 19">
            <a:extLst>
              <a:ext uri="{FF2B5EF4-FFF2-40B4-BE49-F238E27FC236}">
                <a16:creationId xmlns:a16="http://schemas.microsoft.com/office/drawing/2014/main" id="{A830E8EC-10C1-4349-9C8C-5972EB63394F}"/>
              </a:ext>
            </a:extLst>
          </p:cNvPr>
          <p:cNvGrpSpPr/>
          <p:nvPr/>
        </p:nvGrpSpPr>
        <p:grpSpPr>
          <a:xfrm>
            <a:off x="7079307" y="2454049"/>
            <a:ext cx="4220697" cy="3080279"/>
            <a:chOff x="1066801" y="3923927"/>
            <a:chExt cx="1080920" cy="2390124"/>
          </a:xfrm>
        </p:grpSpPr>
        <p:sp>
          <p:nvSpPr>
            <p:cNvPr id="21" name="Rectangle: Rounded Corners 14">
              <a:extLst>
                <a:ext uri="{FF2B5EF4-FFF2-40B4-BE49-F238E27FC236}">
                  <a16:creationId xmlns:a16="http://schemas.microsoft.com/office/drawing/2014/main" id="{B3EFB48A-268C-4833-A6CA-A5009C0C48D4}"/>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D756931-AEB8-4D2F-B739-B40B42251AA8}"/>
                </a:ext>
              </a:extLst>
            </p:cNvPr>
            <p:cNvGrpSpPr/>
            <p:nvPr/>
          </p:nvGrpSpPr>
          <p:grpSpPr>
            <a:xfrm>
              <a:off x="1097344" y="3923928"/>
              <a:ext cx="1019834" cy="2273200"/>
              <a:chOff x="1097344" y="3740303"/>
              <a:chExt cx="1019834" cy="2273200"/>
            </a:xfrm>
          </p:grpSpPr>
          <p:sp>
            <p:nvSpPr>
              <p:cNvPr id="23" name="Rectangle: Rounded Corners 2">
                <a:extLst>
                  <a:ext uri="{FF2B5EF4-FFF2-40B4-BE49-F238E27FC236}">
                    <a16:creationId xmlns:a16="http://schemas.microsoft.com/office/drawing/2014/main" id="{A14EB1E5-3319-47AB-AB9F-2DC01AAE15C6}"/>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tx1">
                        <a:lumMod val="85000"/>
                        <a:lumOff val="15000"/>
                      </a:schemeClr>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24" name="TextBox 4">
                <a:extLst>
                  <a:ext uri="{FF2B5EF4-FFF2-40B4-BE49-F238E27FC236}">
                    <a16:creationId xmlns:a16="http://schemas.microsoft.com/office/drawing/2014/main" id="{CD4EDDC6-15DC-4D1C-914A-188CB2C214AF}"/>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26" name="矩形 25">
            <a:extLst>
              <a:ext uri="{FF2B5EF4-FFF2-40B4-BE49-F238E27FC236}">
                <a16:creationId xmlns:a16="http://schemas.microsoft.com/office/drawing/2014/main" id="{4F66E6F9-E19D-4FC5-8981-7F4D511E8522}"/>
              </a:ext>
            </a:extLst>
          </p:cNvPr>
          <p:cNvSpPr/>
          <p:nvPr/>
        </p:nvSpPr>
        <p:spPr>
          <a:xfrm>
            <a:off x="1827416" y="3564720"/>
            <a:ext cx="4942839"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D4000F97-6174-4D3F-8FED-9A3DCF0E18D8}"/>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78763185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26" name="Group 8">
            <a:extLst>
              <a:ext uri="{FF2B5EF4-FFF2-40B4-BE49-F238E27FC236}">
                <a16:creationId xmlns:a16="http://schemas.microsoft.com/office/drawing/2014/main" id="{0198100A-78DF-4D5A-AB48-30E53BF5AECB}"/>
              </a:ext>
            </a:extLst>
          </p:cNvPr>
          <p:cNvGrpSpPr/>
          <p:nvPr/>
        </p:nvGrpSpPr>
        <p:grpSpPr>
          <a:xfrm>
            <a:off x="891996" y="2489108"/>
            <a:ext cx="6148053" cy="3010163"/>
            <a:chOff x="6461475" y="822199"/>
            <a:chExt cx="3958026" cy="2336556"/>
          </a:xfrm>
        </p:grpSpPr>
        <p:sp>
          <p:nvSpPr>
            <p:cNvPr id="27" name="Rectangle: Rounded Corners 9">
              <a:extLst>
                <a:ext uri="{FF2B5EF4-FFF2-40B4-BE49-F238E27FC236}">
                  <a16:creationId xmlns:a16="http://schemas.microsoft.com/office/drawing/2014/main" id="{2DFEF218-A714-4482-9546-1C25B7351BC1}"/>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Rectangle: Rounded Corners 10">
              <a:extLst>
                <a:ext uri="{FF2B5EF4-FFF2-40B4-BE49-F238E27FC236}">
                  <a16:creationId xmlns:a16="http://schemas.microsoft.com/office/drawing/2014/main" id="{63B712D1-5553-43E4-9C04-1EC5B440F2EB}"/>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29" name="TextBox 11">
              <a:extLst>
                <a:ext uri="{FF2B5EF4-FFF2-40B4-BE49-F238E27FC236}">
                  <a16:creationId xmlns:a16="http://schemas.microsoft.com/office/drawing/2014/main" id="{60DA201F-FDBF-4960-A751-BAE615A75CDD}"/>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cxnSp>
        <p:nvCxnSpPr>
          <p:cNvPr id="3" name="直線接點 2">
            <a:extLst>
              <a:ext uri="{FF2B5EF4-FFF2-40B4-BE49-F238E27FC236}">
                <a16:creationId xmlns:a16="http://schemas.microsoft.com/office/drawing/2014/main" id="{6332905B-5607-48EE-9C3D-19FF1AA56204}"/>
              </a:ext>
            </a:extLst>
          </p:cNvPr>
          <p:cNvCxnSpPr>
            <a:cxnSpLocks/>
          </p:cNvCxnSpPr>
          <p:nvPr/>
        </p:nvCxnSpPr>
        <p:spPr>
          <a:xfrm>
            <a:off x="1828800" y="4027055"/>
            <a:ext cx="29741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5" name="文字方塊 34">
            <a:extLst>
              <a:ext uri="{FF2B5EF4-FFF2-40B4-BE49-F238E27FC236}">
                <a16:creationId xmlns:a16="http://schemas.microsoft.com/office/drawing/2014/main" id="{337813D8-2130-430C-8610-7022057A110C}"/>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36" name="Group 19">
            <a:extLst>
              <a:ext uri="{FF2B5EF4-FFF2-40B4-BE49-F238E27FC236}">
                <a16:creationId xmlns:a16="http://schemas.microsoft.com/office/drawing/2014/main" id="{345053E0-CE4A-4DD8-A69A-7F0033591DE2}"/>
              </a:ext>
            </a:extLst>
          </p:cNvPr>
          <p:cNvGrpSpPr/>
          <p:nvPr/>
        </p:nvGrpSpPr>
        <p:grpSpPr>
          <a:xfrm>
            <a:off x="7079307" y="2454049"/>
            <a:ext cx="4220697" cy="3080279"/>
            <a:chOff x="1066801" y="3923927"/>
            <a:chExt cx="1080920" cy="2390124"/>
          </a:xfrm>
        </p:grpSpPr>
        <p:sp>
          <p:nvSpPr>
            <p:cNvPr id="37" name="Rectangle: Rounded Corners 14">
              <a:extLst>
                <a:ext uri="{FF2B5EF4-FFF2-40B4-BE49-F238E27FC236}">
                  <a16:creationId xmlns:a16="http://schemas.microsoft.com/office/drawing/2014/main" id="{A3E88CD2-EAC2-4A17-A543-D76BB0CFCE1C}"/>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7">
              <a:extLst>
                <a:ext uri="{FF2B5EF4-FFF2-40B4-BE49-F238E27FC236}">
                  <a16:creationId xmlns:a16="http://schemas.microsoft.com/office/drawing/2014/main" id="{5227EAFD-A179-4CC2-8FFC-ACAB189A7CDC}"/>
                </a:ext>
              </a:extLst>
            </p:cNvPr>
            <p:cNvGrpSpPr/>
            <p:nvPr/>
          </p:nvGrpSpPr>
          <p:grpSpPr>
            <a:xfrm>
              <a:off x="1097344" y="3923928"/>
              <a:ext cx="1019834" cy="2273200"/>
              <a:chOff x="1097344" y="3740303"/>
              <a:chExt cx="1019834" cy="2273200"/>
            </a:xfrm>
          </p:grpSpPr>
          <p:sp>
            <p:nvSpPr>
              <p:cNvPr id="39" name="Rectangle: Rounded Corners 2">
                <a:extLst>
                  <a:ext uri="{FF2B5EF4-FFF2-40B4-BE49-F238E27FC236}">
                    <a16:creationId xmlns:a16="http://schemas.microsoft.com/office/drawing/2014/main" id="{980D8677-B833-47CC-8BD9-1AA5FE03230B}"/>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tx1">
                        <a:lumMod val="85000"/>
                        <a:lumOff val="15000"/>
                      </a:schemeClr>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0" name="TextBox 4">
                <a:extLst>
                  <a:ext uri="{FF2B5EF4-FFF2-40B4-BE49-F238E27FC236}">
                    <a16:creationId xmlns:a16="http://schemas.microsoft.com/office/drawing/2014/main" id="{B217AA60-6A82-40FA-AABC-B1B4BD431199}"/>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410063372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27" name="Group 8">
            <a:extLst>
              <a:ext uri="{FF2B5EF4-FFF2-40B4-BE49-F238E27FC236}">
                <a16:creationId xmlns:a16="http://schemas.microsoft.com/office/drawing/2014/main" id="{8A637EB3-384C-4DAA-9B04-EDCCA6604F6E}"/>
              </a:ext>
            </a:extLst>
          </p:cNvPr>
          <p:cNvGrpSpPr/>
          <p:nvPr/>
        </p:nvGrpSpPr>
        <p:grpSpPr>
          <a:xfrm>
            <a:off x="891996" y="2489108"/>
            <a:ext cx="6148053" cy="3010163"/>
            <a:chOff x="6461475" y="822199"/>
            <a:chExt cx="3958026" cy="2336556"/>
          </a:xfrm>
        </p:grpSpPr>
        <p:sp>
          <p:nvSpPr>
            <p:cNvPr id="28" name="Rectangle: Rounded Corners 9">
              <a:extLst>
                <a:ext uri="{FF2B5EF4-FFF2-40B4-BE49-F238E27FC236}">
                  <a16:creationId xmlns:a16="http://schemas.microsoft.com/office/drawing/2014/main" id="{A04F8D76-E598-48C1-8117-C2428D6A6427}"/>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10">
              <a:extLst>
                <a:ext uri="{FF2B5EF4-FFF2-40B4-BE49-F238E27FC236}">
                  <a16:creationId xmlns:a16="http://schemas.microsoft.com/office/drawing/2014/main" id="{BE115E26-1B48-4B48-AA7F-4C96480ABADC}"/>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0" name="TextBox 11">
              <a:extLst>
                <a:ext uri="{FF2B5EF4-FFF2-40B4-BE49-F238E27FC236}">
                  <a16:creationId xmlns:a16="http://schemas.microsoft.com/office/drawing/2014/main" id="{8DDBE5E3-44B0-4CFE-AB12-4EC287EE406F}"/>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7" y="4165079"/>
            <a:ext cx="495207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6" name="文字方塊 35">
            <a:extLst>
              <a:ext uri="{FF2B5EF4-FFF2-40B4-BE49-F238E27FC236}">
                <a16:creationId xmlns:a16="http://schemas.microsoft.com/office/drawing/2014/main" id="{8024F9BC-25D2-47BD-8A71-FF68871FCA68}"/>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37" name="Group 19">
            <a:extLst>
              <a:ext uri="{FF2B5EF4-FFF2-40B4-BE49-F238E27FC236}">
                <a16:creationId xmlns:a16="http://schemas.microsoft.com/office/drawing/2014/main" id="{C3F0EA6E-9878-45DB-8CF0-23DBDA22F0E2}"/>
              </a:ext>
            </a:extLst>
          </p:cNvPr>
          <p:cNvGrpSpPr/>
          <p:nvPr/>
        </p:nvGrpSpPr>
        <p:grpSpPr>
          <a:xfrm>
            <a:off x="7079307" y="2454049"/>
            <a:ext cx="4220697" cy="3080279"/>
            <a:chOff x="1066801" y="3923927"/>
            <a:chExt cx="1080920" cy="2390124"/>
          </a:xfrm>
        </p:grpSpPr>
        <p:sp>
          <p:nvSpPr>
            <p:cNvPr id="38" name="Rectangle: Rounded Corners 14">
              <a:extLst>
                <a:ext uri="{FF2B5EF4-FFF2-40B4-BE49-F238E27FC236}">
                  <a16:creationId xmlns:a16="http://schemas.microsoft.com/office/drawing/2014/main" id="{539F2AAC-2D96-4B56-B04D-D5344B5E0CA7}"/>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7">
              <a:extLst>
                <a:ext uri="{FF2B5EF4-FFF2-40B4-BE49-F238E27FC236}">
                  <a16:creationId xmlns:a16="http://schemas.microsoft.com/office/drawing/2014/main" id="{F4BC2397-7B32-48A4-9AE0-A8A4671007E3}"/>
                </a:ext>
              </a:extLst>
            </p:cNvPr>
            <p:cNvGrpSpPr/>
            <p:nvPr/>
          </p:nvGrpSpPr>
          <p:grpSpPr>
            <a:xfrm>
              <a:off x="1097344" y="3923928"/>
              <a:ext cx="1019834" cy="2273200"/>
              <a:chOff x="1097344" y="3740303"/>
              <a:chExt cx="1019834" cy="2273200"/>
            </a:xfrm>
          </p:grpSpPr>
          <p:sp>
            <p:nvSpPr>
              <p:cNvPr id="40" name="Rectangle: Rounded Corners 2">
                <a:extLst>
                  <a:ext uri="{FF2B5EF4-FFF2-40B4-BE49-F238E27FC236}">
                    <a16:creationId xmlns:a16="http://schemas.microsoft.com/office/drawing/2014/main" id="{A8DB4102-EED5-4099-A906-600EA2FB8C5A}"/>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tx1">
                        <a:lumMod val="85000"/>
                        <a:lumOff val="15000"/>
                      </a:schemeClr>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1" name="TextBox 4">
                <a:extLst>
                  <a:ext uri="{FF2B5EF4-FFF2-40B4-BE49-F238E27FC236}">
                    <a16:creationId xmlns:a16="http://schemas.microsoft.com/office/drawing/2014/main" id="{D364BC19-640D-4B2B-950B-37CBE8E97440}"/>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11583457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19">
            <a:extLst>
              <a:ext uri="{FF2B5EF4-FFF2-40B4-BE49-F238E27FC236}">
                <a16:creationId xmlns:a16="http://schemas.microsoft.com/office/drawing/2014/main" id="{EEBAEC62-7FE6-6601-C49D-9CDF091AF042}"/>
              </a:ext>
            </a:extLst>
          </p:cNvPr>
          <p:cNvGrpSpPr/>
          <p:nvPr/>
        </p:nvGrpSpPr>
        <p:grpSpPr>
          <a:xfrm>
            <a:off x="804671" y="4087708"/>
            <a:ext cx="4782313" cy="2505115"/>
            <a:chOff x="1149722" y="3834725"/>
            <a:chExt cx="4762634" cy="2505115"/>
          </a:xfrm>
        </p:grpSpPr>
        <p:sp>
          <p:nvSpPr>
            <p:cNvPr id="10" name="Rectangle: Rounded Corners 14">
              <a:extLst>
                <a:ext uri="{FF2B5EF4-FFF2-40B4-BE49-F238E27FC236}">
                  <a16:creationId xmlns:a16="http://schemas.microsoft.com/office/drawing/2014/main" id="{E75EDE3C-CFFD-9F96-AB34-E04403EBCA62}"/>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F511C5B-FA50-9709-E963-7989A67B1009}"/>
                </a:ext>
              </a:extLst>
            </p:cNvPr>
            <p:cNvGrpSpPr/>
            <p:nvPr/>
          </p:nvGrpSpPr>
          <p:grpSpPr>
            <a:xfrm>
              <a:off x="1258824" y="3834725"/>
              <a:ext cx="4521766" cy="2387414"/>
              <a:chOff x="1258824" y="3651100"/>
              <a:chExt cx="4521766" cy="2387414"/>
            </a:xfrm>
          </p:grpSpPr>
          <p:grpSp>
            <p:nvGrpSpPr>
              <p:cNvPr id="12" name="Group 1">
                <a:extLst>
                  <a:ext uri="{FF2B5EF4-FFF2-40B4-BE49-F238E27FC236}">
                    <a16:creationId xmlns:a16="http://schemas.microsoft.com/office/drawing/2014/main" id="{CCB53908-EB01-6440-4539-87F61ECD7220}"/>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
                  <a:extLst>
                    <a:ext uri="{FF2B5EF4-FFF2-40B4-BE49-F238E27FC236}">
                      <a16:creationId xmlns:a16="http://schemas.microsoft.com/office/drawing/2014/main" id="{B0C76408-0905-AC60-55C3-90654CB38D3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7" name="Rectangle: Rounded Corners 3">
                  <a:extLst>
                    <a:ext uri="{FF2B5EF4-FFF2-40B4-BE49-F238E27FC236}">
                      <a16:creationId xmlns:a16="http://schemas.microsoft.com/office/drawing/2014/main" id="{15769696-1384-87D9-323E-191DE63FAA49}"/>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9" name="TextBox 4">
                <a:extLst>
                  <a:ext uri="{FF2B5EF4-FFF2-40B4-BE49-F238E27FC236}">
                    <a16:creationId xmlns:a16="http://schemas.microsoft.com/office/drawing/2014/main" id="{F0E889DA-28D2-8B4F-48D0-877843DF7B15}"/>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5">
                <a:extLst>
                  <a:ext uri="{FF2B5EF4-FFF2-40B4-BE49-F238E27FC236}">
                    <a16:creationId xmlns:a16="http://schemas.microsoft.com/office/drawing/2014/main" id="{C6026D84-2923-DA22-6289-9B06A3E9B61D}"/>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2737524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6" y="3564726"/>
            <a:ext cx="4952075"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19990988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chemeClr val="bg1">
                      <a:lumMod val="50000"/>
                    </a:schemeClr>
                  </a:solidFill>
                  <a:effectLst/>
                  <a:latin typeface="Consolas" panose="020B0609020204030204" pitchFamily="49" charset="0"/>
                </a:rPr>
                <a:t>printf</a:t>
              </a:r>
              <a:r>
                <a:rPr lang="en-US" altLang="zh-TW" sz="2000" b="0" dirty="0">
                  <a:solidFill>
                    <a:schemeClr val="bg1">
                      <a:lumMod val="50000"/>
                    </a:schemeClr>
                  </a:solidFill>
                  <a:effectLst/>
                  <a:latin typeface="Consolas" panose="020B0609020204030204" pitchFamily="49" charset="0"/>
                </a:rPr>
                <a:t>("after continue : %d\n", </a:t>
              </a:r>
              <a:r>
                <a:rPr lang="en-US" altLang="zh-TW" sz="2000" b="0" dirty="0" err="1">
                  <a:solidFill>
                    <a:schemeClr val="bg1">
                      <a:lumMod val="50000"/>
                    </a:schemeClr>
                  </a:solidFill>
                  <a:effectLst/>
                  <a:latin typeface="Consolas" panose="020B0609020204030204" pitchFamily="49" charset="0"/>
                </a:rPr>
                <a:t>i</a:t>
              </a:r>
              <a:r>
                <a:rPr lang="en-US" altLang="zh-TW" sz="2000" b="0" dirty="0">
                  <a:solidFill>
                    <a:schemeClr val="bg1">
                      <a:lumMod val="50000"/>
                    </a:schemeClr>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7" y="3860284"/>
            <a:ext cx="304014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tx1">
                        <a:lumMod val="85000"/>
                        <a:lumOff val="15000"/>
                      </a:schemeClr>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14" name="矩形 13">
            <a:extLst>
              <a:ext uri="{FF2B5EF4-FFF2-40B4-BE49-F238E27FC236}">
                <a16:creationId xmlns:a16="http://schemas.microsoft.com/office/drawing/2014/main" id="{AB25D4C9-D200-49E1-A709-72538D3FA558}"/>
              </a:ext>
            </a:extLst>
          </p:cNvPr>
          <p:cNvSpPr/>
          <p:nvPr/>
        </p:nvSpPr>
        <p:spPr>
          <a:xfrm>
            <a:off x="4470399" y="3275861"/>
            <a:ext cx="503383"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 name="接點: 肘形 2">
            <a:extLst>
              <a:ext uri="{FF2B5EF4-FFF2-40B4-BE49-F238E27FC236}">
                <a16:creationId xmlns:a16="http://schemas.microsoft.com/office/drawing/2014/main" id="{FFBC8CA1-5E93-4B44-B5AA-090CE2538197}"/>
              </a:ext>
            </a:extLst>
          </p:cNvPr>
          <p:cNvCxnSpPr>
            <a:stCxn id="26" idx="3"/>
            <a:endCxn id="14" idx="3"/>
          </p:cNvCxnSpPr>
          <p:nvPr/>
        </p:nvCxnSpPr>
        <p:spPr>
          <a:xfrm flipV="1">
            <a:off x="4867565" y="3436306"/>
            <a:ext cx="106217" cy="584423"/>
          </a:xfrm>
          <a:prstGeom prst="bentConnector3">
            <a:avLst>
              <a:gd name="adj1" fmla="val 1793497"/>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24420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26" name="矩形 25">
            <a:extLst>
              <a:ext uri="{FF2B5EF4-FFF2-40B4-BE49-F238E27FC236}">
                <a16:creationId xmlns:a16="http://schemas.microsoft.com/office/drawing/2014/main" id="{4F66E6F9-E19D-4FC5-8981-7F4D511E8522}"/>
              </a:ext>
            </a:extLst>
          </p:cNvPr>
          <p:cNvSpPr/>
          <p:nvPr/>
        </p:nvSpPr>
        <p:spPr>
          <a:xfrm>
            <a:off x="1827416" y="3564726"/>
            <a:ext cx="4952075"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Tree>
    <p:extLst>
      <p:ext uri="{BB962C8B-B14F-4D97-AF65-F5344CB8AC3E}">
        <p14:creationId xmlns:p14="http://schemas.microsoft.com/office/powerpoint/2010/main" val="688887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tx1">
                        <a:lumMod val="85000"/>
                        <a:lumOff val="15000"/>
                      </a:schemeClr>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cxnSp>
        <p:nvCxnSpPr>
          <p:cNvPr id="14" name="直線接點 13">
            <a:extLst>
              <a:ext uri="{FF2B5EF4-FFF2-40B4-BE49-F238E27FC236}">
                <a16:creationId xmlns:a16="http://schemas.microsoft.com/office/drawing/2014/main" id="{16AB2481-BC8E-4C6E-9EE5-2BCD3F711564}"/>
              </a:ext>
            </a:extLst>
          </p:cNvPr>
          <p:cNvCxnSpPr>
            <a:cxnSpLocks/>
          </p:cNvCxnSpPr>
          <p:nvPr/>
        </p:nvCxnSpPr>
        <p:spPr>
          <a:xfrm>
            <a:off x="1828800" y="4027055"/>
            <a:ext cx="297410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9468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1" name="Group 8">
            <a:extLst>
              <a:ext uri="{FF2B5EF4-FFF2-40B4-BE49-F238E27FC236}">
                <a16:creationId xmlns:a16="http://schemas.microsoft.com/office/drawing/2014/main" id="{56E6B222-F931-4303-9EF0-7913B0B950C9}"/>
              </a:ext>
            </a:extLst>
          </p:cNvPr>
          <p:cNvGrpSpPr/>
          <p:nvPr/>
        </p:nvGrpSpPr>
        <p:grpSpPr>
          <a:xfrm>
            <a:off x="891996" y="2489108"/>
            <a:ext cx="6148053" cy="3010163"/>
            <a:chOff x="6461475" y="822199"/>
            <a:chExt cx="3958026" cy="2336556"/>
          </a:xfrm>
        </p:grpSpPr>
        <p:sp>
          <p:nvSpPr>
            <p:cNvPr id="32" name="Rectangle: Rounded Corners 9">
              <a:extLst>
                <a:ext uri="{FF2B5EF4-FFF2-40B4-BE49-F238E27FC236}">
                  <a16:creationId xmlns:a16="http://schemas.microsoft.com/office/drawing/2014/main" id="{C669519E-7020-41A9-8D33-02FA46FDDEDE}"/>
                </a:ext>
              </a:extLst>
            </p:cNvPr>
            <p:cNvSpPr/>
            <p:nvPr/>
          </p:nvSpPr>
          <p:spPr>
            <a:xfrm>
              <a:off x="6461475" y="822199"/>
              <a:ext cx="3958026" cy="233655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Rounded Corners 10">
              <a:extLst>
                <a:ext uri="{FF2B5EF4-FFF2-40B4-BE49-F238E27FC236}">
                  <a16:creationId xmlns:a16="http://schemas.microsoft.com/office/drawing/2014/main" id="{D540C5B3-B59D-48AE-A180-47A07605B1D3}"/>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b="0" dirty="0">
                  <a:solidFill>
                    <a:srgbClr val="C586C0"/>
                  </a:solidFill>
                  <a:effectLst/>
                  <a:latin typeface="Consolas" panose="020B0609020204030204" pitchFamily="49" charset="0"/>
                </a:rPr>
                <a:t>for</a:t>
              </a:r>
              <a:r>
                <a:rPr lang="en-US" altLang="zh-TW" sz="2000" b="0" dirty="0">
                  <a:solidFill>
                    <a:srgbClr val="D4D4D4"/>
                  </a:solidFill>
                  <a:effectLst/>
                  <a:latin typeface="Consolas" panose="020B0609020204030204" pitchFamily="49" charset="0"/>
                </a:rPr>
                <a:t> (</a:t>
              </a:r>
              <a:r>
                <a:rPr lang="en-US" altLang="zh-TW" sz="2000" b="0" dirty="0">
                  <a:solidFill>
                    <a:srgbClr val="569CD6"/>
                  </a:solidFill>
                  <a:effectLst/>
                  <a:latin typeface="Consolas" panose="020B0609020204030204" pitchFamily="49" charset="0"/>
                </a:rPr>
                <a:t>int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&lt; </a:t>
              </a:r>
              <a:r>
                <a:rPr lang="en-US" altLang="zh-TW" sz="2000" b="0" dirty="0">
                  <a:solidFill>
                    <a:srgbClr val="B5CEA8"/>
                  </a:solidFill>
                  <a:effectLst/>
                  <a:latin typeface="Consolas" panose="020B0609020204030204" pitchFamily="49" charset="0"/>
                </a:rPr>
                <a:t>3</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"before continue: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if</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 == </a:t>
              </a:r>
              <a:r>
                <a:rPr lang="en-US" altLang="zh-TW" sz="2000" b="0" dirty="0">
                  <a:solidFill>
                    <a:srgbClr val="B5CEA8"/>
                  </a:solidFill>
                  <a:effectLst/>
                  <a:latin typeface="Consolas" panose="020B0609020204030204" pitchFamily="49" charset="0"/>
                </a:rPr>
                <a:t>1</a:t>
              </a:r>
              <a:r>
                <a:rPr lang="en-US" altLang="zh-TW" sz="2000" b="0"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continue</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"after continue : </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err="1">
                  <a:solidFill>
                    <a:srgbClr val="9CDCFE"/>
                  </a:solidFill>
                  <a:effectLst/>
                  <a:latin typeface="Consolas" panose="020B0609020204030204" pitchFamily="49" charset="0"/>
                </a:rPr>
                <a:t>i</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a:t>
              </a:r>
            </a:p>
            <a:p>
              <a:r>
                <a:rPr lang="en-US" altLang="zh-TW" sz="2000" dirty="0">
                  <a:solidFill>
                    <a:srgbClr val="D4D4D4"/>
                  </a:solidFill>
                  <a:latin typeface="Consolas" panose="020B0609020204030204" pitchFamily="49" charset="0"/>
                </a:rPr>
                <a:t>...</a:t>
              </a:r>
              <a:endParaRPr lang="en-US" altLang="zh-TW" sz="2000" b="0" dirty="0">
                <a:solidFill>
                  <a:srgbClr val="D4D4D4"/>
                </a:solidFill>
                <a:effectLst/>
                <a:latin typeface="Consolas" panose="020B0609020204030204" pitchFamily="49" charset="0"/>
              </a:endParaRPr>
            </a:p>
          </p:txBody>
        </p:sp>
        <p:sp>
          <p:nvSpPr>
            <p:cNvPr id="34" name="TextBox 11">
              <a:extLst>
                <a:ext uri="{FF2B5EF4-FFF2-40B4-BE49-F238E27FC236}">
                  <a16:creationId xmlns:a16="http://schemas.microsoft.com/office/drawing/2014/main" id="{C9BE2ACE-CE7E-41AB-B849-94E62D5860E3}"/>
                </a:ext>
              </a:extLst>
            </p:cNvPr>
            <p:cNvSpPr txBox="1"/>
            <p:nvPr/>
          </p:nvSpPr>
          <p:spPr>
            <a:xfrm>
              <a:off x="8009560" y="822199"/>
              <a:ext cx="861856" cy="406135"/>
            </a:xfrm>
            <a:prstGeom prst="rect">
              <a:avLst/>
            </a:prstGeom>
            <a:noFill/>
          </p:spPr>
          <p:txBody>
            <a:bodyPr wrap="none" rtlCol="0">
              <a:spAutoFit/>
            </a:bodyPr>
            <a:lstStyle/>
            <a:p>
              <a:pPr algn="ctr"/>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11" name="Rectangle 5">
            <a:extLst>
              <a:ext uri="{FF2B5EF4-FFF2-40B4-BE49-F238E27FC236}">
                <a16:creationId xmlns:a16="http://schemas.microsoft.com/office/drawing/2014/main" id="{CC1F6911-49EF-4270-8220-10C71BB83C2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迴圈控制 </a:t>
            </a:r>
            <a:r>
              <a:rPr kumimoji="0" lang="en-US" altLang="zh-TW"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微軟正黑體" panose="020B0604030504040204" pitchFamily="34" charset="-120"/>
                <a:sym typeface="Arial"/>
              </a:rPr>
              <a:t>continue</a:t>
            </a:r>
            <a:endParaRPr lang="en-US" dirty="0">
              <a:latin typeface="Consolas" panose="020B0609020204030204" pitchFamily="49" charset="0"/>
              <a:ea typeface="微軟正黑體" panose="020B0604030504040204" pitchFamily="34" charset="-120"/>
            </a:endParaRPr>
          </a:p>
        </p:txBody>
      </p:sp>
      <p:sp>
        <p:nvSpPr>
          <p:cNvPr id="40" name="文字方塊 39">
            <a:extLst>
              <a:ext uri="{FF2B5EF4-FFF2-40B4-BE49-F238E27FC236}">
                <a16:creationId xmlns:a16="http://schemas.microsoft.com/office/drawing/2014/main" id="{254D58FA-5223-4C49-BDBA-BE5214DDDF6A}"/>
              </a:ext>
            </a:extLst>
          </p:cNvPr>
          <p:cNvSpPr txBox="1"/>
          <p:nvPr/>
        </p:nvSpPr>
        <p:spPr>
          <a:xfrm>
            <a:off x="3095562" y="1586773"/>
            <a:ext cx="6000876" cy="52322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跳過大括號內</a:t>
            </a:r>
            <a:r>
              <a:rPr lang="en-US" altLang="zh-TW" sz="2800" dirty="0">
                <a:solidFill>
                  <a:schemeClr val="bg1"/>
                </a:solidFill>
                <a:latin typeface="Consolas" panose="020B0609020204030204" pitchFamily="49" charset="0"/>
                <a:ea typeface="微軟正黑體" panose="020B0604030504040204" pitchFamily="34" charset="-120"/>
              </a:rPr>
              <a:t>continue</a:t>
            </a:r>
            <a:r>
              <a:rPr lang="zh-TW" altLang="en-US" sz="2800" dirty="0">
                <a:solidFill>
                  <a:schemeClr val="bg1"/>
                </a:solidFill>
                <a:latin typeface="微軟正黑體" panose="020B0604030504040204" pitchFamily="34" charset="-120"/>
                <a:ea typeface="微軟正黑體" panose="020B0604030504040204" pitchFamily="34" charset="-120"/>
              </a:rPr>
              <a:t>後的</a:t>
            </a:r>
            <a:r>
              <a:rPr lang="en-US" altLang="zh-TW" sz="2800" dirty="0">
                <a:solidFill>
                  <a:schemeClr val="bg1"/>
                </a:solidFill>
                <a:latin typeface="微軟正黑體" panose="020B0604030504040204" pitchFamily="34" charset="-120"/>
                <a:ea typeface="微軟正黑體" panose="020B0604030504040204" pitchFamily="34" charset="-120"/>
              </a:rPr>
              <a:t>code</a:t>
            </a:r>
            <a:endParaRPr lang="zh-TW" alt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41" name="Group 19">
            <a:extLst>
              <a:ext uri="{FF2B5EF4-FFF2-40B4-BE49-F238E27FC236}">
                <a16:creationId xmlns:a16="http://schemas.microsoft.com/office/drawing/2014/main" id="{40FCE413-F6F2-44F7-999C-11AA48BE641E}"/>
              </a:ext>
            </a:extLst>
          </p:cNvPr>
          <p:cNvGrpSpPr/>
          <p:nvPr/>
        </p:nvGrpSpPr>
        <p:grpSpPr>
          <a:xfrm>
            <a:off x="7079307" y="2454049"/>
            <a:ext cx="4220697" cy="3080279"/>
            <a:chOff x="1066801" y="3923927"/>
            <a:chExt cx="1080920" cy="2390124"/>
          </a:xfrm>
        </p:grpSpPr>
        <p:sp>
          <p:nvSpPr>
            <p:cNvPr id="42" name="Rectangle: Rounded Corners 14">
              <a:extLst>
                <a:ext uri="{FF2B5EF4-FFF2-40B4-BE49-F238E27FC236}">
                  <a16:creationId xmlns:a16="http://schemas.microsoft.com/office/drawing/2014/main" id="{D2F9FC25-116D-4387-987B-64A18277765E}"/>
                </a:ext>
              </a:extLst>
            </p:cNvPr>
            <p:cNvSpPr/>
            <p:nvPr/>
          </p:nvSpPr>
          <p:spPr>
            <a:xfrm>
              <a:off x="1066801" y="3923927"/>
              <a:ext cx="1080920" cy="239012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7">
              <a:extLst>
                <a:ext uri="{FF2B5EF4-FFF2-40B4-BE49-F238E27FC236}">
                  <a16:creationId xmlns:a16="http://schemas.microsoft.com/office/drawing/2014/main" id="{1F6ECB56-1694-400D-B4A2-FF1D4C9E6A1D}"/>
                </a:ext>
              </a:extLst>
            </p:cNvPr>
            <p:cNvGrpSpPr/>
            <p:nvPr/>
          </p:nvGrpSpPr>
          <p:grpSpPr>
            <a:xfrm>
              <a:off x="1097344" y="3923928"/>
              <a:ext cx="1019834" cy="2273200"/>
              <a:chOff x="1097344" y="3740303"/>
              <a:chExt cx="1019834" cy="2273200"/>
            </a:xfrm>
          </p:grpSpPr>
          <p:sp>
            <p:nvSpPr>
              <p:cNvPr id="44" name="Rectangle: Rounded Corners 2">
                <a:extLst>
                  <a:ext uri="{FF2B5EF4-FFF2-40B4-BE49-F238E27FC236}">
                    <a16:creationId xmlns:a16="http://schemas.microsoft.com/office/drawing/2014/main" id="{5C136424-55E6-4948-9865-68A74DF767D2}"/>
                  </a:ext>
                </a:extLst>
              </p:cNvPr>
              <p:cNvSpPr/>
              <p:nvPr/>
            </p:nvSpPr>
            <p:spPr>
              <a:xfrm>
                <a:off x="1097344" y="4145854"/>
                <a:ext cx="1019834" cy="186764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before continue: 0</a:t>
                </a:r>
              </a:p>
              <a:p>
                <a:r>
                  <a:rPr lang="en-US" altLang="zh-TW" sz="2800" dirty="0">
                    <a:solidFill>
                      <a:schemeClr val="bg1"/>
                    </a:solidFill>
                    <a:latin typeface="Consolas" panose="020B0609020204030204" pitchFamily="49" charset="0"/>
                  </a:rPr>
                  <a:t>after  continue: 0</a:t>
                </a:r>
              </a:p>
              <a:p>
                <a:r>
                  <a:rPr lang="en-US" altLang="zh-TW" sz="2800" dirty="0">
                    <a:solidFill>
                      <a:schemeClr val="bg1"/>
                    </a:solidFill>
                    <a:latin typeface="Consolas" panose="020B0609020204030204" pitchFamily="49" charset="0"/>
                  </a:rPr>
                  <a:t>before continue: 1</a:t>
                </a:r>
              </a:p>
              <a:p>
                <a:r>
                  <a:rPr lang="en-US" altLang="zh-TW" sz="2800" dirty="0">
                    <a:solidFill>
                      <a:schemeClr val="bg1"/>
                    </a:solidFill>
                    <a:latin typeface="Consolas" panose="020B0609020204030204" pitchFamily="49" charset="0"/>
                  </a:rPr>
                  <a:t>before continue: 2</a:t>
                </a:r>
              </a:p>
              <a:p>
                <a:r>
                  <a:rPr lang="en-US" altLang="zh-TW" sz="2800" dirty="0">
                    <a:solidFill>
                      <a:schemeClr val="bg1"/>
                    </a:solidFill>
                    <a:latin typeface="Consolas" panose="020B0609020204030204" pitchFamily="49" charset="0"/>
                  </a:rPr>
                  <a:t>after  continue: 2</a:t>
                </a:r>
              </a:p>
            </p:txBody>
          </p:sp>
          <p:sp>
            <p:nvSpPr>
              <p:cNvPr id="45" name="TextBox 4">
                <a:extLst>
                  <a:ext uri="{FF2B5EF4-FFF2-40B4-BE49-F238E27FC236}">
                    <a16:creationId xmlns:a16="http://schemas.microsoft.com/office/drawing/2014/main" id="{22AA4F7A-0EC6-4A18-94BF-0C9E31B0A0A7}"/>
                  </a:ext>
                </a:extLst>
              </p:cNvPr>
              <p:cNvSpPr txBox="1"/>
              <p:nvPr/>
            </p:nvSpPr>
            <p:spPr>
              <a:xfrm>
                <a:off x="1302023" y="3740303"/>
                <a:ext cx="610476" cy="405990"/>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sp>
        <p:nvSpPr>
          <p:cNvPr id="14" name="矩形 13">
            <a:extLst>
              <a:ext uri="{FF2B5EF4-FFF2-40B4-BE49-F238E27FC236}">
                <a16:creationId xmlns:a16="http://schemas.microsoft.com/office/drawing/2014/main" id="{B6064410-DDDA-4EFB-B894-F902802EFDA2}"/>
              </a:ext>
            </a:extLst>
          </p:cNvPr>
          <p:cNvSpPr/>
          <p:nvPr/>
        </p:nvSpPr>
        <p:spPr>
          <a:xfrm>
            <a:off x="1827417" y="4165079"/>
            <a:ext cx="495207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547668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104"/>
          <p:cNvSpPr txBox="1">
            <a:spLocks noGrp="1"/>
          </p:cNvSpPr>
          <p:nvPr>
            <p:ph type="ctrTitle"/>
          </p:nvPr>
        </p:nvSpPr>
        <p:spPr>
          <a:xfrm>
            <a:off x="1524000" y="1155315"/>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800"/>
              <a:buFont typeface="Arial"/>
              <a:buNone/>
            </a:pPr>
            <a:r>
              <a:rPr lang="en-US" dirty="0" err="1">
                <a:solidFill>
                  <a:schemeClr val="bg1"/>
                </a:solidFill>
                <a:latin typeface="Arial"/>
                <a:ea typeface="Arial"/>
                <a:cs typeface="Arial"/>
                <a:sym typeface="Arial"/>
              </a:rPr>
              <a:t>陣列</a:t>
            </a:r>
            <a:endParaRPr dirty="0">
              <a:solidFill>
                <a:schemeClr val="bg1"/>
              </a:solidFill>
            </a:endParaRPr>
          </a:p>
        </p:txBody>
      </p:sp>
      <p:sp>
        <p:nvSpPr>
          <p:cNvPr id="464" name="Google Shape;464;p104"/>
          <p:cNvSpPr txBox="1">
            <a:spLocks noGrp="1"/>
          </p:cNvSpPr>
          <p:nvPr>
            <p:ph type="subTitle" idx="1"/>
          </p:nvPr>
        </p:nvSpPr>
        <p:spPr>
          <a:xfrm>
            <a:off x="1524000" y="3634990"/>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2400" cap="none" dirty="0" err="1">
                <a:solidFill>
                  <a:schemeClr val="bg1"/>
                </a:solidFill>
                <a:latin typeface="Arial"/>
                <a:ea typeface="Arial"/>
                <a:cs typeface="Arial"/>
                <a:sym typeface="Arial"/>
              </a:rPr>
              <a:t>存放相同資料型態的序列</a:t>
            </a:r>
            <a:endParaRPr dirty="0">
              <a:solidFill>
                <a:schemeClr val="bg1"/>
              </a:solidFill>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851227"/>
            <a:ext cx="9905998" cy="1837799"/>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en-US" cap="none" dirty="0">
              <a:solidFill>
                <a:schemeClr val="bg1"/>
              </a:solidFill>
              <a:latin typeface="Arial"/>
              <a:ea typeface="Arial"/>
              <a:cs typeface="Arial"/>
              <a:sym typeface="Arial"/>
            </a:endParaRPr>
          </a:p>
          <a:p>
            <a:pPr marL="0" lvl="0" indent="0" algn="l" rtl="0">
              <a:lnSpc>
                <a:spcPct val="90000"/>
              </a:lnSpc>
              <a:spcBef>
                <a:spcPts val="0"/>
              </a:spcBef>
              <a:spcAft>
                <a:spcPts val="0"/>
              </a:spcAft>
              <a:buSzPts val="2400"/>
              <a:buNone/>
            </a:pPr>
            <a:endParaRPr cap="none" dirty="0">
              <a:solidFill>
                <a:schemeClr val="bg1"/>
              </a:solidFill>
              <a:latin typeface="Arial"/>
              <a:ea typeface="Arial"/>
              <a:cs typeface="Arial"/>
              <a:sym typeface="Arial"/>
            </a:endParaRPr>
          </a:p>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編號從</a:t>
            </a:r>
            <a:r>
              <a:rPr lang="zh-TW" altLang="en-US" cap="none" dirty="0">
                <a:solidFill>
                  <a:schemeClr val="bg1"/>
                </a:solidFill>
                <a:latin typeface="Arial"/>
                <a:ea typeface="Arial"/>
                <a:cs typeface="Arial"/>
                <a:sym typeface="Arial"/>
              </a:rPr>
              <a:t> </a:t>
            </a:r>
            <a:r>
              <a:rPr lang="en-US"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cap="none" dirty="0" err="1">
                <a:solidFill>
                  <a:schemeClr val="bg1"/>
                </a:solidFill>
                <a:latin typeface="Arial"/>
                <a:ea typeface="Arial"/>
                <a:cs typeface="Arial"/>
                <a:sym typeface="Arial"/>
              </a:rPr>
              <a:t>開始算</a:t>
            </a:r>
            <a:endParaRPr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4276165"/>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3132286"/>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4626162"/>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37396352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0"/>
              </a:spcBef>
              <a:spcAft>
                <a:spcPts val="0"/>
              </a:spcAft>
              <a:buClr>
                <a:schemeClr val="bg1"/>
              </a:buClr>
              <a:buSzPts val="2400"/>
              <a:buFont typeface="Wingdings" panose="05000000000000000000" pitchFamily="2" charset="2"/>
              <a:buChar char="l"/>
            </a:pPr>
            <a:r>
              <a:rPr lang="en-US" cap="none" dirty="0" err="1">
                <a:solidFill>
                  <a:schemeClr val="bg1"/>
                </a:solidFill>
                <a:latin typeface="Arial"/>
                <a:ea typeface="Arial"/>
                <a:cs typeface="Arial"/>
                <a:sym typeface="Arial"/>
              </a:rPr>
              <a:t>用來儲存多個相同資料型別資料的容器</a:t>
            </a:r>
            <a:endParaRPr lang="zh-TW" altLang="en-US" cap="none" dirty="0">
              <a:solidFill>
                <a:schemeClr val="bg1"/>
              </a:solidFill>
              <a:latin typeface="Arial"/>
              <a:ea typeface="Arial"/>
              <a:cs typeface="Arial"/>
              <a:sym typeface="Arial"/>
            </a:endParaRP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0</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824996" y="3819339"/>
            <a:ext cx="10542007" cy="1174378"/>
            <a:chOff x="250961" y="5074023"/>
            <a:chExt cx="10542007"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extBox 10">
              <a:extLst>
                <a:ext uri="{FF2B5EF4-FFF2-40B4-BE49-F238E27FC236}">
                  <a16:creationId xmlns:a16="http://schemas.microsoft.com/office/drawing/2014/main" id="{7E087A4B-7A17-4AA7-9355-EB1D30B49795}"/>
                </a:ext>
              </a:extLst>
            </p:cNvPr>
            <p:cNvSpPr txBox="1"/>
            <p:nvPr/>
          </p:nvSpPr>
          <p:spPr>
            <a:xfrm>
              <a:off x="258023" y="5455076"/>
              <a:ext cx="1083951"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68740" y="5313215"/>
            <a:ext cx="10598263" cy="1174378"/>
            <a:chOff x="194705" y="5074023"/>
            <a:chExt cx="10598263"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10">
              <a:extLst>
                <a:ext uri="{FF2B5EF4-FFF2-40B4-BE49-F238E27FC236}">
                  <a16:creationId xmlns:a16="http://schemas.microsoft.com/office/drawing/2014/main" id="{A6178176-98E1-4461-8184-1C5B23B975DC}"/>
                </a:ext>
              </a:extLst>
            </p:cNvPr>
            <p:cNvSpPr txBox="1"/>
            <p:nvPr/>
          </p:nvSpPr>
          <p:spPr>
            <a:xfrm>
              <a:off x="194705" y="5455076"/>
              <a:ext cx="1210588"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a:t>
              </a:r>
              <a:r>
                <a:rPr lang="en-US" altLang="zh-TW" sz="1800" dirty="0">
                  <a:solidFill>
                    <a:schemeClr val="bg1"/>
                  </a:solidFill>
                  <a:latin typeface="微軟正黑體" panose="020B0604030504040204" pitchFamily="34" charset="-120"/>
                  <a:ea typeface="微軟正黑體" panose="020B0604030504040204" pitchFamily="34" charset="-120"/>
                </a:rPr>
                <a:t> </a:t>
              </a:r>
              <a:r>
                <a:rPr lang="zh-TW" altLang="en-US" sz="1800" dirty="0">
                  <a:solidFill>
                    <a:schemeClr val="bg1"/>
                  </a:solidFill>
                  <a:latin typeface="微軟正黑體" panose="020B0604030504040204" pitchFamily="34" charset="-120"/>
                  <a:ea typeface="微軟正黑體" panose="020B0604030504040204" pitchFamily="34" charset="-120"/>
                </a:rPr>
                <a:t>陣列</a:t>
              </a:r>
              <a:endParaRPr lang="en-US" sz="1800" dirty="0">
                <a:solidFill>
                  <a:schemeClr val="bg1"/>
                </a:solidFill>
                <a:latin typeface="微軟正黑體" panose="020B0604030504040204" pitchFamily="34" charset="-12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Tree>
    <p:extLst>
      <p:ext uri="{BB962C8B-B14F-4D97-AF65-F5344CB8AC3E}">
        <p14:creationId xmlns:p14="http://schemas.microsoft.com/office/powerpoint/2010/main" val="8345321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70" name="Google Shape;470;p105"/>
          <p:cNvSpPr txBox="1">
            <a:spLocks noGrp="1"/>
          </p:cNvSpPr>
          <p:nvPr>
            <p:ph type="body" idx="1"/>
          </p:nvPr>
        </p:nvSpPr>
        <p:spPr>
          <a:xfrm>
            <a:off x="1074545" y="1380744"/>
            <a:ext cx="9905998" cy="811291"/>
          </a:xfrm>
          <a:prstGeom prst="rect">
            <a:avLst/>
          </a:prstGeom>
          <a:noFill/>
          <a:ln>
            <a:noFill/>
          </a:ln>
        </p:spPr>
        <p:txBody>
          <a:bodyPr spcFirstLastPara="1" wrap="square" lIns="91425" tIns="45700" rIns="91425" bIns="45700" anchor="ctr" anchorCtr="0">
            <a:normAutofit/>
          </a:bodyPr>
          <a:lstStyle/>
          <a:p>
            <a:pPr lvl="0" indent="-457200" algn="l" rtl="0">
              <a:lnSpc>
                <a:spcPct val="90000"/>
              </a:lnSpc>
              <a:spcBef>
                <a:spcPts val="1080"/>
              </a:spcBef>
              <a:spcAft>
                <a:spcPts val="0"/>
              </a:spcAft>
              <a:buClr>
                <a:schemeClr val="bg1"/>
              </a:buClr>
              <a:buSzPts val="2400"/>
              <a:buFont typeface="Wingdings" panose="05000000000000000000" pitchFamily="2" charset="2"/>
              <a:buChar char="l"/>
            </a:pPr>
            <a:r>
              <a:rPr lang="zh-TW" altLang="en-US" cap="none" dirty="0">
                <a:solidFill>
                  <a:schemeClr val="bg1"/>
                </a:solidFill>
                <a:latin typeface="Arial"/>
                <a:ea typeface="Arial"/>
                <a:cs typeface="Arial"/>
                <a:sym typeface="Arial"/>
              </a:rPr>
              <a:t>編號從 </a:t>
            </a:r>
            <a:r>
              <a:rPr lang="en-US" altLang="zh-TW" cap="none" dirty="0">
                <a:solidFill>
                  <a:schemeClr val="bg1"/>
                </a:solidFill>
                <a:latin typeface="Consolas"/>
                <a:ea typeface="Consolas"/>
                <a:cs typeface="Consolas"/>
                <a:sym typeface="Consolas"/>
              </a:rPr>
              <a:t>0</a:t>
            </a:r>
            <a:r>
              <a:rPr lang="zh-TW" altLang="en-US"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zh-TW" altLang="en-US" cap="none" dirty="0">
                <a:solidFill>
                  <a:schemeClr val="bg1"/>
                </a:solidFill>
                <a:latin typeface="Arial"/>
                <a:ea typeface="Arial"/>
                <a:cs typeface="Arial"/>
                <a:sym typeface="Arial"/>
              </a:rPr>
              <a:t>開始算</a:t>
            </a:r>
          </a:p>
        </p:txBody>
      </p:sp>
      <p:grpSp>
        <p:nvGrpSpPr>
          <p:cNvPr id="23" name="Group 22">
            <a:extLst>
              <a:ext uri="{FF2B5EF4-FFF2-40B4-BE49-F238E27FC236}">
                <a16:creationId xmlns:a16="http://schemas.microsoft.com/office/drawing/2014/main" id="{8A99CDC8-4EF7-BB22-5DF7-04A539D12E51}"/>
              </a:ext>
            </a:extLst>
          </p:cNvPr>
          <p:cNvGrpSpPr/>
          <p:nvPr/>
        </p:nvGrpSpPr>
        <p:grpSpPr>
          <a:xfrm>
            <a:off x="824996" y="2325463"/>
            <a:ext cx="10542007" cy="1174378"/>
            <a:chOff x="250961" y="5074023"/>
            <a:chExt cx="10542007" cy="1174378"/>
          </a:xfrm>
        </p:grpSpPr>
        <p:sp>
          <p:nvSpPr>
            <p:cNvPr id="2" name="Rectangle: Rounded Corners 1">
              <a:extLst>
                <a:ext uri="{FF2B5EF4-FFF2-40B4-BE49-F238E27FC236}">
                  <a16:creationId xmlns:a16="http://schemas.microsoft.com/office/drawing/2014/main" id="{F69FD413-5420-C04D-460C-1E100BF385D3}"/>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3CC2E28A-D8DA-312F-2063-3BBAD78BC38B}"/>
                </a:ext>
              </a:extLst>
            </p:cNvPr>
            <p:cNvSpPr txBox="1"/>
            <p:nvPr/>
          </p:nvSpPr>
          <p:spPr>
            <a:xfrm>
              <a:off x="348593" y="5393521"/>
              <a:ext cx="902811" cy="523220"/>
            </a:xfrm>
            <a:prstGeom prst="rect">
              <a:avLst/>
            </a:prstGeom>
            <a:noFill/>
          </p:spPr>
          <p:txBody>
            <a:bodyPr wrap="non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陣列</a:t>
              </a:r>
              <a:endParaRPr lang="en-US" sz="2800" dirty="0">
                <a:solidFill>
                  <a:schemeClr val="bg1"/>
                </a:solidFill>
                <a:latin typeface="微軟正黑體" panose="020B0604030504040204" pitchFamily="34" charset="-120"/>
                <a:ea typeface="微軟正黑體" panose="020B0604030504040204" pitchFamily="34" charset="-120"/>
              </a:endParaRPr>
            </a:p>
          </p:txBody>
        </p:sp>
        <p:grpSp>
          <p:nvGrpSpPr>
            <p:cNvPr id="22" name="Group 21">
              <a:extLst>
                <a:ext uri="{FF2B5EF4-FFF2-40B4-BE49-F238E27FC236}">
                  <a16:creationId xmlns:a16="http://schemas.microsoft.com/office/drawing/2014/main" id="{33670A70-52A6-ED8B-13EC-0D2852EC64E1}"/>
                </a:ext>
              </a:extLst>
            </p:cNvPr>
            <p:cNvGrpSpPr/>
            <p:nvPr/>
          </p:nvGrpSpPr>
          <p:grpSpPr>
            <a:xfrm>
              <a:off x="1349035" y="5252796"/>
              <a:ext cx="9236259" cy="809677"/>
              <a:chOff x="1399032" y="5252795"/>
              <a:chExt cx="9236259" cy="809677"/>
            </a:xfrm>
          </p:grpSpPr>
          <p:sp>
            <p:nvSpPr>
              <p:cNvPr id="3" name="Rectangle: Rounded Corners 2">
                <a:extLst>
                  <a:ext uri="{FF2B5EF4-FFF2-40B4-BE49-F238E27FC236}">
                    <a16:creationId xmlns:a16="http://schemas.microsoft.com/office/drawing/2014/main" id="{1D58DE31-EABE-7505-0855-B328F89A2002}"/>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solidFill>
                      <a:srgbClr val="FFFF00"/>
                    </a:solidFill>
                    <a:latin typeface="微軟正黑體" panose="020B0604030504040204" pitchFamily="34" charset="-120"/>
                    <a:ea typeface="微軟正黑體" panose="020B0604030504040204" pitchFamily="34" charset="-120"/>
                  </a:rPr>
                  <a:t>第</a:t>
                </a:r>
                <a:r>
                  <a:rPr lang="en-US" altLang="zh-TW" sz="2000" dirty="0">
                    <a:solidFill>
                      <a:srgbClr val="FFFF00"/>
                    </a:solidFill>
                    <a:latin typeface="微軟正黑體" panose="020B0604030504040204" pitchFamily="34" charset="-120"/>
                    <a:ea typeface="微軟正黑體" panose="020B0604030504040204" pitchFamily="34" charset="-120"/>
                  </a:rPr>
                  <a:t>0</a:t>
                </a:r>
                <a:r>
                  <a:rPr lang="zh-TW" altLang="en-US" sz="2000" dirty="0">
                    <a:solidFill>
                      <a:srgbClr val="FFFF00"/>
                    </a:solidFill>
                    <a:latin typeface="微軟正黑體" panose="020B0604030504040204" pitchFamily="34" charset="-120"/>
                    <a:ea typeface="微軟正黑體" panose="020B0604030504040204" pitchFamily="34" charset="-120"/>
                  </a:rPr>
                  <a:t>項</a:t>
                </a:r>
                <a:endParaRPr lang="en-US" sz="2000" dirty="0">
                  <a:solidFill>
                    <a:srgbClr val="FFFF00"/>
                  </a:solidFill>
                  <a:latin typeface="微軟正黑體" panose="020B0604030504040204" pitchFamily="34" charset="-120"/>
                  <a:ea typeface="微軟正黑體" panose="020B0604030504040204" pitchFamily="34" charset="-120"/>
                </a:endParaRPr>
              </a:p>
            </p:txBody>
          </p:sp>
          <p:sp>
            <p:nvSpPr>
              <p:cNvPr id="16" name="Rectangle: Rounded Corners 15">
                <a:extLst>
                  <a:ext uri="{FF2B5EF4-FFF2-40B4-BE49-F238E27FC236}">
                    <a16:creationId xmlns:a16="http://schemas.microsoft.com/office/drawing/2014/main" id="{533444A9-37B7-91B4-8525-0409B1508C17}"/>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1</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7" name="Rectangle: Rounded Corners 16">
                <a:extLst>
                  <a:ext uri="{FF2B5EF4-FFF2-40B4-BE49-F238E27FC236}">
                    <a16:creationId xmlns:a16="http://schemas.microsoft.com/office/drawing/2014/main" id="{AFA7819E-496B-E102-4C26-6FD788B9BFA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2</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8" name="Rectangle: Rounded Corners 17">
                <a:extLst>
                  <a:ext uri="{FF2B5EF4-FFF2-40B4-BE49-F238E27FC236}">
                    <a16:creationId xmlns:a16="http://schemas.microsoft.com/office/drawing/2014/main" id="{2962A8D0-AEB9-67EC-8771-A95BA1E73797}"/>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3</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19" name="Rectangle: Rounded Corners 18">
                <a:extLst>
                  <a:ext uri="{FF2B5EF4-FFF2-40B4-BE49-F238E27FC236}">
                    <a16:creationId xmlns:a16="http://schemas.microsoft.com/office/drawing/2014/main" id="{BCD1BAE0-F79B-FAE1-A1D5-DC5CA43449D1}"/>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4</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0" name="Rectangle: Rounded Corners 19">
                <a:extLst>
                  <a:ext uri="{FF2B5EF4-FFF2-40B4-BE49-F238E27FC236}">
                    <a16:creationId xmlns:a16="http://schemas.microsoft.com/office/drawing/2014/main" id="{F9B7EAF2-3AAB-2F6D-D87A-75A877EEBFDE}"/>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5</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sp>
            <p:nvSpPr>
              <p:cNvPr id="21" name="Rectangle: Rounded Corners 20">
                <a:extLst>
                  <a:ext uri="{FF2B5EF4-FFF2-40B4-BE49-F238E27FC236}">
                    <a16:creationId xmlns:a16="http://schemas.microsoft.com/office/drawing/2014/main" id="{FA8774C3-9718-1F51-4E6B-EB722DFF5AD6}"/>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dirty="0">
                    <a:latin typeface="微軟正黑體" panose="020B0604030504040204" pitchFamily="34" charset="-120"/>
                    <a:ea typeface="微軟正黑體" panose="020B0604030504040204" pitchFamily="34" charset="-120"/>
                  </a:rPr>
                  <a:t>第</a:t>
                </a:r>
                <a:r>
                  <a:rPr lang="en-US" altLang="zh-TW" sz="2000" dirty="0">
                    <a:latin typeface="微軟正黑體" panose="020B0604030504040204" pitchFamily="34" charset="-120"/>
                    <a:ea typeface="微軟正黑體" panose="020B0604030504040204" pitchFamily="34" charset="-120"/>
                  </a:rPr>
                  <a:t>6</a:t>
                </a:r>
                <a:r>
                  <a:rPr lang="zh-TW" altLang="en-US" sz="2000" dirty="0">
                    <a:latin typeface="微軟正黑體" panose="020B0604030504040204" pitchFamily="34" charset="-120"/>
                    <a:ea typeface="微軟正黑體" panose="020B0604030504040204" pitchFamily="34" charset="-120"/>
                  </a:rPr>
                  <a:t>項</a:t>
                </a:r>
                <a:endParaRPr lang="en-US" sz="2000" dirty="0">
                  <a:latin typeface="微軟正黑體" panose="020B0604030504040204" pitchFamily="34" charset="-120"/>
                  <a:ea typeface="微軟正黑體" panose="020B0604030504040204" pitchFamily="34" charset="-120"/>
                </a:endParaRPr>
              </a:p>
            </p:txBody>
          </p:sp>
        </p:grpSp>
      </p:grpSp>
      <p:sp>
        <p:nvSpPr>
          <p:cNvPr id="15" name="Rectangle 2">
            <a:extLst>
              <a:ext uri="{FF2B5EF4-FFF2-40B4-BE49-F238E27FC236}">
                <a16:creationId xmlns:a16="http://schemas.microsoft.com/office/drawing/2014/main" id="{F382308B-2B07-4DD8-B2BA-DF69A22B6BA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什麼是陣列？</a:t>
            </a:r>
            <a:endParaRPr lang="en-US" dirty="0">
              <a:latin typeface="微軟正黑體" panose="020B0604030504040204" pitchFamily="34" charset="-120"/>
              <a:ea typeface="微軟正黑體" panose="020B0604030504040204" pitchFamily="34" charset="-120"/>
            </a:endParaRPr>
          </a:p>
        </p:txBody>
      </p:sp>
      <p:grpSp>
        <p:nvGrpSpPr>
          <p:cNvPr id="24" name="Group 22">
            <a:extLst>
              <a:ext uri="{FF2B5EF4-FFF2-40B4-BE49-F238E27FC236}">
                <a16:creationId xmlns:a16="http://schemas.microsoft.com/office/drawing/2014/main" id="{3F060552-635D-4ED5-B694-8CD8D590C839}"/>
              </a:ext>
            </a:extLst>
          </p:cNvPr>
          <p:cNvGrpSpPr/>
          <p:nvPr/>
        </p:nvGrpSpPr>
        <p:grpSpPr>
          <a:xfrm>
            <a:off x="797594" y="3819339"/>
            <a:ext cx="10569409" cy="1174378"/>
            <a:chOff x="223559" y="5074023"/>
            <a:chExt cx="10569409" cy="1174378"/>
          </a:xfrm>
        </p:grpSpPr>
        <p:sp>
          <p:nvSpPr>
            <p:cNvPr id="25" name="Rectangle: Rounded Corners 1">
              <a:extLst>
                <a:ext uri="{FF2B5EF4-FFF2-40B4-BE49-F238E27FC236}">
                  <a16:creationId xmlns:a16="http://schemas.microsoft.com/office/drawing/2014/main" id="{375446E1-2B21-4E69-824F-27879788694D}"/>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26" name="TextBox 10">
              <a:extLst>
                <a:ext uri="{FF2B5EF4-FFF2-40B4-BE49-F238E27FC236}">
                  <a16:creationId xmlns:a16="http://schemas.microsoft.com/office/drawing/2014/main" id="{7E087A4B-7A17-4AA7-9355-EB1D30B49795}"/>
                </a:ext>
              </a:extLst>
            </p:cNvPr>
            <p:cNvSpPr txBox="1"/>
            <p:nvPr/>
          </p:nvSpPr>
          <p:spPr>
            <a:xfrm>
              <a:off x="223559" y="5455076"/>
              <a:ext cx="1152880"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int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27" name="Group 21">
              <a:extLst>
                <a:ext uri="{FF2B5EF4-FFF2-40B4-BE49-F238E27FC236}">
                  <a16:creationId xmlns:a16="http://schemas.microsoft.com/office/drawing/2014/main" id="{841035A2-9D35-417F-A56C-B23F63A98C29}"/>
                </a:ext>
              </a:extLst>
            </p:cNvPr>
            <p:cNvGrpSpPr/>
            <p:nvPr/>
          </p:nvGrpSpPr>
          <p:grpSpPr>
            <a:xfrm>
              <a:off x="1349035" y="5252796"/>
              <a:ext cx="9236259" cy="809677"/>
              <a:chOff x="1399032" y="5252795"/>
              <a:chExt cx="9236259" cy="809677"/>
            </a:xfrm>
          </p:grpSpPr>
          <p:sp>
            <p:nvSpPr>
              <p:cNvPr id="28" name="Rectangle: Rounded Corners 2">
                <a:extLst>
                  <a:ext uri="{FF2B5EF4-FFF2-40B4-BE49-F238E27FC236}">
                    <a16:creationId xmlns:a16="http://schemas.microsoft.com/office/drawing/2014/main" id="{DC4666DC-F5DA-41CF-8C33-293FD57D294A}"/>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29" name="Rectangle: Rounded Corners 15">
                <a:extLst>
                  <a:ext uri="{FF2B5EF4-FFF2-40B4-BE49-F238E27FC236}">
                    <a16:creationId xmlns:a16="http://schemas.microsoft.com/office/drawing/2014/main" id="{1B01209D-76C5-4D16-A6C4-27BBCF285F6C}"/>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0" name="Rectangle: Rounded Corners 16">
                <a:extLst>
                  <a:ext uri="{FF2B5EF4-FFF2-40B4-BE49-F238E27FC236}">
                    <a16:creationId xmlns:a16="http://schemas.microsoft.com/office/drawing/2014/main" id="{DAFEC4DA-C10F-406E-B326-B3AC53A7A2EB}"/>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1" name="Rectangle: Rounded Corners 17">
                <a:extLst>
                  <a:ext uri="{FF2B5EF4-FFF2-40B4-BE49-F238E27FC236}">
                    <a16:creationId xmlns:a16="http://schemas.microsoft.com/office/drawing/2014/main" id="{5ED533F3-5691-4C3D-AD52-361B573D2131}"/>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2" name="Rectangle: Rounded Corners 18">
                <a:extLst>
                  <a:ext uri="{FF2B5EF4-FFF2-40B4-BE49-F238E27FC236}">
                    <a16:creationId xmlns:a16="http://schemas.microsoft.com/office/drawing/2014/main" id="{C5F11790-FAAC-4BCF-9599-C34561730124}"/>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3" name="Rectangle: Rounded Corners 19">
                <a:extLst>
                  <a:ext uri="{FF2B5EF4-FFF2-40B4-BE49-F238E27FC236}">
                    <a16:creationId xmlns:a16="http://schemas.microsoft.com/office/drawing/2014/main" id="{CD184D15-2224-47DB-8D2B-2C89275D7AD6}"/>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sp>
            <p:nvSpPr>
              <p:cNvPr id="34" name="Rectangle: Rounded Corners 20">
                <a:extLst>
                  <a:ext uri="{FF2B5EF4-FFF2-40B4-BE49-F238E27FC236}">
                    <a16:creationId xmlns:a16="http://schemas.microsoft.com/office/drawing/2014/main" id="{49D5CB4E-3D44-4719-85C3-7CA58D30735C}"/>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int</a:t>
                </a:r>
                <a:endParaRPr lang="en-US" sz="2000" dirty="0">
                  <a:latin typeface="Consolas" panose="020B0609020204030204" pitchFamily="49" charset="0"/>
                  <a:ea typeface="微軟正黑體" panose="020B0604030504040204" pitchFamily="34" charset="-120"/>
                </a:endParaRPr>
              </a:p>
            </p:txBody>
          </p:sp>
        </p:grpSp>
      </p:grpSp>
      <p:grpSp>
        <p:nvGrpSpPr>
          <p:cNvPr id="35" name="Group 22">
            <a:extLst>
              <a:ext uri="{FF2B5EF4-FFF2-40B4-BE49-F238E27FC236}">
                <a16:creationId xmlns:a16="http://schemas.microsoft.com/office/drawing/2014/main" id="{2802685F-914D-4ADF-A74F-63DA54602E63}"/>
              </a:ext>
            </a:extLst>
          </p:cNvPr>
          <p:cNvGrpSpPr/>
          <p:nvPr/>
        </p:nvGrpSpPr>
        <p:grpSpPr>
          <a:xfrm>
            <a:off x="734276" y="5313215"/>
            <a:ext cx="10632727" cy="1174378"/>
            <a:chOff x="160241" y="5074023"/>
            <a:chExt cx="10632727" cy="1174378"/>
          </a:xfrm>
        </p:grpSpPr>
        <p:sp>
          <p:nvSpPr>
            <p:cNvPr id="36" name="Rectangle: Rounded Corners 1">
              <a:extLst>
                <a:ext uri="{FF2B5EF4-FFF2-40B4-BE49-F238E27FC236}">
                  <a16:creationId xmlns:a16="http://schemas.microsoft.com/office/drawing/2014/main" id="{9122B69E-64AA-45F5-AE4B-1F579B374C34}"/>
                </a:ext>
              </a:extLst>
            </p:cNvPr>
            <p:cNvSpPr/>
            <p:nvPr/>
          </p:nvSpPr>
          <p:spPr>
            <a:xfrm>
              <a:off x="250961" y="5074023"/>
              <a:ext cx="10542007" cy="117437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atin typeface="Consolas" panose="020B0609020204030204" pitchFamily="49" charset="0"/>
              </a:endParaRPr>
            </a:p>
          </p:txBody>
        </p:sp>
        <p:sp>
          <p:nvSpPr>
            <p:cNvPr id="37" name="TextBox 10">
              <a:extLst>
                <a:ext uri="{FF2B5EF4-FFF2-40B4-BE49-F238E27FC236}">
                  <a16:creationId xmlns:a16="http://schemas.microsoft.com/office/drawing/2014/main" id="{A6178176-98E1-4461-8184-1C5B23B975DC}"/>
                </a:ext>
              </a:extLst>
            </p:cNvPr>
            <p:cNvSpPr txBox="1"/>
            <p:nvPr/>
          </p:nvSpPr>
          <p:spPr>
            <a:xfrm>
              <a:off x="160241" y="5455076"/>
              <a:ext cx="1279517" cy="369332"/>
            </a:xfrm>
            <a:prstGeom prst="rect">
              <a:avLst/>
            </a:prstGeom>
            <a:noFill/>
          </p:spPr>
          <p:txBody>
            <a:bodyPr wrap="none" rtlCol="0">
              <a:spAutoFit/>
            </a:bodyPr>
            <a:lstStyle/>
            <a:p>
              <a:pPr algn="ctr"/>
              <a:r>
                <a:rPr lang="en-US" altLang="zh-TW" sz="1800" dirty="0">
                  <a:solidFill>
                    <a:schemeClr val="bg1"/>
                  </a:solidFill>
                  <a:latin typeface="Consolas" panose="020B0609020204030204" pitchFamily="49" charset="0"/>
                  <a:ea typeface="微軟正黑體" panose="020B0604030504040204" pitchFamily="34" charset="-120"/>
                </a:rPr>
                <a:t>char </a:t>
              </a:r>
              <a:r>
                <a:rPr lang="zh-TW" altLang="en-US" sz="1800" dirty="0">
                  <a:solidFill>
                    <a:schemeClr val="bg1"/>
                  </a:solidFill>
                  <a:latin typeface="Consolas" panose="020B0609020204030204" pitchFamily="49" charset="0"/>
                  <a:ea typeface="微軟正黑體" panose="020B0604030504040204" pitchFamily="34" charset="-120"/>
                </a:rPr>
                <a:t>陣列</a:t>
              </a:r>
              <a:endParaRPr lang="en-US" sz="1800" dirty="0">
                <a:solidFill>
                  <a:schemeClr val="bg1"/>
                </a:solidFill>
                <a:latin typeface="Consolas" panose="020B0609020204030204" pitchFamily="49" charset="0"/>
                <a:ea typeface="微軟正黑體" panose="020B0604030504040204" pitchFamily="34" charset="-120"/>
              </a:endParaRPr>
            </a:p>
          </p:txBody>
        </p:sp>
        <p:grpSp>
          <p:nvGrpSpPr>
            <p:cNvPr id="38" name="Group 21">
              <a:extLst>
                <a:ext uri="{FF2B5EF4-FFF2-40B4-BE49-F238E27FC236}">
                  <a16:creationId xmlns:a16="http://schemas.microsoft.com/office/drawing/2014/main" id="{1B703446-8FC9-4A28-8645-6CDA71F18A20}"/>
                </a:ext>
              </a:extLst>
            </p:cNvPr>
            <p:cNvGrpSpPr/>
            <p:nvPr/>
          </p:nvGrpSpPr>
          <p:grpSpPr>
            <a:xfrm>
              <a:off x="1349035" y="5252796"/>
              <a:ext cx="9236259" cy="809677"/>
              <a:chOff x="1399032" y="5252795"/>
              <a:chExt cx="9236259" cy="809677"/>
            </a:xfrm>
          </p:grpSpPr>
          <p:sp>
            <p:nvSpPr>
              <p:cNvPr id="39" name="Rectangle: Rounded Corners 2">
                <a:extLst>
                  <a:ext uri="{FF2B5EF4-FFF2-40B4-BE49-F238E27FC236}">
                    <a16:creationId xmlns:a16="http://schemas.microsoft.com/office/drawing/2014/main" id="{688A67E4-BD6F-45CE-AE44-EDE9EEB91DC0}"/>
                  </a:ext>
                </a:extLst>
              </p:cNvPr>
              <p:cNvSpPr/>
              <p:nvPr/>
            </p:nvSpPr>
            <p:spPr>
              <a:xfrm>
                <a:off x="1399032"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0" name="Rectangle: Rounded Corners 15">
                <a:extLst>
                  <a:ext uri="{FF2B5EF4-FFF2-40B4-BE49-F238E27FC236}">
                    <a16:creationId xmlns:a16="http://schemas.microsoft.com/office/drawing/2014/main" id="{667BFEF1-0A62-4E77-97BF-1ED5CE715614}"/>
                  </a:ext>
                </a:extLst>
              </p:cNvPr>
              <p:cNvSpPr/>
              <p:nvPr/>
            </p:nvSpPr>
            <p:spPr>
              <a:xfrm>
                <a:off x="2767190" y="5257801"/>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1" name="Rectangle: Rounded Corners 16">
                <a:extLst>
                  <a:ext uri="{FF2B5EF4-FFF2-40B4-BE49-F238E27FC236}">
                    <a16:creationId xmlns:a16="http://schemas.microsoft.com/office/drawing/2014/main" id="{DA628143-B6AA-468C-B869-90A877D550FE}"/>
                  </a:ext>
                </a:extLst>
              </p:cNvPr>
              <p:cNvSpPr/>
              <p:nvPr/>
            </p:nvSpPr>
            <p:spPr>
              <a:xfrm>
                <a:off x="4135348"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2" name="Rectangle: Rounded Corners 17">
                <a:extLst>
                  <a:ext uri="{FF2B5EF4-FFF2-40B4-BE49-F238E27FC236}">
                    <a16:creationId xmlns:a16="http://schemas.microsoft.com/office/drawing/2014/main" id="{549A074F-9D5D-49FE-ACF5-8FECAF9752AF}"/>
                  </a:ext>
                </a:extLst>
              </p:cNvPr>
              <p:cNvSpPr/>
              <p:nvPr/>
            </p:nvSpPr>
            <p:spPr>
              <a:xfrm>
                <a:off x="5503506" y="5252796"/>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3" name="Rectangle: Rounded Corners 18">
                <a:extLst>
                  <a:ext uri="{FF2B5EF4-FFF2-40B4-BE49-F238E27FC236}">
                    <a16:creationId xmlns:a16="http://schemas.microsoft.com/office/drawing/2014/main" id="{834425E6-3737-4727-AA29-26810763BACD}"/>
                  </a:ext>
                </a:extLst>
              </p:cNvPr>
              <p:cNvSpPr/>
              <p:nvPr/>
            </p:nvSpPr>
            <p:spPr>
              <a:xfrm>
                <a:off x="6871664"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4" name="Rectangle: Rounded Corners 19">
                <a:extLst>
                  <a:ext uri="{FF2B5EF4-FFF2-40B4-BE49-F238E27FC236}">
                    <a16:creationId xmlns:a16="http://schemas.microsoft.com/office/drawing/2014/main" id="{90537769-0AEA-416C-AA40-C666C8C386DB}"/>
                  </a:ext>
                </a:extLst>
              </p:cNvPr>
              <p:cNvSpPr/>
              <p:nvPr/>
            </p:nvSpPr>
            <p:spPr>
              <a:xfrm>
                <a:off x="8239822"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sp>
            <p:nvSpPr>
              <p:cNvPr id="45" name="Rectangle: Rounded Corners 20">
                <a:extLst>
                  <a:ext uri="{FF2B5EF4-FFF2-40B4-BE49-F238E27FC236}">
                    <a16:creationId xmlns:a16="http://schemas.microsoft.com/office/drawing/2014/main" id="{0E5F9384-014A-4AE7-9CDE-E73FDFAAEF32}"/>
                  </a:ext>
                </a:extLst>
              </p:cNvPr>
              <p:cNvSpPr/>
              <p:nvPr/>
            </p:nvSpPr>
            <p:spPr>
              <a:xfrm>
                <a:off x="9524803" y="5252795"/>
                <a:ext cx="1110488" cy="80467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solidFill>
                      <a:schemeClr val="bg1"/>
                    </a:solidFill>
                    <a:latin typeface="Consolas" panose="020B0609020204030204" pitchFamily="49" charset="0"/>
                    <a:ea typeface="微軟正黑體" panose="020B0604030504040204" pitchFamily="34" charset="-120"/>
                  </a:rPr>
                  <a:t>char</a:t>
                </a:r>
                <a:endParaRPr lang="en-US" sz="2000" dirty="0">
                  <a:latin typeface="Consolas" panose="020B0609020204030204" pitchFamily="49" charset="0"/>
                  <a:ea typeface="微軟正黑體" panose="020B0604030504040204" pitchFamily="34" charset="-120"/>
                </a:endParaRPr>
              </a:p>
            </p:txBody>
          </p:sp>
        </p:grpSp>
      </p:grpSp>
      <p:sp>
        <p:nvSpPr>
          <p:cNvPr id="46" name="Rectangle 20">
            <a:extLst>
              <a:ext uri="{FF2B5EF4-FFF2-40B4-BE49-F238E27FC236}">
                <a16:creationId xmlns:a16="http://schemas.microsoft.com/office/drawing/2014/main" id="{EEF9FCC7-B292-4222-BFD2-0F90890F15BD}"/>
              </a:ext>
            </a:extLst>
          </p:cNvPr>
          <p:cNvSpPr/>
          <p:nvPr/>
        </p:nvSpPr>
        <p:spPr>
          <a:xfrm>
            <a:off x="1863259" y="2206861"/>
            <a:ext cx="1220295" cy="440909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3377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73CCAF98-1444-CFF8-D5F5-6F5C66F3371F}"/>
              </a:ext>
            </a:extLst>
          </p:cNvPr>
          <p:cNvGrpSpPr/>
          <p:nvPr/>
        </p:nvGrpSpPr>
        <p:grpSpPr>
          <a:xfrm>
            <a:off x="6852873" y="1316735"/>
            <a:ext cx="4617720" cy="5394960"/>
            <a:chOff x="6461475" y="786384"/>
            <a:chExt cx="4617720" cy="5687568"/>
          </a:xfrm>
        </p:grpSpPr>
        <p:sp>
          <p:nvSpPr>
            <p:cNvPr id="20" name="Rectangle: Rounded Corners 19">
              <a:extLst>
                <a:ext uri="{FF2B5EF4-FFF2-40B4-BE49-F238E27FC236}">
                  <a16:creationId xmlns:a16="http://schemas.microsoft.com/office/drawing/2014/main" id="{B57E3677-6000-355D-828C-E9B4DE64A838}"/>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81747E18-F1DE-C791-F920-42BABC3FB77C}"/>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2;</a:t>
              </a:r>
            </a:p>
            <a:p>
              <a:r>
                <a:rPr lang="pt-BR" sz="2000" b="0" dirty="0">
                  <a:solidFill>
                    <a:schemeClr val="bg1">
                      <a:lumMod val="50000"/>
                    </a:schemeClr>
                  </a:solidFill>
                  <a:effectLst/>
                  <a:latin typeface="Consolas" panose="020B0609020204030204" pitchFamily="49" charset="0"/>
                </a:rPr>
                <a:t>    b = 3;      </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21">
              <a:extLst>
                <a:ext uri="{FF2B5EF4-FFF2-40B4-BE49-F238E27FC236}">
                  <a16:creationId xmlns:a16="http://schemas.microsoft.com/office/drawing/2014/main" id="{6ED4C34F-76FB-0F4A-94EE-A04C7B467AE9}"/>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3" name="Rectangle 22">
            <a:extLst>
              <a:ext uri="{FF2B5EF4-FFF2-40B4-BE49-F238E27FC236}">
                <a16:creationId xmlns:a16="http://schemas.microsoft.com/office/drawing/2014/main" id="{A75B4B18-6801-7241-4291-7AED3643300B}"/>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a:extLst>
              <a:ext uri="{FF2B5EF4-FFF2-40B4-BE49-F238E27FC236}">
                <a16:creationId xmlns:a16="http://schemas.microsoft.com/office/drawing/2014/main" id="{39D8C690-CFB3-9FE9-E0AC-1DB40978A192}"/>
              </a:ext>
            </a:extLst>
          </p:cNvPr>
          <p:cNvCxnSpPr>
            <a:cxnSpLocks/>
          </p:cNvCxnSpPr>
          <p:nvPr/>
        </p:nvCxnSpPr>
        <p:spPr>
          <a:xfrm>
            <a:off x="7846983" y="3885861"/>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01148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2" name="群組 1">
            <a:extLst>
              <a:ext uri="{FF2B5EF4-FFF2-40B4-BE49-F238E27FC236}">
                <a16:creationId xmlns:a16="http://schemas.microsoft.com/office/drawing/2014/main" id="{A073BFC9-4F93-418B-A8F4-385734AB2692}"/>
              </a:ext>
            </a:extLst>
          </p:cNvPr>
          <p:cNvGrpSpPr/>
          <p:nvPr/>
        </p:nvGrpSpPr>
        <p:grpSpPr>
          <a:xfrm>
            <a:off x="3599329" y="2810900"/>
            <a:ext cx="4993341" cy="1617664"/>
            <a:chOff x="722723" y="1645489"/>
            <a:chExt cx="3783846" cy="1617664"/>
          </a:xfrm>
        </p:grpSpPr>
        <p:sp>
          <p:nvSpPr>
            <p:cNvPr id="8" name="圓角矩形 7"/>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52C8EA45-2B19-27FA-2E7A-5BA70C1FF5C6}"/>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10" name="TextBox 17">
              <a:extLst>
                <a:ext uri="{FF2B5EF4-FFF2-40B4-BE49-F238E27FC236}">
                  <a16:creationId xmlns:a16="http://schemas.microsoft.com/office/drawing/2014/main" id="{D672B52B-D43C-FD7F-30FF-EEEBD70C907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39065729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grpSp>
        <p:nvGrpSpPr>
          <p:cNvPr id="18" name="群組 17">
            <a:extLst>
              <a:ext uri="{FF2B5EF4-FFF2-40B4-BE49-F238E27FC236}">
                <a16:creationId xmlns:a16="http://schemas.microsoft.com/office/drawing/2014/main" id="{4B01729A-4617-4B1A-9D02-C7179C76BF0D}"/>
              </a:ext>
            </a:extLst>
          </p:cNvPr>
          <p:cNvGrpSpPr/>
          <p:nvPr/>
        </p:nvGrpSpPr>
        <p:grpSpPr>
          <a:xfrm>
            <a:off x="3597963" y="1811336"/>
            <a:ext cx="4993341" cy="1617664"/>
            <a:chOff x="722723" y="1645489"/>
            <a:chExt cx="3783846" cy="1617664"/>
          </a:xfrm>
        </p:grpSpPr>
        <p:sp>
          <p:nvSpPr>
            <p:cNvPr id="19" name="圓角矩形 7">
              <a:extLst>
                <a:ext uri="{FF2B5EF4-FFF2-40B4-BE49-F238E27FC236}">
                  <a16:creationId xmlns:a16="http://schemas.microsoft.com/office/drawing/2014/main" id="{1313775B-4809-46EC-8E50-3C9539562A4E}"/>
                </a:ext>
              </a:extLst>
            </p:cNvPr>
            <p:cNvSpPr/>
            <p:nvPr/>
          </p:nvSpPr>
          <p:spPr>
            <a:xfrm>
              <a:off x="722723" y="1645489"/>
              <a:ext cx="3783846" cy="161766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5">
              <a:extLst>
                <a:ext uri="{FF2B5EF4-FFF2-40B4-BE49-F238E27FC236}">
                  <a16:creationId xmlns:a16="http://schemas.microsoft.com/office/drawing/2014/main" id="{D3226FB3-8ADA-44A0-8673-667233D185EF}"/>
                </a:ext>
              </a:extLst>
            </p:cNvPr>
            <p:cNvSpPr/>
            <p:nvPr/>
          </p:nvSpPr>
          <p:spPr>
            <a:xfrm>
              <a:off x="810381" y="2168709"/>
              <a:ext cx="3613932" cy="97814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zh-TW" altLang="en-US" sz="2000" b="0" dirty="0">
                  <a:solidFill>
                    <a:srgbClr val="569CD6"/>
                  </a:solidFill>
                  <a:effectLst/>
                  <a:latin typeface="微軟正黑體" panose="020B0604030504040204" pitchFamily="34" charset="-120"/>
                  <a:ea typeface="微軟正黑體" panose="020B0604030504040204" pitchFamily="34" charset="-120"/>
                </a:rPr>
                <a:t>陣列類型</a:t>
              </a:r>
              <a:r>
                <a:rPr lang="en-US" altLang="zh-TW" sz="2000" b="0" dirty="0">
                  <a:solidFill>
                    <a:srgbClr val="D4D4D4"/>
                  </a:solidFill>
                  <a:effectLst/>
                  <a:latin typeface="Consolas" panose="020B0609020204030204" pitchFamily="49" charset="0"/>
                </a:rPr>
                <a:t> </a:t>
              </a:r>
              <a:r>
                <a:rPr lang="zh-TW" altLang="en-US" sz="2000" b="0" dirty="0">
                  <a:solidFill>
                    <a:srgbClr val="9CDCFE"/>
                  </a:solidFill>
                  <a:effectLst/>
                  <a:latin typeface="微軟正黑體" panose="020B0604030504040204" pitchFamily="34" charset="-120"/>
                  <a:ea typeface="微軟正黑體" panose="020B0604030504040204" pitchFamily="34" charset="-120"/>
                </a:rPr>
                <a:t>陣列名稱</a:t>
              </a:r>
              <a:r>
                <a:rPr lang="en-US" altLang="zh-TW" sz="2000" b="0" dirty="0">
                  <a:solidFill>
                    <a:srgbClr val="D4D4D4"/>
                  </a:solidFill>
                  <a:effectLst/>
                  <a:latin typeface="Consolas" panose="020B0609020204030204" pitchFamily="49" charset="0"/>
                </a:rPr>
                <a:t>[</a:t>
              </a:r>
              <a:r>
                <a:rPr lang="zh-TW" altLang="en-US" sz="2000" b="0" dirty="0">
                  <a:solidFill>
                    <a:srgbClr val="B5CEA8"/>
                  </a:solidFill>
                  <a:effectLst/>
                  <a:latin typeface="微軟正黑體" panose="020B0604030504040204" pitchFamily="34" charset="-120"/>
                  <a:ea typeface="微軟正黑體" panose="020B0604030504040204" pitchFamily="34" charset="-120"/>
                </a:rPr>
                <a:t>陣列長度</a:t>
              </a:r>
              <a:r>
                <a:rPr lang="en-US" altLang="zh-TW" sz="2000" b="0" dirty="0">
                  <a:solidFill>
                    <a:srgbClr val="D4D4D4"/>
                  </a:solidFill>
                  <a:effectLst/>
                  <a:latin typeface="Consolas" panose="020B0609020204030204" pitchFamily="49" charset="0"/>
                </a:rPr>
                <a:t>]</a:t>
              </a:r>
              <a:r>
                <a:rPr lang="zh-TW" altLang="en-US" sz="2000" dirty="0">
                  <a:solidFill>
                    <a:srgbClr val="D4D4D4"/>
                  </a:solidFill>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44438192-ECBC-4A3E-A815-B8FB210341F9}"/>
                </a:ext>
              </a:extLst>
            </p:cNvPr>
            <p:cNvSpPr txBox="1"/>
            <p:nvPr/>
          </p:nvSpPr>
          <p:spPr>
            <a:xfrm>
              <a:off x="2200449" y="1645489"/>
              <a:ext cx="828393" cy="523220"/>
            </a:xfrm>
            <a:prstGeom prst="rect">
              <a:avLst/>
            </a:prstGeom>
            <a:noFill/>
          </p:spPr>
          <p:txBody>
            <a:bodyPr wrap="none" rtlCol="0">
              <a:spAutoFit/>
            </a:bodyPr>
            <a:lstStyle/>
            <a:p>
              <a:r>
                <a:rPr lang="zh-TW" altLang="en-US" sz="2800" dirty="0">
                  <a:solidFill>
                    <a:schemeClr val="bg1"/>
                  </a:solidFill>
                </a:rPr>
                <a:t>語法</a:t>
              </a:r>
              <a:endParaRPr lang="en-US" sz="2800" dirty="0">
                <a:solidFill>
                  <a:schemeClr val="bg1"/>
                </a:solidFill>
              </a:endParaRPr>
            </a:p>
          </p:txBody>
        </p:sp>
      </p:grpSp>
      <p:sp>
        <p:nvSpPr>
          <p:cNvPr id="16" name="Rectangle 2">
            <a:extLst>
              <a:ext uri="{FF2B5EF4-FFF2-40B4-BE49-F238E27FC236}">
                <a16:creationId xmlns:a16="http://schemas.microsoft.com/office/drawing/2014/main" id="{1086183A-D3F6-4EA5-AE59-E5E08B1DB83C}"/>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宣告</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陣列</a:t>
            </a:r>
            <a:endParaRPr lang="en-US" dirty="0">
              <a:latin typeface="微軟正黑體" panose="020B0604030504040204" pitchFamily="34" charset="-120"/>
              <a:ea typeface="微軟正黑體" panose="020B0604030504040204" pitchFamily="34" charset="-120"/>
            </a:endParaRPr>
          </a:p>
        </p:txBody>
      </p:sp>
      <p:grpSp>
        <p:nvGrpSpPr>
          <p:cNvPr id="3" name="群組 2">
            <a:extLst>
              <a:ext uri="{FF2B5EF4-FFF2-40B4-BE49-F238E27FC236}">
                <a16:creationId xmlns:a16="http://schemas.microsoft.com/office/drawing/2014/main" id="{C8ADA9DB-EF3E-487F-A51F-45D41000FAEC}"/>
              </a:ext>
            </a:extLst>
          </p:cNvPr>
          <p:cNvGrpSpPr/>
          <p:nvPr/>
        </p:nvGrpSpPr>
        <p:grpSpPr>
          <a:xfrm>
            <a:off x="4053958" y="3952220"/>
            <a:ext cx="4081350" cy="1772950"/>
            <a:chOff x="7910820" y="3828440"/>
            <a:chExt cx="3389184" cy="1772950"/>
          </a:xfrm>
        </p:grpSpPr>
        <p:sp>
          <p:nvSpPr>
            <p:cNvPr id="14" name="Rectangle: Rounded Corners 14">
              <a:extLst>
                <a:ext uri="{FF2B5EF4-FFF2-40B4-BE49-F238E27FC236}">
                  <a16:creationId xmlns:a16="http://schemas.microsoft.com/office/drawing/2014/main" id="{D2F2A8BC-B182-4579-BAAA-204E9FDEE346}"/>
                </a:ext>
              </a:extLst>
            </p:cNvPr>
            <p:cNvSpPr/>
            <p:nvPr/>
          </p:nvSpPr>
          <p:spPr>
            <a:xfrm>
              <a:off x="7910820" y="3828440"/>
              <a:ext cx="3389184" cy="1772950"/>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Rounded Corners 2">
              <a:extLst>
                <a:ext uri="{FF2B5EF4-FFF2-40B4-BE49-F238E27FC236}">
                  <a16:creationId xmlns:a16="http://schemas.microsoft.com/office/drawing/2014/main" id="{E40AF395-3C37-43F4-BE20-B2F9AE8F1C4F}"/>
                </a:ext>
              </a:extLst>
            </p:cNvPr>
            <p:cNvSpPr/>
            <p:nvPr/>
          </p:nvSpPr>
          <p:spPr>
            <a:xfrm>
              <a:off x="8012798" y="4356142"/>
              <a:ext cx="3185459" cy="1139787"/>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altLang="zh-TW" sz="2000" b="0" dirty="0">
                  <a:solidFill>
                    <a:srgbClr val="569CD6"/>
                  </a:solidFill>
                  <a:effectLst/>
                  <a:latin typeface="Consolas" panose="020B0609020204030204" pitchFamily="49" charset="0"/>
                </a:rPr>
                <a:t>int</a:t>
              </a:r>
              <a:r>
                <a:rPr lang="sv-SE" altLang="zh-TW" sz="2000" b="0" dirty="0">
                  <a:solidFill>
                    <a:srgbClr val="D4D4D4"/>
                  </a:solidFill>
                  <a:effectLst/>
                  <a:latin typeface="Consolas" panose="020B0609020204030204" pitchFamily="49" charset="0"/>
                </a:rPr>
                <a:t> </a:t>
              </a:r>
              <a:r>
                <a:rPr lang="zh-TW" altLang="en-US"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_int</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3</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char</a:t>
              </a:r>
              <a:r>
                <a:rPr lang="sv-SE"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_</a:t>
              </a:r>
              <a:r>
                <a:rPr lang="sv-SE" altLang="zh-TW" sz="2000" b="0" dirty="0">
                  <a:solidFill>
                    <a:srgbClr val="9CDCFE"/>
                  </a:solidFill>
                  <a:effectLst/>
                  <a:latin typeface="Consolas" panose="020B0609020204030204" pitchFamily="49" charset="0"/>
                </a:rPr>
                <a:t>char_arr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4</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a:p>
              <a:r>
                <a:rPr lang="sv-SE" altLang="zh-TW" sz="2000" b="0" dirty="0">
                  <a:solidFill>
                    <a:srgbClr val="569CD6"/>
                  </a:solidFill>
                  <a:effectLst/>
                  <a:latin typeface="Consolas" panose="020B0609020204030204" pitchFamily="49" charset="0"/>
                </a:rPr>
                <a:t>float</a:t>
              </a:r>
              <a:r>
                <a:rPr lang="sv-SE" altLang="zh-TW"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float_arr</a:t>
              </a:r>
              <a:r>
                <a:rPr lang="sv-SE" altLang="zh-TW" sz="2000" b="0" dirty="0">
                  <a:solidFill>
                    <a:srgbClr val="D4D4D4"/>
                  </a:solidFill>
                  <a:effectLst/>
                  <a:latin typeface="Consolas" panose="020B0609020204030204" pitchFamily="49" charset="0"/>
                </a:rPr>
                <a:t>[</a:t>
              </a:r>
              <a:r>
                <a:rPr lang="sv-SE" altLang="zh-TW" sz="2000" b="0" dirty="0">
                  <a:solidFill>
                    <a:srgbClr val="B5CEA8"/>
                  </a:solidFill>
                  <a:effectLst/>
                  <a:latin typeface="Consolas" panose="020B0609020204030204" pitchFamily="49" charset="0"/>
                </a:rPr>
                <a:t>5</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4232B4C-A4A1-4118-B0F0-FABBB0F7329E}"/>
                </a:ext>
              </a:extLst>
            </p:cNvPr>
            <p:cNvSpPr txBox="1"/>
            <p:nvPr/>
          </p:nvSpPr>
          <p:spPr>
            <a:xfrm>
              <a:off x="9152642" y="3828440"/>
              <a:ext cx="902811" cy="523220"/>
            </a:xfrm>
            <a:prstGeom prst="rect">
              <a:avLst/>
            </a:prstGeom>
            <a:noFill/>
          </p:spPr>
          <p:txBody>
            <a:bodyPr wrap="none" rtlCol="0">
              <a:spAutoFit/>
            </a:bodyPr>
            <a:lstStyle/>
            <a:p>
              <a:pPr algn="ctr"/>
              <a:r>
                <a:rPr lang="zh-TW" altLang="en-US" sz="2800" dirty="0">
                  <a:solidFill>
                    <a:schemeClr val="bg1"/>
                  </a:solidFill>
                </a:rPr>
                <a:t>範例</a:t>
              </a:r>
              <a:endParaRPr lang="en-US" sz="2800" dirty="0">
                <a:solidFill>
                  <a:schemeClr val="bg1"/>
                </a:solidFill>
              </a:endParaRPr>
            </a:p>
          </p:txBody>
        </p:sp>
      </p:grpSp>
    </p:spTree>
    <p:extLst>
      <p:ext uri="{BB962C8B-B14F-4D97-AF65-F5344CB8AC3E}">
        <p14:creationId xmlns:p14="http://schemas.microsoft.com/office/powerpoint/2010/main" val="188309125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12A5A3A5-ED31-47B6-ACDD-FF37E543794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
        <p:nvSpPr>
          <p:cNvPr id="5" name="Google Shape;491;p108">
            <a:extLst>
              <a:ext uri="{FF2B5EF4-FFF2-40B4-BE49-F238E27FC236}">
                <a16:creationId xmlns:a16="http://schemas.microsoft.com/office/drawing/2014/main" id="{176DF29B-89C4-4990-9BF6-5198111DB1DE}"/>
              </a:ext>
            </a:extLst>
          </p:cNvPr>
          <p:cNvSpPr txBox="1">
            <a:spLocks noGrp="1"/>
          </p:cNvSpPr>
          <p:nvPr>
            <p:ph type="body" idx="1"/>
          </p:nvPr>
        </p:nvSpPr>
        <p:spPr>
          <a:xfrm>
            <a:off x="1909514" y="1576203"/>
            <a:ext cx="8270177" cy="1380744"/>
          </a:xfrm>
          <a:prstGeom prst="rect">
            <a:avLst/>
          </a:prstGeom>
          <a:noFill/>
          <a:ln>
            <a:noFill/>
          </a:ln>
        </p:spPr>
        <p:txBody>
          <a:bodyPr spcFirstLastPara="1" wrap="square" lIns="91425" tIns="45700" rIns="91425" bIns="45700" anchor="ctr" anchorCtr="0">
            <a:noAutofit/>
          </a:bodyPr>
          <a:lstStyle/>
          <a:p>
            <a:pPr lvl="0" indent="-457200" algn="l" rtl="0">
              <a:lnSpc>
                <a:spcPct val="90000"/>
              </a:lnSpc>
              <a:spcBef>
                <a:spcPts val="0"/>
              </a:spcBef>
              <a:spcAft>
                <a:spcPts val="0"/>
              </a:spcAft>
              <a:buClr>
                <a:schemeClr val="bg1"/>
              </a:buClr>
              <a:buSzPts val="2000"/>
              <a:buFont typeface="Wingdings" panose="05000000000000000000" pitchFamily="2" charset="2"/>
              <a:buChar char="l"/>
            </a:pPr>
            <a:r>
              <a:rPr lang="en-US" sz="2000" cap="none" dirty="0">
                <a:solidFill>
                  <a:schemeClr val="bg1"/>
                </a:solidFill>
                <a:latin typeface="Arial"/>
                <a:ea typeface="Arial"/>
                <a:cs typeface="Arial"/>
                <a:sym typeface="Arial"/>
              </a:rPr>
              <a:t>用</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b="1" cap="none" dirty="0">
                <a:solidFill>
                  <a:schemeClr val="bg1"/>
                </a:solidFill>
                <a:latin typeface="Consolas"/>
                <a:ea typeface="Consolas"/>
                <a:cs typeface="Consolas"/>
                <a:sym typeface="Consolas"/>
              </a:rPr>
              <a:t>[]</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去獲取陣列中的特定元素</a:t>
            </a:r>
            <a:endParaRPr sz="2000" cap="none" dirty="0">
              <a:solidFill>
                <a:schemeClr val="bg1"/>
              </a:solidFill>
              <a:latin typeface="Arial"/>
              <a:ea typeface="Arial"/>
              <a:cs typeface="Arial"/>
              <a:sym typeface="Arial"/>
            </a:endParaRPr>
          </a:p>
          <a:p>
            <a:pPr marL="171450" lvl="0" indent="-171450" algn="l" rtl="0">
              <a:lnSpc>
                <a:spcPct val="90000"/>
              </a:lnSpc>
              <a:spcBef>
                <a:spcPts val="800"/>
              </a:spcBef>
              <a:spcAft>
                <a:spcPts val="0"/>
              </a:spcAft>
              <a:buClr>
                <a:schemeClr val="bg1"/>
              </a:buClr>
              <a:buSzPts val="1000"/>
              <a:buFont typeface="Wingdings" panose="05000000000000000000" pitchFamily="2" charset="2"/>
              <a:buChar char="l"/>
            </a:pPr>
            <a:endParaRPr sz="2000" cap="none" dirty="0">
              <a:solidFill>
                <a:schemeClr val="bg1"/>
              </a:solidFill>
              <a:latin typeface="Arial"/>
              <a:ea typeface="Arial"/>
              <a:cs typeface="Arial"/>
              <a:sym typeface="Arial"/>
            </a:endParaRPr>
          </a:p>
          <a:p>
            <a:pPr lvl="0" indent="-457200" algn="l" rtl="0">
              <a:lnSpc>
                <a:spcPct val="90000"/>
              </a:lnSpc>
              <a:spcBef>
                <a:spcPts val="1000"/>
              </a:spcBef>
              <a:spcAft>
                <a:spcPts val="0"/>
              </a:spcAft>
              <a:buClr>
                <a:schemeClr val="bg1"/>
              </a:buClr>
              <a:buSzPts val="2000"/>
              <a:buFont typeface="Wingdings" panose="05000000000000000000" pitchFamily="2" charset="2"/>
              <a:buChar char="l"/>
            </a:pPr>
            <a:r>
              <a:rPr lang="en-US" sz="2000" b="1" cap="none" dirty="0">
                <a:solidFill>
                  <a:schemeClr val="bg1"/>
                </a:solidFill>
                <a:latin typeface="Consolas"/>
                <a:ea typeface="Consolas"/>
                <a:cs typeface="Consolas"/>
                <a:sym typeface="Consolas"/>
              </a:rPr>
              <a:t>name[index]</a:t>
            </a:r>
            <a:r>
              <a:rPr lang="en-US" sz="2000" b="1"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代表在一個叫做</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a:solidFill>
                  <a:schemeClr val="bg1"/>
                </a:solidFill>
                <a:latin typeface="Consolas"/>
                <a:ea typeface="Consolas"/>
                <a:cs typeface="Consolas"/>
                <a:sym typeface="Consolas"/>
              </a:rPr>
              <a:t>name</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的</a:t>
            </a:r>
            <a:r>
              <a:rPr lang="en-US" sz="2000" dirty="0" err="1">
                <a:solidFill>
                  <a:schemeClr val="bg1"/>
                </a:solidFill>
                <a:latin typeface="Consolas"/>
                <a:ea typeface="Consolas"/>
                <a:cs typeface="Consolas"/>
                <a:sym typeface="Consolas"/>
              </a:rPr>
              <a:t>陣列</a:t>
            </a:r>
            <a:r>
              <a:rPr lang="en-US" sz="2000" cap="none" dirty="0" err="1">
                <a:solidFill>
                  <a:schemeClr val="bg1"/>
                </a:solidFill>
                <a:latin typeface="Arial"/>
                <a:ea typeface="Arial"/>
                <a:cs typeface="Arial"/>
                <a:sym typeface="Arial"/>
              </a:rPr>
              <a:t>裡面的第</a:t>
            </a:r>
            <a:r>
              <a:rPr lang="en-US" sz="2000" cap="none" dirty="0">
                <a:solidFill>
                  <a:schemeClr val="bg1"/>
                </a:solidFill>
                <a:latin typeface="Arial"/>
                <a:ea typeface="Arial"/>
                <a:cs typeface="Arial"/>
                <a:sym typeface="Arial"/>
              </a:rPr>
              <a:t> </a:t>
            </a:r>
            <a:r>
              <a:rPr lang="en-US" sz="2000" cap="none" dirty="0">
                <a:solidFill>
                  <a:schemeClr val="bg1"/>
                </a:solidFill>
                <a:latin typeface="Consolas"/>
                <a:ea typeface="Consolas"/>
                <a:cs typeface="Consolas"/>
                <a:sym typeface="Consolas"/>
              </a:rPr>
              <a:t>index</a:t>
            </a:r>
            <a:r>
              <a:rPr lang="en-US" sz="2000" cap="none" dirty="0">
                <a:solidFill>
                  <a:schemeClr val="bg1"/>
                </a:solidFill>
                <a:latin typeface="微軟正黑體" panose="020B0604030504040204" pitchFamily="34" charset="-120"/>
                <a:ea typeface="微軟正黑體" panose="020B0604030504040204" pitchFamily="34" charset="-120"/>
                <a:cs typeface="Consolas"/>
                <a:sym typeface="Consolas"/>
              </a:rPr>
              <a:t> </a:t>
            </a:r>
            <a:r>
              <a:rPr lang="en-US" sz="2000" cap="none" dirty="0" err="1">
                <a:solidFill>
                  <a:schemeClr val="bg1"/>
                </a:solidFill>
                <a:latin typeface="Arial"/>
                <a:ea typeface="Arial"/>
                <a:cs typeface="Arial"/>
                <a:sym typeface="Arial"/>
              </a:rPr>
              <a:t>個元素</a:t>
            </a:r>
            <a:endParaRPr sz="2000" cap="none" dirty="0">
              <a:solidFill>
                <a:schemeClr val="bg1"/>
              </a:solidFill>
              <a:latin typeface="Consolas"/>
              <a:ea typeface="Consolas"/>
              <a:cs typeface="Consolas"/>
              <a:sym typeface="Consolas"/>
            </a:endParaRPr>
          </a:p>
        </p:txBody>
      </p:sp>
      <p:grpSp>
        <p:nvGrpSpPr>
          <p:cNvPr id="22" name="群組 21">
            <a:extLst>
              <a:ext uri="{FF2B5EF4-FFF2-40B4-BE49-F238E27FC236}">
                <a16:creationId xmlns:a16="http://schemas.microsoft.com/office/drawing/2014/main" id="{3F4AA2C1-0810-4465-B277-78E226DC0593}"/>
              </a:ext>
            </a:extLst>
          </p:cNvPr>
          <p:cNvGrpSpPr/>
          <p:nvPr/>
        </p:nvGrpSpPr>
        <p:grpSpPr>
          <a:xfrm>
            <a:off x="2853130" y="4644561"/>
            <a:ext cx="6382946" cy="1665390"/>
            <a:chOff x="812181" y="2694174"/>
            <a:chExt cx="6382946" cy="1665390"/>
          </a:xfrm>
        </p:grpSpPr>
        <p:sp>
          <p:nvSpPr>
            <p:cNvPr id="23" name="Rectangle: Rounded Corners 1">
              <a:extLst>
                <a:ext uri="{FF2B5EF4-FFF2-40B4-BE49-F238E27FC236}">
                  <a16:creationId xmlns:a16="http://schemas.microsoft.com/office/drawing/2014/main" id="{B267F07D-25E0-4E01-954C-9778D6A1D965}"/>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10">
              <a:extLst>
                <a:ext uri="{FF2B5EF4-FFF2-40B4-BE49-F238E27FC236}">
                  <a16:creationId xmlns:a16="http://schemas.microsoft.com/office/drawing/2014/main" id="{81B0407A-E95F-4B21-8019-A9537DE40708}"/>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25" name="群組 24">
              <a:extLst>
                <a:ext uri="{FF2B5EF4-FFF2-40B4-BE49-F238E27FC236}">
                  <a16:creationId xmlns:a16="http://schemas.microsoft.com/office/drawing/2014/main" id="{0455108F-5514-40FE-AAA6-CF6B1EC58855}"/>
                </a:ext>
              </a:extLst>
            </p:cNvPr>
            <p:cNvGrpSpPr/>
            <p:nvPr/>
          </p:nvGrpSpPr>
          <p:grpSpPr>
            <a:xfrm>
              <a:off x="1770247" y="2889633"/>
              <a:ext cx="5230607" cy="1274471"/>
              <a:chOff x="1770247" y="2889633"/>
              <a:chExt cx="5230607" cy="1274471"/>
            </a:xfrm>
          </p:grpSpPr>
          <p:grpSp>
            <p:nvGrpSpPr>
              <p:cNvPr id="26" name="群組 25">
                <a:extLst>
                  <a:ext uri="{FF2B5EF4-FFF2-40B4-BE49-F238E27FC236}">
                    <a16:creationId xmlns:a16="http://schemas.microsoft.com/office/drawing/2014/main" id="{15F2337D-C068-42A2-9F46-A37442C6A12E}"/>
                  </a:ext>
                </a:extLst>
              </p:cNvPr>
              <p:cNvGrpSpPr/>
              <p:nvPr/>
            </p:nvGrpSpPr>
            <p:grpSpPr>
              <a:xfrm>
                <a:off x="3144663" y="2889633"/>
                <a:ext cx="1110488" cy="1274471"/>
                <a:chOff x="1779634" y="2877953"/>
                <a:chExt cx="1110488" cy="1274471"/>
              </a:xfrm>
            </p:grpSpPr>
            <p:sp>
              <p:nvSpPr>
                <p:cNvPr id="36" name="Rectangle: Rounded Corners 2">
                  <a:extLst>
                    <a:ext uri="{FF2B5EF4-FFF2-40B4-BE49-F238E27FC236}">
                      <a16:creationId xmlns:a16="http://schemas.microsoft.com/office/drawing/2014/main" id="{F8C75342-788B-49D5-A17D-0D01264D1BFF}"/>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7" name="Rectangle: Rounded Corners 2">
                  <a:extLst>
                    <a:ext uri="{FF2B5EF4-FFF2-40B4-BE49-F238E27FC236}">
                      <a16:creationId xmlns:a16="http://schemas.microsoft.com/office/drawing/2014/main" id="{1EEF1675-6AC8-4957-A9DA-32E8407C4BA3}"/>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nvGrpSpPr>
              <p:cNvPr id="27" name="群組 26">
                <a:extLst>
                  <a:ext uri="{FF2B5EF4-FFF2-40B4-BE49-F238E27FC236}">
                    <a16:creationId xmlns:a16="http://schemas.microsoft.com/office/drawing/2014/main" id="{138930CE-3717-4394-8A49-F409C8AD3142}"/>
                  </a:ext>
                </a:extLst>
              </p:cNvPr>
              <p:cNvGrpSpPr/>
              <p:nvPr/>
            </p:nvGrpSpPr>
            <p:grpSpPr>
              <a:xfrm>
                <a:off x="1770247" y="2889633"/>
                <a:ext cx="1110488" cy="1274471"/>
                <a:chOff x="1779634" y="2877953"/>
                <a:chExt cx="1110488" cy="1274471"/>
              </a:xfrm>
            </p:grpSpPr>
            <p:sp>
              <p:nvSpPr>
                <p:cNvPr id="34" name="Rectangle: Rounded Corners 2">
                  <a:extLst>
                    <a:ext uri="{FF2B5EF4-FFF2-40B4-BE49-F238E27FC236}">
                      <a16:creationId xmlns:a16="http://schemas.microsoft.com/office/drawing/2014/main" id="{2E2B571E-EA6D-416D-A30C-94511D2C6AC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35" name="Rectangle: Rounded Corners 2">
                  <a:extLst>
                    <a:ext uri="{FF2B5EF4-FFF2-40B4-BE49-F238E27FC236}">
                      <a16:creationId xmlns:a16="http://schemas.microsoft.com/office/drawing/2014/main" id="{5383DB97-3796-42AB-88EF-F6F38B5DC69C}"/>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nvGrpSpPr>
              <p:cNvPr id="28" name="群組 27">
                <a:extLst>
                  <a:ext uri="{FF2B5EF4-FFF2-40B4-BE49-F238E27FC236}">
                    <a16:creationId xmlns:a16="http://schemas.microsoft.com/office/drawing/2014/main" id="{A9E55AEC-499F-4FA4-8095-598446B0E15D}"/>
                  </a:ext>
                </a:extLst>
              </p:cNvPr>
              <p:cNvGrpSpPr/>
              <p:nvPr/>
            </p:nvGrpSpPr>
            <p:grpSpPr>
              <a:xfrm>
                <a:off x="4519079" y="2889633"/>
                <a:ext cx="1110488" cy="1274471"/>
                <a:chOff x="1779634" y="2877953"/>
                <a:chExt cx="1110488" cy="1274471"/>
              </a:xfrm>
            </p:grpSpPr>
            <p:sp>
              <p:nvSpPr>
                <p:cNvPr id="32" name="Rectangle: Rounded Corners 2">
                  <a:extLst>
                    <a:ext uri="{FF2B5EF4-FFF2-40B4-BE49-F238E27FC236}">
                      <a16:creationId xmlns:a16="http://schemas.microsoft.com/office/drawing/2014/main" id="{C5C58F6A-418C-4AE6-8A02-032A8C81403D}"/>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184F2FAF-7707-48F1-AE15-E3EFC3F3A7CA}"/>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nvGrpSpPr>
              <p:cNvPr id="29" name="群組 28">
                <a:extLst>
                  <a:ext uri="{FF2B5EF4-FFF2-40B4-BE49-F238E27FC236}">
                    <a16:creationId xmlns:a16="http://schemas.microsoft.com/office/drawing/2014/main" id="{AE494A10-7C85-4E59-B9CC-F501DFA97411}"/>
                  </a:ext>
                </a:extLst>
              </p:cNvPr>
              <p:cNvGrpSpPr/>
              <p:nvPr/>
            </p:nvGrpSpPr>
            <p:grpSpPr>
              <a:xfrm>
                <a:off x="5890366" y="2889633"/>
                <a:ext cx="1110488" cy="1274471"/>
                <a:chOff x="1779634" y="2877953"/>
                <a:chExt cx="1110488" cy="1274471"/>
              </a:xfrm>
            </p:grpSpPr>
            <p:sp>
              <p:nvSpPr>
                <p:cNvPr id="30" name="Rectangle: Rounded Corners 2">
                  <a:extLst>
                    <a:ext uri="{FF2B5EF4-FFF2-40B4-BE49-F238E27FC236}">
                      <a16:creationId xmlns:a16="http://schemas.microsoft.com/office/drawing/2014/main" id="{421E3FF3-EC46-47CA-B8AD-CB99D8E2161A}"/>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1" name="Rectangle: Rounded Corners 2">
                  <a:extLst>
                    <a:ext uri="{FF2B5EF4-FFF2-40B4-BE49-F238E27FC236}">
                      <a16:creationId xmlns:a16="http://schemas.microsoft.com/office/drawing/2014/main" id="{20727261-605E-47A1-A6B3-BEB7499429A6}"/>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0</a:t>
                  </a:r>
                </a:p>
              </p:txBody>
            </p:sp>
          </p:grpSp>
        </p:grpSp>
      </p:grpSp>
      <p:grpSp>
        <p:nvGrpSpPr>
          <p:cNvPr id="38" name="群組 37">
            <a:extLst>
              <a:ext uri="{FF2B5EF4-FFF2-40B4-BE49-F238E27FC236}">
                <a16:creationId xmlns:a16="http://schemas.microsoft.com/office/drawing/2014/main" id="{F976C34C-CADE-4666-88C5-3E6E6580459A}"/>
              </a:ext>
            </a:extLst>
          </p:cNvPr>
          <p:cNvGrpSpPr/>
          <p:nvPr/>
        </p:nvGrpSpPr>
        <p:grpSpPr>
          <a:xfrm>
            <a:off x="4637716" y="3171522"/>
            <a:ext cx="2813774" cy="1303150"/>
            <a:chOff x="7933363" y="4298240"/>
            <a:chExt cx="2336579" cy="1303150"/>
          </a:xfrm>
        </p:grpSpPr>
        <p:sp>
          <p:nvSpPr>
            <p:cNvPr id="39" name="Rectangle: Rounded Corners 14">
              <a:extLst>
                <a:ext uri="{FF2B5EF4-FFF2-40B4-BE49-F238E27FC236}">
                  <a16:creationId xmlns:a16="http://schemas.microsoft.com/office/drawing/2014/main" id="{13FCA44B-65A7-4B4E-8BB9-D43BB3D573A9}"/>
                </a:ext>
              </a:extLst>
            </p:cNvPr>
            <p:cNvSpPr/>
            <p:nvPr/>
          </p:nvSpPr>
          <p:spPr>
            <a:xfrm>
              <a:off x="7933363" y="4298240"/>
              <a:ext cx="2336579" cy="1303150"/>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Rounded Corners 2">
              <a:extLst>
                <a:ext uri="{FF2B5EF4-FFF2-40B4-BE49-F238E27FC236}">
                  <a16:creationId xmlns:a16="http://schemas.microsoft.com/office/drawing/2014/main" id="{88E21DEC-5487-4EFC-8354-C3E299733484}"/>
                </a:ext>
              </a:extLst>
            </p:cNvPr>
            <p:cNvSpPr/>
            <p:nvPr/>
          </p:nvSpPr>
          <p:spPr>
            <a:xfrm>
              <a:off x="8012799" y="4821460"/>
              <a:ext cx="2190869" cy="674469"/>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sv-SE" altLang="zh-TW" sz="2000" b="0" dirty="0">
                  <a:solidFill>
                    <a:srgbClr val="569CD6"/>
                  </a:solidFill>
                  <a:effectLst/>
                  <a:latin typeface="Consolas" panose="020B0609020204030204" pitchFamily="49" charset="0"/>
                </a:rPr>
                <a:t>int</a:t>
              </a:r>
              <a:r>
                <a:rPr lang="sv-SE" altLang="zh-TW" sz="2000" b="0" dirty="0">
                  <a:solidFill>
                    <a:srgbClr val="D4D4D4"/>
                  </a:solidFill>
                  <a:effectLst/>
                  <a:latin typeface="Consolas" panose="020B0609020204030204" pitchFamily="49" charset="0"/>
                </a:rPr>
                <a:t> </a:t>
              </a:r>
              <a:r>
                <a:rPr lang="sv-SE" altLang="zh-TW" sz="2000" b="0" dirty="0">
                  <a:solidFill>
                    <a:srgbClr val="9CDCFE"/>
                  </a:solidFill>
                  <a:effectLst/>
                  <a:latin typeface="Consolas" panose="020B0609020204030204" pitchFamily="49" charset="0"/>
                </a:rPr>
                <a:t>arr</a:t>
              </a:r>
              <a:r>
                <a:rPr lang="sv-SE" altLang="zh-TW" sz="2000" b="0" dirty="0">
                  <a:solidFill>
                    <a:srgbClr val="D4D4D4"/>
                  </a:solidFill>
                  <a:effectLst/>
                  <a:latin typeface="Consolas" panose="020B0609020204030204" pitchFamily="49" charset="0"/>
                </a:rPr>
                <a:t>[</a:t>
              </a:r>
              <a:r>
                <a:rPr lang="sv-SE" altLang="zh-TW" sz="2000" dirty="0">
                  <a:solidFill>
                    <a:srgbClr val="B5CEA8"/>
                  </a:solidFill>
                  <a:latin typeface="Consolas" panose="020B0609020204030204" pitchFamily="49" charset="0"/>
                </a:rPr>
                <a:t>4</a:t>
              </a:r>
              <a:r>
                <a:rPr lang="sv-SE" altLang="zh-TW"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 {</a:t>
              </a:r>
              <a:r>
                <a:rPr lang="en-US" altLang="zh-TW" sz="2000" b="0" dirty="0">
                  <a:solidFill>
                    <a:srgbClr val="B5CEA8"/>
                  </a:solidFill>
                  <a:effectLst/>
                  <a:latin typeface="Consolas" panose="020B0609020204030204" pitchFamily="49" charset="0"/>
                </a:rPr>
                <a:t>0</a:t>
              </a:r>
              <a:r>
                <a:rPr lang="en-US" altLang="zh-TW" sz="2000" b="0" dirty="0">
                  <a:solidFill>
                    <a:srgbClr val="D4D4D4"/>
                  </a:solidFill>
                  <a:effectLst/>
                  <a:latin typeface="Consolas" panose="020B0609020204030204" pitchFamily="49" charset="0"/>
                </a:rPr>
                <a:t>}</a:t>
              </a:r>
              <a:r>
                <a:rPr lang="sv-SE" altLang="zh-TW" sz="2000" b="0" dirty="0">
                  <a:solidFill>
                    <a:srgbClr val="D4D4D4"/>
                  </a:solidFill>
                  <a:effectLst/>
                  <a:latin typeface="Consolas" panose="020B0609020204030204" pitchFamily="49" charset="0"/>
                </a:rPr>
                <a:t>;</a:t>
              </a:r>
            </a:p>
          </p:txBody>
        </p:sp>
        <p:sp>
          <p:nvSpPr>
            <p:cNvPr id="41" name="TextBox 17">
              <a:extLst>
                <a:ext uri="{FF2B5EF4-FFF2-40B4-BE49-F238E27FC236}">
                  <a16:creationId xmlns:a16="http://schemas.microsoft.com/office/drawing/2014/main" id="{74BB9AB8-036F-4801-8081-479B78B02D3B}"/>
                </a:ext>
              </a:extLst>
            </p:cNvPr>
            <p:cNvSpPr txBox="1"/>
            <p:nvPr/>
          </p:nvSpPr>
          <p:spPr>
            <a:xfrm>
              <a:off x="8656828" y="4298240"/>
              <a:ext cx="902811" cy="523220"/>
            </a:xfrm>
            <a:prstGeom prst="rect">
              <a:avLst/>
            </a:prstGeom>
            <a:noFill/>
          </p:spPr>
          <p:txBody>
            <a:bodyPr wrap="none" rtlCol="0">
              <a:spAutoFit/>
            </a:bodyPr>
            <a:lstStyle/>
            <a:p>
              <a:pPr algn="ctr"/>
              <a:r>
                <a:rPr lang="zh-TW" altLang="en-US" sz="2800" dirty="0">
                  <a:solidFill>
                    <a:schemeClr val="bg1"/>
                  </a:solidFill>
                </a:rPr>
                <a:t>範例</a:t>
              </a:r>
              <a:endParaRPr lang="en-US" sz="2800" dirty="0">
                <a:solidFill>
                  <a:schemeClr val="bg1"/>
                </a:solidFill>
              </a:endParaRPr>
            </a:p>
          </p:txBody>
        </p:sp>
      </p:grpSp>
    </p:spTree>
    <p:extLst>
      <p:ext uri="{BB962C8B-B14F-4D97-AF65-F5344CB8AC3E}">
        <p14:creationId xmlns:p14="http://schemas.microsoft.com/office/powerpoint/2010/main" val="165279568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3200" dirty="0">
                <a:latin typeface="Microsoft JhengHei" panose="020B0604030504040204" pitchFamily="34" charset="-120"/>
                <a:ea typeface="Microsoft JhengHei" panose="020B0604030504040204" pitchFamily="34" charset="-120"/>
              </a:rPr>
              <a:t>result = ?</a:t>
            </a:r>
            <a:endParaRPr lang="zh-TW" altLang="en-US" sz="32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870773" y="1979617"/>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Tree>
    <p:extLst>
      <p:ext uri="{BB962C8B-B14F-4D97-AF65-F5344CB8AC3E}">
        <p14:creationId xmlns:p14="http://schemas.microsoft.com/office/powerpoint/2010/main" val="40426385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49" name="Rectangle 20">
            <a:extLst>
              <a:ext uri="{FF2B5EF4-FFF2-40B4-BE49-F238E27FC236}">
                <a16:creationId xmlns:a16="http://schemas.microsoft.com/office/drawing/2014/main" id="{3BE53A22-0FE7-4CE2-A052-86FC277C838D}"/>
              </a:ext>
            </a:extLst>
          </p:cNvPr>
          <p:cNvSpPr/>
          <p:nvPr/>
        </p:nvSpPr>
        <p:spPr>
          <a:xfrm>
            <a:off x="2452089" y="4366149"/>
            <a:ext cx="1602675"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592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49" name="Rectangle 20">
            <a:extLst>
              <a:ext uri="{FF2B5EF4-FFF2-40B4-BE49-F238E27FC236}">
                <a16:creationId xmlns:a16="http://schemas.microsoft.com/office/drawing/2014/main" id="{3BE53A22-0FE7-4CE2-A052-86FC277C838D}"/>
              </a:ext>
            </a:extLst>
          </p:cNvPr>
          <p:cNvSpPr/>
          <p:nvPr/>
        </p:nvSpPr>
        <p:spPr>
          <a:xfrm>
            <a:off x="1193327" y="4673312"/>
            <a:ext cx="3283443"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378331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6">
            <a:extLst>
              <a:ext uri="{FF2B5EF4-FFF2-40B4-BE49-F238E27FC236}">
                <a16:creationId xmlns:a16="http://schemas.microsoft.com/office/drawing/2014/main" id="{4B1543DC-6B7D-40FC-A11F-A3F130596C30}"/>
              </a:ext>
            </a:extLst>
          </p:cNvPr>
          <p:cNvSpPr/>
          <p:nvPr/>
        </p:nvSpPr>
        <p:spPr>
          <a:xfrm>
            <a:off x="4913745" y="3663065"/>
            <a:ext cx="4179302"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9600" dirty="0">
              <a:latin typeface="Microsoft JhengHei" panose="020B0604030504040204" pitchFamily="34" charset="-120"/>
              <a:ea typeface="Microsoft JhengHei" panose="020B0604030504040204" pitchFamily="34" charset="-120"/>
            </a:endParaRPr>
          </a:p>
        </p:txBody>
      </p:sp>
      <p:sp>
        <p:nvSpPr>
          <p:cNvPr id="4" name="Rectangle 2">
            <a:extLst>
              <a:ext uri="{FF2B5EF4-FFF2-40B4-BE49-F238E27FC236}">
                <a16:creationId xmlns:a16="http://schemas.microsoft.com/office/drawing/2014/main" id="{470BC40F-A9DB-4FB6-9B20-4A071480607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3856802"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3" name="Group 19">
            <a:extLst>
              <a:ext uri="{FF2B5EF4-FFF2-40B4-BE49-F238E27FC236}">
                <a16:creationId xmlns:a16="http://schemas.microsoft.com/office/drawing/2014/main" id="{AA8E7A36-5662-46F5-9464-252C5EBF1469}"/>
              </a:ext>
            </a:extLst>
          </p:cNvPr>
          <p:cNvGrpSpPr/>
          <p:nvPr/>
        </p:nvGrpSpPr>
        <p:grpSpPr>
          <a:xfrm>
            <a:off x="9210411" y="3664856"/>
            <a:ext cx="2086280"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0"/>
              <a:ext cx="2653160" cy="1714651"/>
              <a:chOff x="1408826" y="5665425"/>
              <a:chExt cx="2653160" cy="1714651"/>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latin typeface="Consolas" panose="020B0609020204030204" pitchFamily="49" charset="0"/>
                  </a:rPr>
                  <a:t>2</a:t>
                </a:r>
              </a:p>
            </p:txBody>
          </p:sp>
          <p:sp>
            <p:nvSpPr>
              <p:cNvPr id="17" name="TextBox 4">
                <a:extLst>
                  <a:ext uri="{FF2B5EF4-FFF2-40B4-BE49-F238E27FC236}">
                    <a16:creationId xmlns:a16="http://schemas.microsoft.com/office/drawing/2014/main" id="{3BE2D96F-B7B8-4588-91A2-01F9411BC4EF}"/>
                  </a:ext>
                </a:extLst>
              </p:cNvPr>
              <p:cNvSpPr txBox="1"/>
              <p:nvPr/>
            </p:nvSpPr>
            <p:spPr>
              <a:xfrm>
                <a:off x="2064558" y="5665425"/>
                <a:ext cx="1341695"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4913745" y="1788227"/>
            <a:ext cx="638294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47" name="群組 46">
            <a:extLst>
              <a:ext uri="{FF2B5EF4-FFF2-40B4-BE49-F238E27FC236}">
                <a16:creationId xmlns:a16="http://schemas.microsoft.com/office/drawing/2014/main" id="{31E01D80-8302-4D52-8E38-4E3B5022EBCA}"/>
              </a:ext>
            </a:extLst>
          </p:cNvPr>
          <p:cNvGrpSpPr/>
          <p:nvPr/>
        </p:nvGrpSpPr>
        <p:grpSpPr>
          <a:xfrm>
            <a:off x="5208088" y="3868641"/>
            <a:ext cx="1110488" cy="1274471"/>
            <a:chOff x="5245200" y="3886530"/>
            <a:chExt cx="1110488" cy="1274471"/>
          </a:xfrm>
        </p:grpSpPr>
        <p:sp>
          <p:nvSpPr>
            <p:cNvPr id="42" name="Rectangle: Rounded Corners 2">
              <a:extLst>
                <a:ext uri="{FF2B5EF4-FFF2-40B4-BE49-F238E27FC236}">
                  <a16:creationId xmlns:a16="http://schemas.microsoft.com/office/drawing/2014/main" id="{A0D1C4B2-8EF9-4244-8639-92764948F96E}"/>
                </a:ext>
              </a:extLst>
            </p:cNvPr>
            <p:cNvSpPr/>
            <p:nvPr/>
          </p:nvSpPr>
          <p:spPr>
            <a:xfrm>
              <a:off x="5245200" y="3886530"/>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43" name="Rectangle: Rounded Corners 2">
              <a:extLst>
                <a:ext uri="{FF2B5EF4-FFF2-40B4-BE49-F238E27FC236}">
                  <a16:creationId xmlns:a16="http://schemas.microsoft.com/office/drawing/2014/main" id="{CEF2BF39-9276-4635-8FAE-A136C1E44536}"/>
                </a:ext>
              </a:extLst>
            </p:cNvPr>
            <p:cNvSpPr/>
            <p:nvPr/>
          </p:nvSpPr>
          <p:spPr>
            <a:xfrm>
              <a:off x="5245200" y="4356330"/>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sp>
        <p:nvSpPr>
          <p:cNvPr id="45" name="Rectangle: Rounded Corners 2">
            <a:extLst>
              <a:ext uri="{FF2B5EF4-FFF2-40B4-BE49-F238E27FC236}">
                <a16:creationId xmlns:a16="http://schemas.microsoft.com/office/drawing/2014/main" id="{1728FD81-4A37-47A2-8677-97A08919D442}"/>
              </a:ext>
            </a:extLst>
          </p:cNvPr>
          <p:cNvSpPr/>
          <p:nvPr/>
        </p:nvSpPr>
        <p:spPr>
          <a:xfrm>
            <a:off x="7693982" y="4103542"/>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2CA2CAA1-9BC5-4C51-A3F4-B0401F641EE8}"/>
              </a:ext>
            </a:extLst>
          </p:cNvPr>
          <p:cNvSpPr/>
          <p:nvPr/>
        </p:nvSpPr>
        <p:spPr>
          <a:xfrm>
            <a:off x="6722076" y="4222800"/>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50" name="Rectangle: Rounded Corners 6">
            <a:extLst>
              <a:ext uri="{FF2B5EF4-FFF2-40B4-BE49-F238E27FC236}">
                <a16:creationId xmlns:a16="http://schemas.microsoft.com/office/drawing/2014/main" id="{06F2F200-0AD2-4FC0-A45C-B5447E1EF85A}"/>
              </a:ext>
            </a:extLst>
          </p:cNvPr>
          <p:cNvSpPr/>
          <p:nvPr/>
        </p:nvSpPr>
        <p:spPr>
          <a:xfrm>
            <a:off x="260964" y="5668823"/>
            <a:ext cx="11670071" cy="642403"/>
          </a:xfrm>
          <a:prstGeom prst="roundRect">
            <a:avLst/>
          </a:prstGeom>
          <a:solidFill>
            <a:srgbClr val="9A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cap="none" dirty="0">
                <a:solidFill>
                  <a:schemeClr val="bg1"/>
                </a:solidFill>
                <a:latin typeface="Arial"/>
                <a:ea typeface="Arial"/>
                <a:cs typeface="Arial"/>
                <a:sym typeface="Arial"/>
              </a:rPr>
              <a:t>這些元素的操作就跟變數一樣，可以使用</a:t>
            </a:r>
            <a:r>
              <a:rPr lang="zh-TW" altLang="en-US" sz="2800" cap="none" dirty="0">
                <a:solidFill>
                  <a:schemeClr val="bg1"/>
                </a:solidFill>
                <a:latin typeface="Consolas"/>
                <a:ea typeface="Consolas"/>
                <a:cs typeface="Consolas"/>
                <a:sym typeface="Consolas"/>
              </a:rPr>
              <a:t> </a:t>
            </a:r>
            <a:r>
              <a:rPr lang="en-US" altLang="zh-TW" sz="2800" cap="none" dirty="0">
                <a:solidFill>
                  <a:schemeClr val="bg1"/>
                </a:solidFill>
                <a:latin typeface="Consolas"/>
                <a:ea typeface="Consolas"/>
                <a:cs typeface="Consolas"/>
                <a:sym typeface="Consolas"/>
              </a:rPr>
              <a:t>+, -, *, /, %, &amp;, |, ^.</a:t>
            </a:r>
            <a:endParaRPr lang="zh-TW" altLang="en-US" sz="2800" dirty="0">
              <a:solidFill>
                <a:schemeClr val="bg1"/>
              </a:solidFill>
            </a:endParaRPr>
          </a:p>
        </p:txBody>
      </p:sp>
    </p:spTree>
    <p:extLst>
      <p:ext uri="{BB962C8B-B14F-4D97-AF65-F5344CB8AC3E}">
        <p14:creationId xmlns:p14="http://schemas.microsoft.com/office/powerpoint/2010/main" val="36397313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4238766"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44" name="Rectangle: Rounded Corners 6">
            <a:extLst>
              <a:ext uri="{FF2B5EF4-FFF2-40B4-BE49-F238E27FC236}">
                <a16:creationId xmlns:a16="http://schemas.microsoft.com/office/drawing/2014/main" id="{4B1543DC-6B7D-40FC-A11F-A3F130596C30}"/>
              </a:ext>
            </a:extLst>
          </p:cNvPr>
          <p:cNvSpPr/>
          <p:nvPr/>
        </p:nvSpPr>
        <p:spPr>
          <a:xfrm>
            <a:off x="5551055" y="3663065"/>
            <a:ext cx="3762016"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3200" dirty="0">
                <a:latin typeface="Microsoft JhengHei" panose="020B0604030504040204" pitchFamily="34" charset="-120"/>
                <a:ea typeface="Microsoft JhengHei" panose="020B0604030504040204" pitchFamily="34" charset="-120"/>
              </a:rPr>
              <a:t>result = ?</a:t>
            </a:r>
            <a:endParaRPr lang="zh-TW" altLang="en-US" sz="3200" dirty="0">
              <a:latin typeface="Microsoft JhengHei" panose="020B0604030504040204" pitchFamily="34" charset="-120"/>
              <a:ea typeface="Microsoft JhengHei" panose="020B0604030504040204" pitchFamily="34" charset="-120"/>
            </a:endParaRPr>
          </a:p>
        </p:txBody>
      </p:sp>
      <p:grpSp>
        <p:nvGrpSpPr>
          <p:cNvPr id="13" name="Group 19">
            <a:extLst>
              <a:ext uri="{FF2B5EF4-FFF2-40B4-BE49-F238E27FC236}">
                <a16:creationId xmlns:a16="http://schemas.microsoft.com/office/drawing/2014/main" id="{AA8E7A36-5662-46F5-9464-252C5EBF1469}"/>
              </a:ext>
            </a:extLst>
          </p:cNvPr>
          <p:cNvGrpSpPr/>
          <p:nvPr/>
        </p:nvGrpSpPr>
        <p:grpSpPr>
          <a:xfrm>
            <a:off x="9418717" y="3664856"/>
            <a:ext cx="1877974"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1"/>
              <a:ext cx="2653160" cy="1714650"/>
              <a:chOff x="1408826" y="5665426"/>
              <a:chExt cx="2653160" cy="1714650"/>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rgbClr val="262626"/>
                    </a:solidFill>
                    <a:latin typeface="Consolas" panose="020B0609020204030204" pitchFamily="49" charset="0"/>
                  </a:rPr>
                  <a:t>6</a:t>
                </a:r>
              </a:p>
            </p:txBody>
          </p:sp>
          <p:sp>
            <p:nvSpPr>
              <p:cNvPr id="17" name="TextBox 4">
                <a:extLst>
                  <a:ext uri="{FF2B5EF4-FFF2-40B4-BE49-F238E27FC236}">
                    <a16:creationId xmlns:a16="http://schemas.microsoft.com/office/drawing/2014/main" id="{3BE2D96F-B7B8-4588-91A2-01F9411BC4EF}"/>
                  </a:ext>
                </a:extLst>
              </p:cNvPr>
              <p:cNvSpPr txBox="1"/>
              <p:nvPr/>
            </p:nvSpPr>
            <p:spPr>
              <a:xfrm>
                <a:off x="1937327" y="5665426"/>
                <a:ext cx="1596158"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9" name="群組 8">
            <a:extLst>
              <a:ext uri="{FF2B5EF4-FFF2-40B4-BE49-F238E27FC236}">
                <a16:creationId xmlns:a16="http://schemas.microsoft.com/office/drawing/2014/main" id="{D56EDED8-8ADA-472A-A2A0-FC3E8704BF79}"/>
              </a:ext>
            </a:extLst>
          </p:cNvPr>
          <p:cNvGrpSpPr/>
          <p:nvPr/>
        </p:nvGrpSpPr>
        <p:grpSpPr>
          <a:xfrm>
            <a:off x="5551055" y="1788227"/>
            <a:ext cx="5745636" cy="1665390"/>
            <a:chOff x="5551055" y="1788227"/>
            <a:chExt cx="574563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5551055" y="1788227"/>
              <a:ext cx="574563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5669588" y="2386021"/>
              <a:ext cx="625087"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6413462" y="1983686"/>
              <a:ext cx="4708353"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grpSp>
        <p:nvGrpSpPr>
          <p:cNvPr id="10" name="群組 9">
            <a:extLst>
              <a:ext uri="{FF2B5EF4-FFF2-40B4-BE49-F238E27FC236}">
                <a16:creationId xmlns:a16="http://schemas.microsoft.com/office/drawing/2014/main" id="{1B1CE8EA-811A-470D-9732-CF35071C0238}"/>
              </a:ext>
            </a:extLst>
          </p:cNvPr>
          <p:cNvGrpSpPr/>
          <p:nvPr/>
        </p:nvGrpSpPr>
        <p:grpSpPr>
          <a:xfrm>
            <a:off x="7650648" y="1979617"/>
            <a:ext cx="999610" cy="1274471"/>
            <a:chOff x="6776591" y="3649076"/>
            <a:chExt cx="999610" cy="1274471"/>
          </a:xfrm>
        </p:grpSpPr>
        <p:sp>
          <p:nvSpPr>
            <p:cNvPr id="46" name="Rectangle: Rounded Corners 2">
              <a:extLst>
                <a:ext uri="{FF2B5EF4-FFF2-40B4-BE49-F238E27FC236}">
                  <a16:creationId xmlns:a16="http://schemas.microsoft.com/office/drawing/2014/main" id="{E1202538-0223-4814-8F6D-0641975B73FB}"/>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8" name="Rectangle: Rounded Corners 2">
              <a:extLst>
                <a:ext uri="{FF2B5EF4-FFF2-40B4-BE49-F238E27FC236}">
                  <a16:creationId xmlns:a16="http://schemas.microsoft.com/office/drawing/2014/main" id="{463ADE37-9B3A-4550-B1E8-F75AECBC2FA3}"/>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49" name="群組 48">
            <a:extLst>
              <a:ext uri="{FF2B5EF4-FFF2-40B4-BE49-F238E27FC236}">
                <a16:creationId xmlns:a16="http://schemas.microsoft.com/office/drawing/2014/main" id="{74C17F55-FDD9-4926-A0D9-53B962D13E7C}"/>
              </a:ext>
            </a:extLst>
          </p:cNvPr>
          <p:cNvGrpSpPr/>
          <p:nvPr/>
        </p:nvGrpSpPr>
        <p:grpSpPr>
          <a:xfrm>
            <a:off x="10122205" y="1979617"/>
            <a:ext cx="999610" cy="1274471"/>
            <a:chOff x="6776591" y="3649076"/>
            <a:chExt cx="999610" cy="1274471"/>
          </a:xfrm>
        </p:grpSpPr>
        <p:sp>
          <p:nvSpPr>
            <p:cNvPr id="50" name="Rectangle: Rounded Corners 2">
              <a:extLst>
                <a:ext uri="{FF2B5EF4-FFF2-40B4-BE49-F238E27FC236}">
                  <a16:creationId xmlns:a16="http://schemas.microsoft.com/office/drawing/2014/main" id="{27F1B75B-4056-441A-86F2-6F0B3949B85C}"/>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51" name="Rectangle: Rounded Corners 2">
              <a:extLst>
                <a:ext uri="{FF2B5EF4-FFF2-40B4-BE49-F238E27FC236}">
                  <a16:creationId xmlns:a16="http://schemas.microsoft.com/office/drawing/2014/main" id="{E08B3561-CA38-4D43-AA5F-E6F69DE3460D}"/>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sp>
        <p:nvSpPr>
          <p:cNvPr id="52" name="Rectangle 2">
            <a:extLst>
              <a:ext uri="{FF2B5EF4-FFF2-40B4-BE49-F238E27FC236}">
                <a16:creationId xmlns:a16="http://schemas.microsoft.com/office/drawing/2014/main" id="{8AAA181B-50DF-43A8-8E2F-6E76BF56195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0359668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7">
            <a:extLst>
              <a:ext uri="{FF2B5EF4-FFF2-40B4-BE49-F238E27FC236}">
                <a16:creationId xmlns:a16="http://schemas.microsoft.com/office/drawing/2014/main" id="{9ABDA10C-0F9E-444C-87BB-6397B60B8E84}"/>
              </a:ext>
            </a:extLst>
          </p:cNvPr>
          <p:cNvGrpSpPr/>
          <p:nvPr/>
        </p:nvGrpSpPr>
        <p:grpSpPr>
          <a:xfrm>
            <a:off x="895309" y="1788227"/>
            <a:ext cx="4238766" cy="3562258"/>
            <a:chOff x="6461475" y="3229324"/>
            <a:chExt cx="4617720" cy="3264273"/>
          </a:xfrm>
        </p:grpSpPr>
        <p:sp>
          <p:nvSpPr>
            <p:cNvPr id="6" name="Rectangle: Rounded Corners 8">
              <a:extLst>
                <a:ext uri="{FF2B5EF4-FFF2-40B4-BE49-F238E27FC236}">
                  <a16:creationId xmlns:a16="http://schemas.microsoft.com/office/drawing/2014/main" id="{68047F56-789C-41E3-9139-E4BAA59B0EC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Rounded Corners 9">
              <a:extLst>
                <a:ext uri="{FF2B5EF4-FFF2-40B4-BE49-F238E27FC236}">
                  <a16:creationId xmlns:a16="http://schemas.microsoft.com/office/drawing/2014/main" id="{5A615BEB-7CAC-4B27-9BE4-5982A603883F}"/>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8" name="TextBox 10">
              <a:extLst>
                <a:ext uri="{FF2B5EF4-FFF2-40B4-BE49-F238E27FC236}">
                  <a16:creationId xmlns:a16="http://schemas.microsoft.com/office/drawing/2014/main" id="{93A80BE0-3A30-4A3D-B796-94B8EDF0E8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44" name="Rectangle: Rounded Corners 6">
            <a:extLst>
              <a:ext uri="{FF2B5EF4-FFF2-40B4-BE49-F238E27FC236}">
                <a16:creationId xmlns:a16="http://schemas.microsoft.com/office/drawing/2014/main" id="{4B1543DC-6B7D-40FC-A11F-A3F130596C30}"/>
              </a:ext>
            </a:extLst>
          </p:cNvPr>
          <p:cNvSpPr/>
          <p:nvPr/>
        </p:nvSpPr>
        <p:spPr>
          <a:xfrm>
            <a:off x="5551055" y="3663065"/>
            <a:ext cx="3762016" cy="1685629"/>
          </a:xfrm>
          <a:prstGeom prst="roundRect">
            <a:avLst/>
          </a:prstGeom>
          <a:solidFill>
            <a:srgbClr val="B2954E"/>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sz="3200" dirty="0">
              <a:latin typeface="Microsoft JhengHei" panose="020B0604030504040204" pitchFamily="34" charset="-120"/>
              <a:ea typeface="Microsoft JhengHei" panose="020B0604030504040204" pitchFamily="34" charset="-120"/>
            </a:endParaRPr>
          </a:p>
        </p:txBody>
      </p:sp>
      <p:grpSp>
        <p:nvGrpSpPr>
          <p:cNvPr id="13" name="Group 19">
            <a:extLst>
              <a:ext uri="{FF2B5EF4-FFF2-40B4-BE49-F238E27FC236}">
                <a16:creationId xmlns:a16="http://schemas.microsoft.com/office/drawing/2014/main" id="{AA8E7A36-5662-46F5-9464-252C5EBF1469}"/>
              </a:ext>
            </a:extLst>
          </p:cNvPr>
          <p:cNvGrpSpPr/>
          <p:nvPr/>
        </p:nvGrpSpPr>
        <p:grpSpPr>
          <a:xfrm>
            <a:off x="9418717" y="3664856"/>
            <a:ext cx="1877974" cy="1685629"/>
            <a:chOff x="1322856" y="5849050"/>
            <a:chExt cx="2825099" cy="1790567"/>
          </a:xfrm>
        </p:grpSpPr>
        <p:sp>
          <p:nvSpPr>
            <p:cNvPr id="14" name="Rectangle: Rounded Corners 14">
              <a:extLst>
                <a:ext uri="{FF2B5EF4-FFF2-40B4-BE49-F238E27FC236}">
                  <a16:creationId xmlns:a16="http://schemas.microsoft.com/office/drawing/2014/main" id="{ED6A50F3-CBE2-4E21-9F01-279146307DED}"/>
                </a:ext>
              </a:extLst>
            </p:cNvPr>
            <p:cNvSpPr/>
            <p:nvPr/>
          </p:nvSpPr>
          <p:spPr>
            <a:xfrm>
              <a:off x="1322856" y="5849050"/>
              <a:ext cx="2825099" cy="1790567"/>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7">
              <a:extLst>
                <a:ext uri="{FF2B5EF4-FFF2-40B4-BE49-F238E27FC236}">
                  <a16:creationId xmlns:a16="http://schemas.microsoft.com/office/drawing/2014/main" id="{DBF9619D-289F-4578-BEDE-17F8D42E2504}"/>
                </a:ext>
              </a:extLst>
            </p:cNvPr>
            <p:cNvGrpSpPr/>
            <p:nvPr/>
          </p:nvGrpSpPr>
          <p:grpSpPr>
            <a:xfrm>
              <a:off x="1408826" y="5849051"/>
              <a:ext cx="2653160" cy="1714650"/>
              <a:chOff x="1408826" y="5665426"/>
              <a:chExt cx="2653160" cy="1714650"/>
            </a:xfrm>
          </p:grpSpPr>
          <p:sp>
            <p:nvSpPr>
              <p:cNvPr id="16" name="Rectangle: Rounded Corners 2">
                <a:extLst>
                  <a:ext uri="{FF2B5EF4-FFF2-40B4-BE49-F238E27FC236}">
                    <a16:creationId xmlns:a16="http://schemas.microsoft.com/office/drawing/2014/main" id="{6683BD84-E1F8-42B4-9A5A-52CA9FDEB8AA}"/>
                  </a:ext>
                </a:extLst>
              </p:cNvPr>
              <p:cNvSpPr/>
              <p:nvPr/>
            </p:nvSpPr>
            <p:spPr>
              <a:xfrm>
                <a:off x="1408826" y="6221219"/>
                <a:ext cx="2653160" cy="115885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a:solidFill>
                      <a:schemeClr val="bg1"/>
                    </a:solidFill>
                    <a:latin typeface="Consolas" panose="020B0609020204030204" pitchFamily="49" charset="0"/>
                  </a:rPr>
                  <a:t>6</a:t>
                </a:r>
              </a:p>
            </p:txBody>
          </p:sp>
          <p:sp>
            <p:nvSpPr>
              <p:cNvPr id="17" name="TextBox 4">
                <a:extLst>
                  <a:ext uri="{FF2B5EF4-FFF2-40B4-BE49-F238E27FC236}">
                    <a16:creationId xmlns:a16="http://schemas.microsoft.com/office/drawing/2014/main" id="{3BE2D96F-B7B8-4588-91A2-01F9411BC4EF}"/>
                  </a:ext>
                </a:extLst>
              </p:cNvPr>
              <p:cNvSpPr txBox="1"/>
              <p:nvPr/>
            </p:nvSpPr>
            <p:spPr>
              <a:xfrm>
                <a:off x="1937327" y="5665426"/>
                <a:ext cx="1596158" cy="55579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41" name="群組 40">
            <a:extLst>
              <a:ext uri="{FF2B5EF4-FFF2-40B4-BE49-F238E27FC236}">
                <a16:creationId xmlns:a16="http://schemas.microsoft.com/office/drawing/2014/main" id="{8BE4656E-7628-44E0-B64B-73BB3D264BC3}"/>
              </a:ext>
            </a:extLst>
          </p:cNvPr>
          <p:cNvGrpSpPr/>
          <p:nvPr/>
        </p:nvGrpSpPr>
        <p:grpSpPr>
          <a:xfrm>
            <a:off x="5551055" y="1788227"/>
            <a:ext cx="5745636" cy="1665390"/>
            <a:chOff x="812181" y="2694174"/>
            <a:chExt cx="6382946" cy="1665390"/>
          </a:xfrm>
        </p:grpSpPr>
        <p:sp>
          <p:nvSpPr>
            <p:cNvPr id="19" name="Rectangle: Rounded Corners 1">
              <a:extLst>
                <a:ext uri="{FF2B5EF4-FFF2-40B4-BE49-F238E27FC236}">
                  <a16:creationId xmlns:a16="http://schemas.microsoft.com/office/drawing/2014/main" id="{1F695ADC-CAE5-4FA3-8B8E-B252AB5BDE3E}"/>
                </a:ext>
              </a:extLst>
            </p:cNvPr>
            <p:cNvSpPr/>
            <p:nvPr/>
          </p:nvSpPr>
          <p:spPr>
            <a:xfrm>
              <a:off x="812181" y="2694174"/>
              <a:ext cx="6382946" cy="166539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0">
              <a:extLst>
                <a:ext uri="{FF2B5EF4-FFF2-40B4-BE49-F238E27FC236}">
                  <a16:creationId xmlns:a16="http://schemas.microsoft.com/office/drawing/2014/main" id="{7320520E-1DEA-4A23-BEA1-608C4041044E}"/>
                </a:ext>
              </a:extLst>
            </p:cNvPr>
            <p:cNvSpPr txBox="1"/>
            <p:nvPr/>
          </p:nvSpPr>
          <p:spPr>
            <a:xfrm>
              <a:off x="943862" y="3291968"/>
              <a:ext cx="694422" cy="461665"/>
            </a:xfrm>
            <a:prstGeom prst="rect">
              <a:avLst/>
            </a:prstGeom>
            <a:noFill/>
          </p:spPr>
          <p:txBody>
            <a:bodyPr wrap="none" rtlCol="0">
              <a:spAutoFit/>
            </a:bodyPr>
            <a:lstStyle/>
            <a:p>
              <a:pPr algn="ctr"/>
              <a:r>
                <a:rPr lang="en-US" altLang="zh-TW" sz="2400" dirty="0" err="1">
                  <a:solidFill>
                    <a:schemeClr val="bg1"/>
                  </a:solidFill>
                  <a:latin typeface="Consolas" panose="020B0609020204030204" pitchFamily="49" charset="0"/>
                  <a:ea typeface="微軟正黑體" panose="020B0604030504040204" pitchFamily="34" charset="-120"/>
                </a:rPr>
                <a:t>arr</a:t>
              </a:r>
              <a:endParaRPr lang="en-US" sz="2400" dirty="0">
                <a:solidFill>
                  <a:schemeClr val="bg1"/>
                </a:solidFill>
                <a:latin typeface="微軟正黑體" panose="020B0604030504040204" pitchFamily="34" charset="-120"/>
                <a:ea typeface="微軟正黑體" panose="020B0604030504040204" pitchFamily="34" charset="-120"/>
              </a:endParaRPr>
            </a:p>
          </p:txBody>
        </p:sp>
        <p:grpSp>
          <p:nvGrpSpPr>
            <p:cNvPr id="40" name="群組 39">
              <a:extLst>
                <a:ext uri="{FF2B5EF4-FFF2-40B4-BE49-F238E27FC236}">
                  <a16:creationId xmlns:a16="http://schemas.microsoft.com/office/drawing/2014/main" id="{EB70E103-4657-495D-B753-BC54DF13C40D}"/>
                </a:ext>
              </a:extLst>
            </p:cNvPr>
            <p:cNvGrpSpPr/>
            <p:nvPr/>
          </p:nvGrpSpPr>
          <p:grpSpPr>
            <a:xfrm>
              <a:off x="1770247" y="2889633"/>
              <a:ext cx="5230607" cy="1274471"/>
              <a:chOff x="1770247" y="2889633"/>
              <a:chExt cx="5230607" cy="1274471"/>
            </a:xfrm>
          </p:grpSpPr>
          <p:grpSp>
            <p:nvGrpSpPr>
              <p:cNvPr id="31" name="群組 30">
                <a:extLst>
                  <a:ext uri="{FF2B5EF4-FFF2-40B4-BE49-F238E27FC236}">
                    <a16:creationId xmlns:a16="http://schemas.microsoft.com/office/drawing/2014/main" id="{C54F4987-AD03-4387-B684-D66552C671C0}"/>
                  </a:ext>
                </a:extLst>
              </p:cNvPr>
              <p:cNvGrpSpPr/>
              <p:nvPr/>
            </p:nvGrpSpPr>
            <p:grpSpPr>
              <a:xfrm>
                <a:off x="3144663" y="2889633"/>
                <a:ext cx="1110488" cy="1274471"/>
                <a:chOff x="1779634" y="2877953"/>
                <a:chExt cx="1110488" cy="1274471"/>
              </a:xfrm>
            </p:grpSpPr>
            <p:sp>
              <p:nvSpPr>
                <p:cNvPr id="32" name="Rectangle: Rounded Corners 2">
                  <a:extLst>
                    <a:ext uri="{FF2B5EF4-FFF2-40B4-BE49-F238E27FC236}">
                      <a16:creationId xmlns:a16="http://schemas.microsoft.com/office/drawing/2014/main" id="{BDD9F440-ABF7-4F61-B644-4DDA813A04A9}"/>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33" name="Rectangle: Rounded Corners 2">
                  <a:extLst>
                    <a:ext uri="{FF2B5EF4-FFF2-40B4-BE49-F238E27FC236}">
                      <a16:creationId xmlns:a16="http://schemas.microsoft.com/office/drawing/2014/main" id="{CE9262C6-75B2-4655-B907-8BB4618574CF}"/>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30" name="群組 29">
                <a:extLst>
                  <a:ext uri="{FF2B5EF4-FFF2-40B4-BE49-F238E27FC236}">
                    <a16:creationId xmlns:a16="http://schemas.microsoft.com/office/drawing/2014/main" id="{749DEC1D-9785-4F44-8F53-FE8DA59AEA86}"/>
                  </a:ext>
                </a:extLst>
              </p:cNvPr>
              <p:cNvGrpSpPr/>
              <p:nvPr/>
            </p:nvGrpSpPr>
            <p:grpSpPr>
              <a:xfrm>
                <a:off x="1770247" y="2889633"/>
                <a:ext cx="1110488" cy="1274471"/>
                <a:chOff x="1779634" y="2877953"/>
                <a:chExt cx="1110488" cy="1274471"/>
              </a:xfrm>
            </p:grpSpPr>
            <p:sp>
              <p:nvSpPr>
                <p:cNvPr id="22" name="Rectangle: Rounded Corners 2">
                  <a:extLst>
                    <a:ext uri="{FF2B5EF4-FFF2-40B4-BE49-F238E27FC236}">
                      <a16:creationId xmlns:a16="http://schemas.microsoft.com/office/drawing/2014/main" id="{8B4EBE46-691B-45EA-8EA6-4878A3D9575E}"/>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[0]</a:t>
                  </a:r>
                  <a:endParaRPr lang="en-US" sz="2000" dirty="0">
                    <a:latin typeface="Consolas" panose="020B0609020204030204" pitchFamily="49" charset="0"/>
                    <a:ea typeface="微軟正黑體" panose="020B0604030504040204" pitchFamily="34" charset="-120"/>
                  </a:endParaRPr>
                </a:p>
              </p:txBody>
            </p:sp>
            <p:sp>
              <p:nvSpPr>
                <p:cNvPr id="29" name="Rectangle: Rounded Corners 2">
                  <a:extLst>
                    <a:ext uri="{FF2B5EF4-FFF2-40B4-BE49-F238E27FC236}">
                      <a16:creationId xmlns:a16="http://schemas.microsoft.com/office/drawing/2014/main" id="{7696C9AC-6243-4CCE-B894-A3C4715C49AB}"/>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grpSp>
          <p:grpSp>
            <p:nvGrpSpPr>
              <p:cNvPr id="34" name="群組 33">
                <a:extLst>
                  <a:ext uri="{FF2B5EF4-FFF2-40B4-BE49-F238E27FC236}">
                    <a16:creationId xmlns:a16="http://schemas.microsoft.com/office/drawing/2014/main" id="{F223B250-1F2A-4836-BB31-8CE109DDB8C7}"/>
                  </a:ext>
                </a:extLst>
              </p:cNvPr>
              <p:cNvGrpSpPr/>
              <p:nvPr/>
            </p:nvGrpSpPr>
            <p:grpSpPr>
              <a:xfrm>
                <a:off x="4519079" y="2889633"/>
                <a:ext cx="1110488" cy="1274471"/>
                <a:chOff x="1779634" y="2877953"/>
                <a:chExt cx="1110488" cy="1274471"/>
              </a:xfrm>
            </p:grpSpPr>
            <p:sp>
              <p:nvSpPr>
                <p:cNvPr id="35" name="Rectangle: Rounded Corners 2">
                  <a:extLst>
                    <a:ext uri="{FF2B5EF4-FFF2-40B4-BE49-F238E27FC236}">
                      <a16:creationId xmlns:a16="http://schemas.microsoft.com/office/drawing/2014/main" id="{928FF410-ED8D-4468-A364-704295F81AE7}"/>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[2]</a:t>
                  </a:r>
                  <a:endParaRPr lang="en-US" sz="2000" dirty="0">
                    <a:latin typeface="Consolas" panose="020B0609020204030204" pitchFamily="49" charset="0"/>
                    <a:ea typeface="微軟正黑體" panose="020B0604030504040204" pitchFamily="34" charset="-120"/>
                  </a:endParaRPr>
                </a:p>
              </p:txBody>
            </p:sp>
            <p:sp>
              <p:nvSpPr>
                <p:cNvPr id="36" name="Rectangle: Rounded Corners 2">
                  <a:extLst>
                    <a:ext uri="{FF2B5EF4-FFF2-40B4-BE49-F238E27FC236}">
                      <a16:creationId xmlns:a16="http://schemas.microsoft.com/office/drawing/2014/main" id="{1A1FF059-FBE2-4D56-B481-1DC216FA4219}"/>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3</a:t>
                  </a:r>
                </a:p>
              </p:txBody>
            </p:sp>
          </p:grpSp>
          <p:grpSp>
            <p:nvGrpSpPr>
              <p:cNvPr id="37" name="群組 36">
                <a:extLst>
                  <a:ext uri="{FF2B5EF4-FFF2-40B4-BE49-F238E27FC236}">
                    <a16:creationId xmlns:a16="http://schemas.microsoft.com/office/drawing/2014/main" id="{D28CF69C-42A7-4461-89B2-084EBE4FE65E}"/>
                  </a:ext>
                </a:extLst>
              </p:cNvPr>
              <p:cNvGrpSpPr/>
              <p:nvPr/>
            </p:nvGrpSpPr>
            <p:grpSpPr>
              <a:xfrm>
                <a:off x="5890366" y="2889633"/>
                <a:ext cx="1110488" cy="1274471"/>
                <a:chOff x="1779634" y="2877953"/>
                <a:chExt cx="1110488" cy="1274471"/>
              </a:xfrm>
            </p:grpSpPr>
            <p:sp>
              <p:nvSpPr>
                <p:cNvPr id="38" name="Rectangle: Rounded Corners 2">
                  <a:extLst>
                    <a:ext uri="{FF2B5EF4-FFF2-40B4-BE49-F238E27FC236}">
                      <a16:creationId xmlns:a16="http://schemas.microsoft.com/office/drawing/2014/main" id="{36D48A15-1785-4C91-A415-A2C91B440068}"/>
                    </a:ext>
                  </a:extLst>
                </p:cNvPr>
                <p:cNvSpPr/>
                <p:nvPr/>
              </p:nvSpPr>
              <p:spPr>
                <a:xfrm>
                  <a:off x="1779634" y="2877953"/>
                  <a:ext cx="1110488"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39" name="Rectangle: Rounded Corners 2">
                  <a:extLst>
                    <a:ext uri="{FF2B5EF4-FFF2-40B4-BE49-F238E27FC236}">
                      <a16:creationId xmlns:a16="http://schemas.microsoft.com/office/drawing/2014/main" id="{AFB58803-AB5D-4E62-87D5-A476EA42B5B1}"/>
                    </a:ext>
                  </a:extLst>
                </p:cNvPr>
                <p:cNvSpPr/>
                <p:nvPr/>
              </p:nvSpPr>
              <p:spPr>
                <a:xfrm>
                  <a:off x="1779634" y="3347753"/>
                  <a:ext cx="1110488"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grpSp>
      </p:grpSp>
      <p:sp>
        <p:nvSpPr>
          <p:cNvPr id="42" name="Rectangle 20">
            <a:extLst>
              <a:ext uri="{FF2B5EF4-FFF2-40B4-BE49-F238E27FC236}">
                <a16:creationId xmlns:a16="http://schemas.microsoft.com/office/drawing/2014/main" id="{08D069B1-76F0-4ED1-9C71-B43DAA39B98D}"/>
              </a:ext>
            </a:extLst>
          </p:cNvPr>
          <p:cNvSpPr/>
          <p:nvPr/>
        </p:nvSpPr>
        <p:spPr>
          <a:xfrm>
            <a:off x="2452089" y="4366149"/>
            <a:ext cx="2313875" cy="33487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群組 42">
            <a:extLst>
              <a:ext uri="{FF2B5EF4-FFF2-40B4-BE49-F238E27FC236}">
                <a16:creationId xmlns:a16="http://schemas.microsoft.com/office/drawing/2014/main" id="{B631DE43-C558-4044-A316-010832E24217}"/>
              </a:ext>
            </a:extLst>
          </p:cNvPr>
          <p:cNvGrpSpPr/>
          <p:nvPr/>
        </p:nvGrpSpPr>
        <p:grpSpPr>
          <a:xfrm>
            <a:off x="5794870" y="3868643"/>
            <a:ext cx="999610" cy="1274471"/>
            <a:chOff x="6776591" y="3649076"/>
            <a:chExt cx="999610" cy="1274471"/>
          </a:xfrm>
        </p:grpSpPr>
        <p:sp>
          <p:nvSpPr>
            <p:cNvPr id="45" name="Rectangle: Rounded Corners 2">
              <a:extLst>
                <a:ext uri="{FF2B5EF4-FFF2-40B4-BE49-F238E27FC236}">
                  <a16:creationId xmlns:a16="http://schemas.microsoft.com/office/drawing/2014/main" id="{0685A10D-7548-4A5B-96B8-A499353FFA4B}"/>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[1]</a:t>
              </a:r>
              <a:endParaRPr lang="en-US" sz="2000" dirty="0">
                <a:latin typeface="Consolas" panose="020B0609020204030204" pitchFamily="49" charset="0"/>
                <a:ea typeface="微軟正黑體" panose="020B0604030504040204" pitchFamily="34" charset="-120"/>
              </a:endParaRPr>
            </a:p>
          </p:txBody>
        </p:sp>
        <p:sp>
          <p:nvSpPr>
            <p:cNvPr id="46" name="Rectangle: Rounded Corners 2">
              <a:extLst>
                <a:ext uri="{FF2B5EF4-FFF2-40B4-BE49-F238E27FC236}">
                  <a16:creationId xmlns:a16="http://schemas.microsoft.com/office/drawing/2014/main" id="{0960415E-42F7-4FEA-B894-E92E2AF33318}"/>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2</a:t>
              </a:r>
            </a:p>
          </p:txBody>
        </p:sp>
      </p:grpSp>
      <p:grpSp>
        <p:nvGrpSpPr>
          <p:cNvPr id="47" name="群組 46">
            <a:extLst>
              <a:ext uri="{FF2B5EF4-FFF2-40B4-BE49-F238E27FC236}">
                <a16:creationId xmlns:a16="http://schemas.microsoft.com/office/drawing/2014/main" id="{742ED65E-EA1D-41AD-971B-4F70649172AD}"/>
              </a:ext>
            </a:extLst>
          </p:cNvPr>
          <p:cNvGrpSpPr/>
          <p:nvPr/>
        </p:nvGrpSpPr>
        <p:grpSpPr>
          <a:xfrm>
            <a:off x="8067788" y="3871657"/>
            <a:ext cx="999610" cy="1274471"/>
            <a:chOff x="6776591" y="3649076"/>
            <a:chExt cx="999610" cy="1274471"/>
          </a:xfrm>
        </p:grpSpPr>
        <p:sp>
          <p:nvSpPr>
            <p:cNvPr id="48" name="Rectangle: Rounded Corners 2">
              <a:extLst>
                <a:ext uri="{FF2B5EF4-FFF2-40B4-BE49-F238E27FC236}">
                  <a16:creationId xmlns:a16="http://schemas.microsoft.com/office/drawing/2014/main" id="{A890EF98-DEE7-41D4-8446-7E5B366CC083}"/>
                </a:ext>
              </a:extLst>
            </p:cNvPr>
            <p:cNvSpPr/>
            <p:nvPr/>
          </p:nvSpPr>
          <p:spPr>
            <a:xfrm>
              <a:off x="6776591" y="3649076"/>
              <a:ext cx="999610" cy="80467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altLang="zh-TW" sz="2000" dirty="0" err="1">
                  <a:latin typeface="Consolas" panose="020B0609020204030204" pitchFamily="49" charset="0"/>
                  <a:ea typeface="微軟正黑體" panose="020B0604030504040204" pitchFamily="34" charset="-120"/>
                </a:rPr>
                <a:t>arr</a:t>
              </a:r>
              <a:r>
                <a:rPr lang="en-US" altLang="zh-TW" sz="2000" dirty="0">
                  <a:latin typeface="Consolas" panose="020B0609020204030204" pitchFamily="49" charset="0"/>
                  <a:ea typeface="微軟正黑體" panose="020B0604030504040204" pitchFamily="34" charset="-120"/>
                </a:rPr>
                <a:t>[3]</a:t>
              </a:r>
              <a:endParaRPr lang="en-US" sz="2000" dirty="0">
                <a:latin typeface="Consolas" panose="020B0609020204030204" pitchFamily="49" charset="0"/>
                <a:ea typeface="微軟正黑體" panose="020B0604030504040204" pitchFamily="34" charset="-120"/>
              </a:endParaRPr>
            </a:p>
          </p:txBody>
        </p:sp>
        <p:sp>
          <p:nvSpPr>
            <p:cNvPr id="49" name="Rectangle: Rounded Corners 2">
              <a:extLst>
                <a:ext uri="{FF2B5EF4-FFF2-40B4-BE49-F238E27FC236}">
                  <a16:creationId xmlns:a16="http://schemas.microsoft.com/office/drawing/2014/main" id="{A41F59AF-3FE7-4589-8615-549B31B4AF80}"/>
                </a:ext>
              </a:extLst>
            </p:cNvPr>
            <p:cNvSpPr/>
            <p:nvPr/>
          </p:nvSpPr>
          <p:spPr>
            <a:xfrm>
              <a:off x="6776591" y="4118876"/>
              <a:ext cx="999610" cy="804671"/>
            </a:xfrm>
            <a:prstGeom prst="round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latin typeface="Consolas" panose="020B0609020204030204" pitchFamily="49" charset="0"/>
                  <a:ea typeface="微軟正黑體" panose="020B0604030504040204" pitchFamily="34" charset="-120"/>
                </a:rPr>
                <a:t>4</a:t>
              </a:r>
            </a:p>
          </p:txBody>
        </p:sp>
      </p:grpSp>
      <p:sp>
        <p:nvSpPr>
          <p:cNvPr id="50" name="Rectangle: Rounded Corners 2">
            <a:extLst>
              <a:ext uri="{FF2B5EF4-FFF2-40B4-BE49-F238E27FC236}">
                <a16:creationId xmlns:a16="http://schemas.microsoft.com/office/drawing/2014/main" id="{89B956A4-7DDD-4D7D-82DE-65BF979606FA}"/>
              </a:ext>
            </a:extLst>
          </p:cNvPr>
          <p:cNvSpPr/>
          <p:nvPr/>
        </p:nvSpPr>
        <p:spPr>
          <a:xfrm>
            <a:off x="7149814" y="4222801"/>
            <a:ext cx="562639" cy="566156"/>
          </a:xfrm>
          <a:prstGeom prst="roundRect">
            <a:avLst/>
          </a:prstGeom>
          <a:solidFill>
            <a:srgbClr val="B44C4C"/>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pPr algn="ctr"/>
            <a:r>
              <a:rPr lang="en-US" sz="2000" dirty="0">
                <a:latin typeface="Consolas" panose="020B0609020204030204" pitchFamily="49" charset="0"/>
                <a:ea typeface="微軟正黑體" panose="020B0604030504040204" pitchFamily="34" charset="-120"/>
              </a:rPr>
              <a:t>+</a:t>
            </a:r>
          </a:p>
        </p:txBody>
      </p:sp>
      <p:sp>
        <p:nvSpPr>
          <p:cNvPr id="51" name="Rectangle 2">
            <a:extLst>
              <a:ext uri="{FF2B5EF4-FFF2-40B4-BE49-F238E27FC236}">
                <a16:creationId xmlns:a16="http://schemas.microsoft.com/office/drawing/2014/main" id="{3CE26FD7-D3E6-4E3E-8CD0-69423D4E6D72}"/>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操作陣列</a:t>
            </a:r>
            <a:endParaRPr lang="en-US" dirty="0">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8566442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9" name="Rectangle 2">
            <a:extLst>
              <a:ext uri="{FF2B5EF4-FFF2-40B4-BE49-F238E27FC236}">
                <a16:creationId xmlns:a16="http://schemas.microsoft.com/office/drawing/2014/main" id="{5D77C5DE-7E75-41B7-AF42-12D1D29D36B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6000" dirty="0">
                <a:solidFill>
                  <a:srgbClr val="FFFFFF"/>
                </a:solidFill>
                <a:latin typeface="微軟正黑體" panose="020B0604030504040204" pitchFamily="34" charset="-120"/>
                <a:ea typeface="微軟正黑體" panose="020B0604030504040204" pitchFamily="34" charset="-120"/>
              </a:rPr>
              <a:t>迴圈與陣列</a:t>
            </a:r>
            <a:endParaRPr lang="en-US" dirty="0">
              <a:latin typeface="微軟正黑體" panose="020B0604030504040204" pitchFamily="34" charset="-120"/>
              <a:ea typeface="微軟正黑體" panose="020B0604030504040204" pitchFamily="34" charset="-120"/>
            </a:endParaRPr>
          </a:p>
        </p:txBody>
      </p:sp>
      <p:grpSp>
        <p:nvGrpSpPr>
          <p:cNvPr id="14" name="Group 7">
            <a:extLst>
              <a:ext uri="{FF2B5EF4-FFF2-40B4-BE49-F238E27FC236}">
                <a16:creationId xmlns:a16="http://schemas.microsoft.com/office/drawing/2014/main" id="{3E1356CC-1C89-4251-9421-648D4B6E37E1}"/>
              </a:ext>
            </a:extLst>
          </p:cNvPr>
          <p:cNvGrpSpPr/>
          <p:nvPr/>
        </p:nvGrpSpPr>
        <p:grpSpPr>
          <a:xfrm>
            <a:off x="895309" y="1788227"/>
            <a:ext cx="4238766" cy="3562258"/>
            <a:chOff x="6461475" y="3229324"/>
            <a:chExt cx="4617720" cy="3264273"/>
          </a:xfrm>
        </p:grpSpPr>
        <p:sp>
          <p:nvSpPr>
            <p:cNvPr id="15" name="Rectangle: Rounded Corners 8">
              <a:extLst>
                <a:ext uri="{FF2B5EF4-FFF2-40B4-BE49-F238E27FC236}">
                  <a16:creationId xmlns:a16="http://schemas.microsoft.com/office/drawing/2014/main" id="{82E8AB31-6F33-4BDD-9D2F-AD71F7B32C9A}"/>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Rounded Corners 9">
              <a:extLst>
                <a:ext uri="{FF2B5EF4-FFF2-40B4-BE49-F238E27FC236}">
                  <a16:creationId xmlns:a16="http://schemas.microsoft.com/office/drawing/2014/main" id="{3CC0757C-AD03-49A2-B1D8-0DD1A363F4CE}"/>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2</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3</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17" name="TextBox 10">
              <a:extLst>
                <a:ext uri="{FF2B5EF4-FFF2-40B4-BE49-F238E27FC236}">
                  <a16:creationId xmlns:a16="http://schemas.microsoft.com/office/drawing/2014/main" id="{FD432EC4-061D-4222-BE87-FE40531AC0B9}"/>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grpSp>
        <p:nvGrpSpPr>
          <p:cNvPr id="18" name="Group 7">
            <a:extLst>
              <a:ext uri="{FF2B5EF4-FFF2-40B4-BE49-F238E27FC236}">
                <a16:creationId xmlns:a16="http://schemas.microsoft.com/office/drawing/2014/main" id="{401A186E-FFF8-4771-9962-D957CCA43865}"/>
              </a:ext>
            </a:extLst>
          </p:cNvPr>
          <p:cNvGrpSpPr/>
          <p:nvPr/>
        </p:nvGrpSpPr>
        <p:grpSpPr>
          <a:xfrm>
            <a:off x="6257423" y="1788227"/>
            <a:ext cx="4910279" cy="3562258"/>
            <a:chOff x="6461475" y="3229324"/>
            <a:chExt cx="4617720" cy="3264273"/>
          </a:xfrm>
        </p:grpSpPr>
        <p:sp>
          <p:nvSpPr>
            <p:cNvPr id="19" name="Rectangle: Rounded Corners 8">
              <a:extLst>
                <a:ext uri="{FF2B5EF4-FFF2-40B4-BE49-F238E27FC236}">
                  <a16:creationId xmlns:a16="http://schemas.microsoft.com/office/drawing/2014/main" id="{50D553FE-527E-4056-BFB7-EEB16056945F}"/>
                </a:ext>
              </a:extLst>
            </p:cNvPr>
            <p:cNvSpPr/>
            <p:nvPr/>
          </p:nvSpPr>
          <p:spPr>
            <a:xfrm>
              <a:off x="6461475" y="3229324"/>
              <a:ext cx="4617720" cy="3264273"/>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Rounded Corners 9">
              <a:extLst>
                <a:ext uri="{FF2B5EF4-FFF2-40B4-BE49-F238E27FC236}">
                  <a16:creationId xmlns:a16="http://schemas.microsoft.com/office/drawing/2014/main" id="{EF023358-96B5-422F-A303-CAD61CD41392}"/>
                </a:ext>
              </a:extLst>
            </p:cNvPr>
            <p:cNvSpPr/>
            <p:nvPr/>
          </p:nvSpPr>
          <p:spPr>
            <a:xfrm>
              <a:off x="6601996" y="3708778"/>
              <a:ext cx="4336680" cy="2646027"/>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a:t>
              </a:r>
            </a:p>
            <a:p>
              <a:r>
                <a:rPr lang="pt-BR" altLang="zh-TW" sz="2000" b="0" dirty="0">
                  <a:solidFill>
                    <a:srgbClr val="569CD6"/>
                  </a:solidFill>
                  <a:effectLst/>
                  <a:latin typeface="Consolas" panose="020B0609020204030204" pitchFamily="49" charset="0"/>
                </a:rPr>
                <a:t>int</a:t>
              </a:r>
              <a:r>
                <a:rPr lang="pt-BR" altLang="zh-TW" sz="2000" b="0" dirty="0">
                  <a:solidFill>
                    <a:srgbClr val="D4D4D4"/>
                  </a:solidFill>
                  <a:effectLst/>
                  <a:latin typeface="Consolas" panose="020B0609020204030204" pitchFamily="49" charset="0"/>
                </a:rPr>
                <a:t>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b="0" dirty="0">
                  <a:solidFill>
                    <a:srgbClr val="B5CEA8"/>
                  </a:solidFill>
                  <a:effectLst/>
                  <a:latin typeface="Consolas" panose="020B0609020204030204" pitchFamily="49" charset="0"/>
                </a:rPr>
                <a:t>4</a:t>
              </a:r>
              <a:r>
                <a:rPr lang="pt-BR" altLang="zh-TW" sz="2000" b="0" dirty="0">
                  <a:solidFill>
                    <a:srgbClr val="D4D4D4"/>
                  </a:solidFill>
                  <a:effectLst/>
                  <a:latin typeface="Consolas" panose="020B0609020204030204" pitchFamily="49" charset="0"/>
                </a:rPr>
                <a:t>] = {</a:t>
              </a:r>
              <a:r>
                <a:rPr lang="pt-BR" altLang="zh-TW" sz="2000" b="0" dirty="0">
                  <a:solidFill>
                    <a:srgbClr val="B5CEA8"/>
                  </a:solidFill>
                  <a:effectLst/>
                  <a:latin typeface="Consolas" panose="020B0609020204030204" pitchFamily="49" charset="0"/>
                </a:rPr>
                <a:t>0</a:t>
              </a:r>
              <a:r>
                <a:rPr lang="pt-BR" altLang="zh-TW" sz="2000" b="0" dirty="0">
                  <a:solidFill>
                    <a:srgbClr val="D4D4D4"/>
                  </a:solidFill>
                  <a:effectLst/>
                  <a:latin typeface="Consolas" panose="020B0609020204030204" pitchFamily="49" charset="0"/>
                </a:rPr>
                <a:t>};</a:t>
              </a:r>
            </a:p>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4</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num</a:t>
              </a:r>
              <a:r>
                <a:rPr lang="nn-NO" altLang="zh-TW" sz="2000" b="0" dirty="0">
                  <a:solidFill>
                    <a:srgbClr val="D4D4D4"/>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1</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a:p>
              <a:r>
                <a:rPr lang="pt-BR" altLang="zh-TW" sz="2000" b="0" dirty="0">
                  <a:solidFill>
                    <a:srgbClr val="9CDCFE"/>
                  </a:solidFill>
                  <a:effectLst/>
                  <a:latin typeface="Consolas" panose="020B0609020204030204" pitchFamily="49" charset="0"/>
                </a:rPr>
                <a:t>result</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1</a:t>
              </a:r>
              <a:r>
                <a:rPr lang="pt-BR" altLang="zh-TW" sz="2000" b="0" dirty="0">
                  <a:solidFill>
                    <a:srgbClr val="D4D4D4"/>
                  </a:solidFill>
                  <a:effectLst/>
                  <a:latin typeface="Consolas" panose="020B0609020204030204" pitchFamily="49" charset="0"/>
                </a:rPr>
                <a:t>] + </a:t>
              </a:r>
              <a:r>
                <a:rPr lang="pt-BR" altLang="zh-TW" sz="2000" b="0" dirty="0">
                  <a:solidFill>
                    <a:srgbClr val="9CDCFE"/>
                  </a:solidFill>
                  <a:effectLst/>
                  <a:latin typeface="Consolas" panose="020B0609020204030204" pitchFamily="49" charset="0"/>
                </a:rPr>
                <a:t>arr</a:t>
              </a:r>
              <a:r>
                <a:rPr lang="pt-BR" altLang="zh-TW" sz="2000" b="0" dirty="0">
                  <a:solidFill>
                    <a:srgbClr val="D4D4D4"/>
                  </a:solidFill>
                  <a:effectLst/>
                  <a:latin typeface="Consolas" panose="020B0609020204030204" pitchFamily="49" charset="0"/>
                </a:rPr>
                <a:t>[</a:t>
              </a:r>
              <a:r>
                <a:rPr lang="pt-BR" altLang="zh-TW" sz="2000" dirty="0">
                  <a:solidFill>
                    <a:srgbClr val="B5CEA8"/>
                  </a:solidFill>
                  <a:latin typeface="Consolas" panose="020B0609020204030204" pitchFamily="49" charset="0"/>
                </a:rPr>
                <a:t>3</a:t>
              </a:r>
              <a:r>
                <a:rPr lang="pt-BR" altLang="zh-TW" sz="2000" b="0" dirty="0">
                  <a:solidFill>
                    <a:srgbClr val="D4D4D4"/>
                  </a:solidFill>
                  <a:effectLst/>
                  <a:latin typeface="Consolas" panose="020B0609020204030204" pitchFamily="49" charset="0"/>
                </a:rPr>
                <a:t>];</a:t>
              </a:r>
            </a:p>
            <a:p>
              <a:r>
                <a:rPr lang="en-US" altLang="zh-TW" sz="2000" b="0" dirty="0" err="1">
                  <a:solidFill>
                    <a:srgbClr val="DCDCAA"/>
                  </a:solidFill>
                  <a:effectLst/>
                  <a:latin typeface="Consolas" panose="020B0609020204030204" pitchFamily="49" charset="0"/>
                </a:rPr>
                <a:t>printf</a:t>
              </a:r>
              <a:r>
                <a:rPr lang="en-US" altLang="zh-TW" sz="2000" b="0" dirty="0">
                  <a:solidFill>
                    <a:srgbClr val="D4D4D4"/>
                  </a:solidFill>
                  <a:effectLst/>
                  <a:latin typeface="Consolas" panose="020B0609020204030204" pitchFamily="49" charset="0"/>
                </a:rPr>
                <a:t>(</a:t>
              </a:r>
              <a:r>
                <a:rPr lang="en-US" altLang="zh-TW" sz="2000" b="0" dirty="0">
                  <a:solidFill>
                    <a:srgbClr val="CE9178"/>
                  </a:solidFill>
                  <a:effectLst/>
                  <a:latin typeface="Consolas" panose="020B0609020204030204" pitchFamily="49" charset="0"/>
                </a:rPr>
                <a:t>"</a:t>
              </a:r>
              <a:r>
                <a:rPr lang="en-US" altLang="zh-TW" sz="2000" b="0" dirty="0">
                  <a:solidFill>
                    <a:srgbClr val="9CDCFE"/>
                  </a:solidFill>
                  <a:effectLst/>
                  <a:latin typeface="Consolas" panose="020B0609020204030204" pitchFamily="49" charset="0"/>
                </a:rPr>
                <a:t>%d</a:t>
              </a:r>
              <a:r>
                <a:rPr lang="en-US" altLang="zh-TW" sz="2000" b="0" dirty="0">
                  <a:solidFill>
                    <a:srgbClr val="D7BA7D"/>
                  </a:solidFill>
                  <a:effectLst/>
                  <a:latin typeface="Consolas" panose="020B0609020204030204" pitchFamily="49" charset="0"/>
                </a:rPr>
                <a:t>\n</a:t>
              </a:r>
              <a:r>
                <a:rPr lang="en-US" altLang="zh-TW" sz="2000" b="0" dirty="0">
                  <a:solidFill>
                    <a:srgbClr val="CE9178"/>
                  </a:solidFill>
                  <a:effectLst/>
                  <a:latin typeface="Consolas" panose="020B0609020204030204" pitchFamily="49" charset="0"/>
                </a:rPr>
                <a:t>"</a:t>
              </a:r>
              <a:r>
                <a:rPr lang="en-US" altLang="zh-TW" sz="2000" b="0" dirty="0">
                  <a:solidFill>
                    <a:srgbClr val="D4D4D4"/>
                  </a:solidFill>
                  <a:effectLst/>
                  <a:latin typeface="Consolas" panose="020B0609020204030204" pitchFamily="49" charset="0"/>
                </a:rPr>
                <a:t>, </a:t>
              </a:r>
              <a:r>
                <a:rPr lang="en-US" altLang="zh-TW" sz="2000" b="0" dirty="0">
                  <a:solidFill>
                    <a:srgbClr val="9CDCFE"/>
                  </a:solidFill>
                  <a:effectLst/>
                  <a:latin typeface="Consolas" panose="020B0609020204030204" pitchFamily="49" charset="0"/>
                </a:rPr>
                <a:t>result</a:t>
              </a:r>
              <a:r>
                <a:rPr lang="en-US" altLang="zh-TW" sz="2000" b="0" dirty="0">
                  <a:solidFill>
                    <a:srgbClr val="D4D4D4"/>
                  </a:solidFill>
                  <a:effectLst/>
                  <a:latin typeface="Consolas" panose="020B0609020204030204" pitchFamily="49" charset="0"/>
                </a:rPr>
                <a:t>);</a:t>
              </a:r>
            </a:p>
          </p:txBody>
        </p:sp>
        <p:sp>
          <p:nvSpPr>
            <p:cNvPr id="21" name="TextBox 10">
              <a:extLst>
                <a:ext uri="{FF2B5EF4-FFF2-40B4-BE49-F238E27FC236}">
                  <a16:creationId xmlns:a16="http://schemas.microsoft.com/office/drawing/2014/main" id="{C2A0FC79-2FFA-4EC0-B7A1-FDD1160FAD05}"/>
                </a:ext>
              </a:extLst>
            </p:cNvPr>
            <p:cNvSpPr txBox="1"/>
            <p:nvPr/>
          </p:nvSpPr>
          <p:spPr>
            <a:xfrm>
              <a:off x="7685252" y="3229325"/>
              <a:ext cx="2170167" cy="479453"/>
            </a:xfrm>
            <a:prstGeom prst="rect">
              <a:avLst/>
            </a:prstGeom>
            <a:noFill/>
          </p:spPr>
          <p:txBody>
            <a:bodyPr wrap="square" rtlCol="0">
              <a:spAutoFit/>
            </a:bodyPr>
            <a:lstStyle/>
            <a:p>
              <a:pPr algn="ctr"/>
              <a:r>
                <a:rPr lang="zh-TW" altLang="en-US" sz="2800" dirty="0">
                  <a:solidFill>
                    <a:schemeClr val="bg1"/>
                  </a:solidFill>
                </a:rPr>
                <a:t>程式碼</a:t>
              </a:r>
              <a:endParaRPr lang="en-US" sz="2800" dirty="0">
                <a:solidFill>
                  <a:schemeClr val="bg1"/>
                </a:solidFill>
              </a:endParaRPr>
            </a:p>
          </p:txBody>
        </p:sp>
      </p:grpSp>
      <p:sp>
        <p:nvSpPr>
          <p:cNvPr id="22" name="Rectangle 20">
            <a:extLst>
              <a:ext uri="{FF2B5EF4-FFF2-40B4-BE49-F238E27FC236}">
                <a16:creationId xmlns:a16="http://schemas.microsoft.com/office/drawing/2014/main" id="{FCD0FCC3-AA29-4A8D-B1C2-6610641C53AD}"/>
              </a:ext>
            </a:extLst>
          </p:cNvPr>
          <p:cNvSpPr/>
          <p:nvPr/>
        </p:nvSpPr>
        <p:spPr>
          <a:xfrm>
            <a:off x="1173720" y="3149543"/>
            <a:ext cx="1698790" cy="124696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0">
            <a:extLst>
              <a:ext uri="{FF2B5EF4-FFF2-40B4-BE49-F238E27FC236}">
                <a16:creationId xmlns:a16="http://schemas.microsoft.com/office/drawing/2014/main" id="{E62FA88F-566A-4EBE-81FC-55DD048F606B}"/>
              </a:ext>
            </a:extLst>
          </p:cNvPr>
          <p:cNvSpPr/>
          <p:nvPr/>
        </p:nvSpPr>
        <p:spPr>
          <a:xfrm>
            <a:off x="6600083" y="3306618"/>
            <a:ext cx="4095625" cy="93287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直線單箭頭接點 23">
            <a:extLst>
              <a:ext uri="{FF2B5EF4-FFF2-40B4-BE49-F238E27FC236}">
                <a16:creationId xmlns:a16="http://schemas.microsoft.com/office/drawing/2014/main" id="{533E5BC1-54CE-4F18-A3D8-0316ED9D9ED8}"/>
              </a:ext>
            </a:extLst>
          </p:cNvPr>
          <p:cNvCxnSpPr>
            <a:stCxn id="22" idx="3"/>
            <a:endCxn id="23" idx="1"/>
          </p:cNvCxnSpPr>
          <p:nvPr/>
        </p:nvCxnSpPr>
        <p:spPr>
          <a:xfrm>
            <a:off x="2872510" y="3773026"/>
            <a:ext cx="3727573" cy="29"/>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a:t>
                  </a:r>
                  <a:r>
                    <a:rPr lang="en-US" altLang="zh-TW" sz="2800" dirty="0">
                      <a:solidFill>
                        <a:srgbClr val="262626"/>
                      </a:solidFill>
                    </a:rPr>
                    <a:t>2</a:t>
                  </a:r>
                  <a:endParaRPr lang="en-US" sz="2800" dirty="0">
                    <a:solidFill>
                      <a:srgbClr val="262626"/>
                    </a:solidFill>
                  </a:endParaRPr>
                </a:p>
                <a:p>
                  <a:r>
                    <a:rPr lang="en-US" sz="2800" dirty="0">
                      <a:solidFill>
                        <a:srgbClr val="262626"/>
                      </a:solidFill>
                    </a:rPr>
                    <a:t>b = </a:t>
                  </a:r>
                  <a:r>
                    <a:rPr lang="en-US" altLang="zh-TW" sz="2800" dirty="0">
                      <a:solidFill>
                        <a:srgbClr val="262626"/>
                      </a:solidFill>
                    </a:rPr>
                    <a:t>3</a:t>
                  </a:r>
                  <a:endParaRPr lang="en-US" sz="2800" dirty="0">
                    <a:solidFill>
                      <a:srgbClr val="262626"/>
                    </a:solidFill>
                  </a:endParaRPr>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15590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22" name="Google Shape;522;p63"/>
          <p:cNvSpPr txBox="1">
            <a:spLocks noGrp="1"/>
          </p:cNvSpPr>
          <p:nvPr>
            <p:ph type="subTitle" idx="1"/>
          </p:nvPr>
        </p:nvSpPr>
        <p:spPr>
          <a:xfrm>
            <a:off x="1337187" y="453833"/>
            <a:ext cx="9144000" cy="199776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14400"/>
              <a:buNone/>
            </a:pPr>
            <a:r>
              <a:rPr lang="en-US" sz="14400" b="1" dirty="0">
                <a:solidFill>
                  <a:schemeClr val="bg1"/>
                </a:solidFill>
                <a:latin typeface="Century"/>
                <a:ea typeface="Century"/>
                <a:cs typeface="Century"/>
                <a:sym typeface="Century"/>
              </a:rPr>
              <a:t>Q&amp;A</a:t>
            </a:r>
            <a:endParaRPr sz="14400" b="1" dirty="0">
              <a:solidFill>
                <a:schemeClr val="bg1"/>
              </a:solidFill>
              <a:latin typeface="Century"/>
              <a:ea typeface="Century"/>
              <a:cs typeface="Century"/>
              <a:sym typeface="Century"/>
            </a:endParaRPr>
          </a:p>
        </p:txBody>
      </p:sp>
      <p:pic>
        <p:nvPicPr>
          <p:cNvPr id="523" name="Google Shape;523;p63" descr="給個程式碼這題要怎麼解為什麼錯了拜託幫我想幫我除錯好嗎教人怎麼教的網路上沒有啊會了我還問幹嘛想了很久可以幫我嗎好難該學什麼語言程式難學嗎程式討論群"/>
          <p:cNvPicPr preferRelativeResize="0"/>
          <p:nvPr/>
        </p:nvPicPr>
        <p:blipFill rotWithShape="1">
          <a:blip r:embed="rId3">
            <a:alphaModFix/>
          </a:blip>
          <a:srcRect/>
          <a:stretch/>
        </p:blipFill>
        <p:spPr>
          <a:xfrm>
            <a:off x="3238500" y="2905431"/>
            <a:ext cx="5715000" cy="357187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Shape 527"/>
        <p:cNvGrpSpPr/>
        <p:nvPr/>
      </p:nvGrpSpPr>
      <p:grpSpPr>
        <a:xfrm>
          <a:off x="0" y="0"/>
          <a:ext cx="0" cy="0"/>
          <a:chOff x="0" y="0"/>
          <a:chExt cx="0" cy="0"/>
        </a:xfrm>
      </p:grpSpPr>
      <p:sp>
        <p:nvSpPr>
          <p:cNvPr id="528" name="Google Shape;528;p112"/>
          <p:cNvSpPr txBox="1"/>
          <p:nvPr/>
        </p:nvSpPr>
        <p:spPr>
          <a:xfrm>
            <a:off x="2874606" y="3013501"/>
            <a:ext cx="7099818" cy="132339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8000"/>
              <a:buFont typeface="Arial"/>
              <a:buNone/>
            </a:pPr>
            <a:r>
              <a:rPr lang="en-US" sz="8000" b="0" i="0" u="none" strike="noStrike" cap="none" dirty="0" err="1">
                <a:solidFill>
                  <a:schemeClr val="bg1"/>
                </a:solidFill>
                <a:latin typeface="Microsoft JhengHei"/>
                <a:ea typeface="Microsoft JhengHei"/>
                <a:cs typeface="Microsoft JhengHei"/>
                <a:sym typeface="Microsoft JhengHei"/>
              </a:rPr>
              <a:t>上機</a:t>
            </a:r>
            <a:r>
              <a:rPr lang="en-US" sz="8000" b="0" i="0" u="none" strike="noStrike" cap="none" dirty="0">
                <a:solidFill>
                  <a:schemeClr val="bg1"/>
                </a:solidFill>
                <a:latin typeface="Microsoft JhengHei"/>
                <a:ea typeface="Microsoft JhengHei"/>
                <a:cs typeface="Microsoft JhengHei"/>
                <a:sym typeface="Microsoft JhengHei"/>
              </a:rPr>
              <a:t> GOGO!!!</a:t>
            </a:r>
            <a:endParaRPr sz="8000" b="0" i="0" u="none" strike="noStrike" cap="none" dirty="0">
              <a:solidFill>
                <a:schemeClr val="bg1"/>
              </a:solidFill>
              <a:latin typeface="Microsoft JhengHei"/>
              <a:ea typeface="Microsoft JhengHei"/>
              <a:cs typeface="Microsoft JhengHei"/>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931905"/>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2C0D59BE-6E31-824F-5E3D-CB7AB1D62641}"/>
              </a:ext>
            </a:extLst>
          </p:cNvPr>
          <p:cNvGrpSpPr/>
          <p:nvPr/>
        </p:nvGrpSpPr>
        <p:grpSpPr>
          <a:xfrm>
            <a:off x="804671" y="1316735"/>
            <a:ext cx="4782313" cy="2569126"/>
            <a:chOff x="4006040" y="1797463"/>
            <a:chExt cx="4782313" cy="3666931"/>
          </a:xfrm>
        </p:grpSpPr>
        <p:sp>
          <p:nvSpPr>
            <p:cNvPr id="5" name="圓角矩形 2">
              <a:extLst>
                <a:ext uri="{FF2B5EF4-FFF2-40B4-BE49-F238E27FC236}">
                  <a16:creationId xmlns:a16="http://schemas.microsoft.com/office/drawing/2014/main" id="{ED65E885-A3D8-E696-DFE4-027852C581A9}"/>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Rectangle: Rounded Corners 5">
              <a:extLst>
                <a:ext uri="{FF2B5EF4-FFF2-40B4-BE49-F238E27FC236}">
                  <a16:creationId xmlns:a16="http://schemas.microsoft.com/office/drawing/2014/main" id="{98350963-8D46-D807-1632-706B1CD7D3B8}"/>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9B283B14-4F90-B773-4C5B-CDE22CE72CD7}"/>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3" name="Group 19">
            <a:extLst>
              <a:ext uri="{FF2B5EF4-FFF2-40B4-BE49-F238E27FC236}">
                <a16:creationId xmlns:a16="http://schemas.microsoft.com/office/drawing/2014/main" id="{9F45741F-4AB4-4834-E78C-3D430797CB51}"/>
              </a:ext>
            </a:extLst>
          </p:cNvPr>
          <p:cNvGrpSpPr/>
          <p:nvPr/>
        </p:nvGrpSpPr>
        <p:grpSpPr>
          <a:xfrm>
            <a:off x="804671" y="4087708"/>
            <a:ext cx="4782313" cy="2505115"/>
            <a:chOff x="1149722" y="3834725"/>
            <a:chExt cx="4762634" cy="2505115"/>
          </a:xfrm>
        </p:grpSpPr>
        <p:sp>
          <p:nvSpPr>
            <p:cNvPr id="7" name="Rectangle: Rounded Corners 14">
              <a:extLst>
                <a:ext uri="{FF2B5EF4-FFF2-40B4-BE49-F238E27FC236}">
                  <a16:creationId xmlns:a16="http://schemas.microsoft.com/office/drawing/2014/main" id="{DF430827-DD0F-14EE-2EE8-A5892E03A43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414FC323-F21E-C829-87B3-1DD613A71310}"/>
                </a:ext>
              </a:extLst>
            </p:cNvPr>
            <p:cNvGrpSpPr/>
            <p:nvPr/>
          </p:nvGrpSpPr>
          <p:grpSpPr>
            <a:xfrm>
              <a:off x="1258824" y="3834725"/>
              <a:ext cx="4521766" cy="2387414"/>
              <a:chOff x="1258824" y="3651100"/>
              <a:chExt cx="4521766" cy="2387414"/>
            </a:xfrm>
          </p:grpSpPr>
          <p:grpSp>
            <p:nvGrpSpPr>
              <p:cNvPr id="14" name="Group 1">
                <a:extLst>
                  <a:ext uri="{FF2B5EF4-FFF2-40B4-BE49-F238E27FC236}">
                    <a16:creationId xmlns:a16="http://schemas.microsoft.com/office/drawing/2014/main" id="{93652B57-8441-4643-1921-B92DFEEADECA}"/>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7" name="Rectangle: Rounded Corners 2">
                  <a:extLst>
                    <a:ext uri="{FF2B5EF4-FFF2-40B4-BE49-F238E27FC236}">
                      <a16:creationId xmlns:a16="http://schemas.microsoft.com/office/drawing/2014/main" id="{BADBA9B5-3D2C-C8C9-48AB-FFA143E2D94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18" name="Rectangle: Rounded Corners 3">
                  <a:extLst>
                    <a:ext uri="{FF2B5EF4-FFF2-40B4-BE49-F238E27FC236}">
                      <a16:creationId xmlns:a16="http://schemas.microsoft.com/office/drawing/2014/main" id="{5E050560-E3DB-2C69-B6DE-944184FC7577}"/>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a:t>
                  </a:r>
                  <a:r>
                    <a:rPr lang="en-US" altLang="zh-TW" sz="2800" dirty="0"/>
                    <a:t>2</a:t>
                  </a:r>
                  <a:endParaRPr lang="en-US" sz="2800" dirty="0"/>
                </a:p>
                <a:p>
                  <a:r>
                    <a:rPr lang="en-US" sz="2800" dirty="0"/>
                    <a:t>b = </a:t>
                  </a:r>
                  <a:r>
                    <a:rPr lang="en-US" altLang="zh-TW" sz="2800" dirty="0"/>
                    <a:t>3</a:t>
                  </a:r>
                  <a:endParaRPr lang="en-US" sz="2800" dirty="0"/>
                </a:p>
              </p:txBody>
            </p:sp>
          </p:grpSp>
          <p:sp>
            <p:nvSpPr>
              <p:cNvPr id="15" name="TextBox 4">
                <a:extLst>
                  <a:ext uri="{FF2B5EF4-FFF2-40B4-BE49-F238E27FC236}">
                    <a16:creationId xmlns:a16="http://schemas.microsoft.com/office/drawing/2014/main" id="{C005DF4F-3FCB-9773-B036-04EA6414EB22}"/>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6" name="TextBox 5">
                <a:extLst>
                  <a:ext uri="{FF2B5EF4-FFF2-40B4-BE49-F238E27FC236}">
                    <a16:creationId xmlns:a16="http://schemas.microsoft.com/office/drawing/2014/main" id="{09E1E271-D5BE-8270-90CB-07D4A7AD84E5}"/>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9B10FDF2-5069-08AB-9ACD-0D646A5043E8}"/>
              </a:ext>
            </a:extLst>
          </p:cNvPr>
          <p:cNvGrpSpPr/>
          <p:nvPr/>
        </p:nvGrpSpPr>
        <p:grpSpPr>
          <a:xfrm>
            <a:off x="6852873" y="1316735"/>
            <a:ext cx="4617720" cy="5394960"/>
            <a:chOff x="6461475" y="786384"/>
            <a:chExt cx="4617720" cy="5687568"/>
          </a:xfrm>
        </p:grpSpPr>
        <p:sp>
          <p:nvSpPr>
            <p:cNvPr id="21" name="Rectangle: Rounded Corners 20">
              <a:extLst>
                <a:ext uri="{FF2B5EF4-FFF2-40B4-BE49-F238E27FC236}">
                  <a16:creationId xmlns:a16="http://schemas.microsoft.com/office/drawing/2014/main" id="{D690DD61-DFAE-F6A4-311A-A36CAD9D4CF1}"/>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Rounded Corners 21">
              <a:extLst>
                <a:ext uri="{FF2B5EF4-FFF2-40B4-BE49-F238E27FC236}">
                  <a16:creationId xmlns:a16="http://schemas.microsoft.com/office/drawing/2014/main" id="{D73FE0CB-1BE4-A382-DB78-6F3615A1C812}"/>
                </a:ext>
              </a:extLst>
            </p:cNvPr>
            <p:cNvSpPr/>
            <p:nvPr/>
          </p:nvSpPr>
          <p:spPr>
            <a:xfrm>
              <a:off x="6607495" y="1609343"/>
              <a:ext cx="4325681" cy="47392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3</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3" name="TextBox 22">
              <a:extLst>
                <a:ext uri="{FF2B5EF4-FFF2-40B4-BE49-F238E27FC236}">
                  <a16:creationId xmlns:a16="http://schemas.microsoft.com/office/drawing/2014/main" id="{55FC4552-BE0B-6F5D-C755-F65E9E2ED0E2}"/>
                </a:ext>
              </a:extLst>
            </p:cNvPr>
            <p:cNvSpPr txBox="1"/>
            <p:nvPr/>
          </p:nvSpPr>
          <p:spPr>
            <a:xfrm>
              <a:off x="7985505" y="892986"/>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24" name="Rectangle 23">
            <a:extLst>
              <a:ext uri="{FF2B5EF4-FFF2-40B4-BE49-F238E27FC236}">
                <a16:creationId xmlns:a16="http://schemas.microsoft.com/office/drawing/2014/main" id="{B34C7E84-C41B-8949-7F59-2C35DCC69E27}"/>
              </a:ext>
            </a:extLst>
          </p:cNvPr>
          <p:cNvSpPr/>
          <p:nvPr/>
        </p:nvSpPr>
        <p:spPr>
          <a:xfrm>
            <a:off x="7223205" y="3574462"/>
            <a:ext cx="1938528" cy="21771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CB42E97C-E957-F7ED-4F04-D01546AE7E4F}"/>
              </a:ext>
            </a:extLst>
          </p:cNvPr>
          <p:cNvCxnSpPr>
            <a:cxnSpLocks/>
          </p:cNvCxnSpPr>
          <p:nvPr/>
        </p:nvCxnSpPr>
        <p:spPr>
          <a:xfrm>
            <a:off x="7846983" y="3757845"/>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31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4" name="Group 8">
            <a:extLst>
              <a:ext uri="{FF2B5EF4-FFF2-40B4-BE49-F238E27FC236}">
                <a16:creationId xmlns:a16="http://schemas.microsoft.com/office/drawing/2014/main" id="{17664304-01CA-64EC-5DB4-4EF1D79141E6}"/>
              </a:ext>
            </a:extLst>
          </p:cNvPr>
          <p:cNvGrpSpPr/>
          <p:nvPr/>
        </p:nvGrpSpPr>
        <p:grpSpPr>
          <a:xfrm>
            <a:off x="6852873" y="1738199"/>
            <a:ext cx="4617720" cy="4552032"/>
            <a:chOff x="6461475" y="786384"/>
            <a:chExt cx="4617720" cy="5687568"/>
          </a:xfrm>
        </p:grpSpPr>
        <p:sp>
          <p:nvSpPr>
            <p:cNvPr id="5"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7" name="TextBox 11">
              <a:extLst>
                <a:ext uri="{FF2B5EF4-FFF2-40B4-BE49-F238E27FC236}">
                  <a16:creationId xmlns:a16="http://schemas.microsoft.com/office/drawing/2014/main" id="{359F3F67-4587-7D79-51E5-59165DB4F179}"/>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 name="Group 2">
            <a:extLst>
              <a:ext uri="{FF2B5EF4-FFF2-40B4-BE49-F238E27FC236}">
                <a16:creationId xmlns:a16="http://schemas.microsoft.com/office/drawing/2014/main" id="{0593CF2B-DD4A-6CDC-313A-C891BC51C5A5}"/>
              </a:ext>
            </a:extLst>
          </p:cNvPr>
          <p:cNvGrpSpPr/>
          <p:nvPr/>
        </p:nvGrpSpPr>
        <p:grpSpPr>
          <a:xfrm>
            <a:off x="721407" y="2180750"/>
            <a:ext cx="4937760" cy="3666931"/>
            <a:chOff x="3922776" y="1797463"/>
            <a:chExt cx="4937760" cy="3666931"/>
          </a:xfrm>
        </p:grpSpPr>
        <p:sp>
          <p:nvSpPr>
            <p:cNvPr id="8" name="圓角矩形 2">
              <a:extLst>
                <a:ext uri="{FF2B5EF4-FFF2-40B4-BE49-F238E27FC236}">
                  <a16:creationId xmlns:a16="http://schemas.microsoft.com/office/drawing/2014/main" id="{FA9BD90D-BD21-D88C-5CBD-C6BDEDBDD928}"/>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 name="Rectangle: Rounded Corners 11">
              <a:extLst>
                <a:ext uri="{FF2B5EF4-FFF2-40B4-BE49-F238E27FC236}">
                  <a16:creationId xmlns:a16="http://schemas.microsoft.com/office/drawing/2014/main" id="{58F83943-3ACC-4FB4-6244-395451F0F6A9}"/>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3" name="TextBox 17">
              <a:extLst>
                <a:ext uri="{FF2B5EF4-FFF2-40B4-BE49-F238E27FC236}">
                  <a16:creationId xmlns:a16="http://schemas.microsoft.com/office/drawing/2014/main" id="{C5C80560-987A-D92E-DC2D-54197D1B1878}"/>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4" name="Rectangle 13">
            <a:extLst>
              <a:ext uri="{FF2B5EF4-FFF2-40B4-BE49-F238E27FC236}">
                <a16:creationId xmlns:a16="http://schemas.microsoft.com/office/drawing/2014/main" id="{7582DA20-3E56-33E8-AE24-20AC50F155A4}"/>
              </a:ext>
            </a:extLst>
          </p:cNvPr>
          <p:cNvSpPr/>
          <p:nvPr/>
        </p:nvSpPr>
        <p:spPr>
          <a:xfrm>
            <a:off x="7671260"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12" name="Group 19">
            <a:extLst>
              <a:ext uri="{FF2B5EF4-FFF2-40B4-BE49-F238E27FC236}">
                <a16:creationId xmlns:a16="http://schemas.microsoft.com/office/drawing/2014/main" id="{DA1101FF-B503-475E-2C93-66D94297E4DC}"/>
              </a:ext>
            </a:extLst>
          </p:cNvPr>
          <p:cNvGrpSpPr/>
          <p:nvPr/>
        </p:nvGrpSpPr>
        <p:grpSpPr>
          <a:xfrm>
            <a:off x="804671" y="4087708"/>
            <a:ext cx="4782313" cy="2505115"/>
            <a:chOff x="1149722" y="3834725"/>
            <a:chExt cx="4762634" cy="2505115"/>
          </a:xfrm>
        </p:grpSpPr>
        <p:sp>
          <p:nvSpPr>
            <p:cNvPr id="13" name="Rectangle: Rounded Corners 14">
              <a:extLst>
                <a:ext uri="{FF2B5EF4-FFF2-40B4-BE49-F238E27FC236}">
                  <a16:creationId xmlns:a16="http://schemas.microsoft.com/office/drawing/2014/main" id="{85750B4E-0CFA-92BF-B201-AE99EFB5A9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F271EDD-D3C1-D600-156A-0DE5119AEB79}"/>
                </a:ext>
              </a:extLst>
            </p:cNvPr>
            <p:cNvGrpSpPr/>
            <p:nvPr/>
          </p:nvGrpSpPr>
          <p:grpSpPr>
            <a:xfrm>
              <a:off x="1258824" y="3834725"/>
              <a:ext cx="4521766" cy="2387414"/>
              <a:chOff x="1258824" y="3651100"/>
              <a:chExt cx="4521766" cy="2387414"/>
            </a:xfrm>
          </p:grpSpPr>
          <p:grpSp>
            <p:nvGrpSpPr>
              <p:cNvPr id="15" name="Group 1">
                <a:extLst>
                  <a:ext uri="{FF2B5EF4-FFF2-40B4-BE49-F238E27FC236}">
                    <a16:creationId xmlns:a16="http://schemas.microsoft.com/office/drawing/2014/main" id="{C2AB972B-A6CE-51E7-C0C6-B84905E37B93}"/>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8" name="Rectangle: Rounded Corners 2">
                  <a:extLst>
                    <a:ext uri="{FF2B5EF4-FFF2-40B4-BE49-F238E27FC236}">
                      <a16:creationId xmlns:a16="http://schemas.microsoft.com/office/drawing/2014/main" id="{8CEB3221-69D2-DAD2-24C1-AF3E8EAA9B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9" name="Rectangle: Rounded Corners 3">
                  <a:extLst>
                    <a:ext uri="{FF2B5EF4-FFF2-40B4-BE49-F238E27FC236}">
                      <a16:creationId xmlns:a16="http://schemas.microsoft.com/office/drawing/2014/main" id="{BF4CE6DE-7E29-F7B2-9BAD-A75FC0EBF062}"/>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16" name="TextBox 4">
                <a:extLst>
                  <a:ext uri="{FF2B5EF4-FFF2-40B4-BE49-F238E27FC236}">
                    <a16:creationId xmlns:a16="http://schemas.microsoft.com/office/drawing/2014/main" id="{339F78A2-2622-8303-20ED-5D3CEDBD669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7" name="TextBox 5">
                <a:extLst>
                  <a:ext uri="{FF2B5EF4-FFF2-40B4-BE49-F238E27FC236}">
                    <a16:creationId xmlns:a16="http://schemas.microsoft.com/office/drawing/2014/main" id="{3D416583-6E1F-BA5E-6835-AC15EA773750}"/>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27" name="Rectangle 26">
            <a:extLst>
              <a:ext uri="{FF2B5EF4-FFF2-40B4-BE49-F238E27FC236}">
                <a16:creationId xmlns:a16="http://schemas.microsoft.com/office/drawing/2014/main" id="{71A6F5B8-9270-1BC5-4664-F0A566211927}"/>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85894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28" name="Straight Connector 27">
            <a:extLst>
              <a:ext uri="{FF2B5EF4-FFF2-40B4-BE49-F238E27FC236}">
                <a16:creationId xmlns:a16="http://schemas.microsoft.com/office/drawing/2014/main" id="{C4B18FEA-CE07-C0B1-96D9-5BDAF9424F0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BDF262-1FF9-1B24-D4E6-37F5FAF32504}"/>
              </a:ext>
            </a:extLst>
          </p:cNvPr>
          <p:cNvCxnSpPr>
            <a:cxnSpLocks/>
          </p:cNvCxnSpPr>
          <p:nvPr/>
        </p:nvCxnSpPr>
        <p:spPr>
          <a:xfrm>
            <a:off x="9224187"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A80F0D8C-1B85-60DC-966A-19A21B5D6884}"/>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5473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
        <p:nvSpPr>
          <p:cNvPr id="14" name="Rectangle 13">
            <a:extLst>
              <a:ext uri="{FF2B5EF4-FFF2-40B4-BE49-F238E27FC236}">
                <a16:creationId xmlns:a16="http://schemas.microsoft.com/office/drawing/2014/main" id="{B293243E-557F-89A7-00D2-82EE26A0BA1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16619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566578B1-B2B1-FC56-C053-E7CF0A8C0B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&amp;&amp;</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且</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8" name="Group 8">
            <a:extLst>
              <a:ext uri="{FF2B5EF4-FFF2-40B4-BE49-F238E27FC236}">
                <a16:creationId xmlns:a16="http://schemas.microsoft.com/office/drawing/2014/main" id="{D564F930-39AC-1F16-25CA-2868CE42EEC8}"/>
              </a:ext>
            </a:extLst>
          </p:cNvPr>
          <p:cNvGrpSpPr/>
          <p:nvPr/>
        </p:nvGrpSpPr>
        <p:grpSpPr>
          <a:xfrm>
            <a:off x="6852873" y="1738199"/>
            <a:ext cx="4617720" cy="4552032"/>
            <a:chOff x="6461475" y="786384"/>
            <a:chExt cx="4617720" cy="5687568"/>
          </a:xfrm>
        </p:grpSpPr>
        <p:sp>
          <p:nvSpPr>
            <p:cNvPr id="20" name="Rectangle: Rounded Corners 9">
              <a:extLst>
                <a:ext uri="{FF2B5EF4-FFF2-40B4-BE49-F238E27FC236}">
                  <a16:creationId xmlns:a16="http://schemas.microsoft.com/office/drawing/2014/main" id="{60B74D60-4311-F1DA-1CA5-748D05E2694D}"/>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10">
              <a:extLst>
                <a:ext uri="{FF2B5EF4-FFF2-40B4-BE49-F238E27FC236}">
                  <a16:creationId xmlns:a16="http://schemas.microsoft.com/office/drawing/2014/main" id="{548192E9-78E8-A713-05FA-518170EC27D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&gt;=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&amp;&amp;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&lt;=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22" name="TextBox 11">
              <a:extLst>
                <a:ext uri="{FF2B5EF4-FFF2-40B4-BE49-F238E27FC236}">
                  <a16:creationId xmlns:a16="http://schemas.microsoft.com/office/drawing/2014/main" id="{8AA34431-70A6-B144-BA39-81CAFDAA21F7}"/>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23" name="Group 22">
            <a:extLst>
              <a:ext uri="{FF2B5EF4-FFF2-40B4-BE49-F238E27FC236}">
                <a16:creationId xmlns:a16="http://schemas.microsoft.com/office/drawing/2014/main" id="{DFC911A1-909E-95B6-A07C-F301769931B4}"/>
              </a:ext>
            </a:extLst>
          </p:cNvPr>
          <p:cNvGrpSpPr/>
          <p:nvPr/>
        </p:nvGrpSpPr>
        <p:grpSpPr>
          <a:xfrm>
            <a:off x="804671" y="1316735"/>
            <a:ext cx="4782313" cy="2569126"/>
            <a:chOff x="4006040" y="1797463"/>
            <a:chExt cx="4782313" cy="3666931"/>
          </a:xfrm>
        </p:grpSpPr>
        <p:sp>
          <p:nvSpPr>
            <p:cNvPr id="24" name="圓角矩形 2">
              <a:extLst>
                <a:ext uri="{FF2B5EF4-FFF2-40B4-BE49-F238E27FC236}">
                  <a16:creationId xmlns:a16="http://schemas.microsoft.com/office/drawing/2014/main" id="{AB181F52-FEB8-B098-91FE-29FA0ED612EB}"/>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Rectangle: Rounded Corners 24">
              <a:extLst>
                <a:ext uri="{FF2B5EF4-FFF2-40B4-BE49-F238E27FC236}">
                  <a16:creationId xmlns:a16="http://schemas.microsoft.com/office/drawing/2014/main" id="{6EDEE044-0848-BBB0-C3F3-E0D1FB1F6E8C}"/>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6" name="TextBox 17">
              <a:extLst>
                <a:ext uri="{FF2B5EF4-FFF2-40B4-BE49-F238E27FC236}">
                  <a16:creationId xmlns:a16="http://schemas.microsoft.com/office/drawing/2014/main" id="{62081913-5C45-A355-4FF8-EB46DF9655EA}"/>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 name="Group 19">
            <a:extLst>
              <a:ext uri="{FF2B5EF4-FFF2-40B4-BE49-F238E27FC236}">
                <a16:creationId xmlns:a16="http://schemas.microsoft.com/office/drawing/2014/main" id="{329FD4C6-485E-2130-9F45-F4CD4B1693A5}"/>
              </a:ext>
            </a:extLst>
          </p:cNvPr>
          <p:cNvGrpSpPr/>
          <p:nvPr/>
        </p:nvGrpSpPr>
        <p:grpSpPr>
          <a:xfrm>
            <a:off x="804671" y="4087708"/>
            <a:ext cx="4782313" cy="2505115"/>
            <a:chOff x="1149722" y="3834725"/>
            <a:chExt cx="4762634" cy="2505115"/>
          </a:xfrm>
        </p:grpSpPr>
        <p:sp>
          <p:nvSpPr>
            <p:cNvPr id="4" name="Rectangle: Rounded Corners 14">
              <a:extLst>
                <a:ext uri="{FF2B5EF4-FFF2-40B4-BE49-F238E27FC236}">
                  <a16:creationId xmlns:a16="http://schemas.microsoft.com/office/drawing/2014/main" id="{89062407-D1D8-2B8D-2463-E2693C228C93}"/>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E2F4E769-7BB1-5E3C-0757-F9D9F0EDB5BB}"/>
                </a:ext>
              </a:extLst>
            </p:cNvPr>
            <p:cNvGrpSpPr/>
            <p:nvPr/>
          </p:nvGrpSpPr>
          <p:grpSpPr>
            <a:xfrm>
              <a:off x="1258824" y="3834725"/>
              <a:ext cx="4521766" cy="2387414"/>
              <a:chOff x="1258824" y="3651100"/>
              <a:chExt cx="4521766" cy="2387414"/>
            </a:xfrm>
          </p:grpSpPr>
          <p:grpSp>
            <p:nvGrpSpPr>
              <p:cNvPr id="6" name="Group 1">
                <a:extLst>
                  <a:ext uri="{FF2B5EF4-FFF2-40B4-BE49-F238E27FC236}">
                    <a16:creationId xmlns:a16="http://schemas.microsoft.com/office/drawing/2014/main" id="{7034A60A-5C22-4EAB-E427-EAAC429C85B2}"/>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0" name="Rectangle: Rounded Corners 2">
                  <a:extLst>
                    <a:ext uri="{FF2B5EF4-FFF2-40B4-BE49-F238E27FC236}">
                      <a16:creationId xmlns:a16="http://schemas.microsoft.com/office/drawing/2014/main" id="{C49B99E8-1B62-B375-337A-DEA9EAFCE061}"/>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10</a:t>
                  </a:r>
                </a:p>
              </p:txBody>
            </p:sp>
            <p:sp>
              <p:nvSpPr>
                <p:cNvPr id="11" name="Rectangle: Rounded Corners 3">
                  <a:extLst>
                    <a:ext uri="{FF2B5EF4-FFF2-40B4-BE49-F238E27FC236}">
                      <a16:creationId xmlns:a16="http://schemas.microsoft.com/office/drawing/2014/main" id="{CF3E3565-765C-35C7-6E2D-6936F0216F5D}"/>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7" name="TextBox 4">
                <a:extLst>
                  <a:ext uri="{FF2B5EF4-FFF2-40B4-BE49-F238E27FC236}">
                    <a16:creationId xmlns:a16="http://schemas.microsoft.com/office/drawing/2014/main" id="{3C7E8E07-ED65-AA66-91BF-93E8714F6A7F}"/>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9" name="TextBox 5">
                <a:extLst>
                  <a:ext uri="{FF2B5EF4-FFF2-40B4-BE49-F238E27FC236}">
                    <a16:creationId xmlns:a16="http://schemas.microsoft.com/office/drawing/2014/main" id="{5B907133-DE4F-911D-2EF1-40EB955FCC32}"/>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cxnSp>
        <p:nvCxnSpPr>
          <p:cNvPr id="12" name="Straight Connector 11">
            <a:extLst>
              <a:ext uri="{FF2B5EF4-FFF2-40B4-BE49-F238E27FC236}">
                <a16:creationId xmlns:a16="http://schemas.microsoft.com/office/drawing/2014/main" id="{14BBF849-1AEC-C739-509F-AEB635DBA2F0}"/>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A4DEB0F-86DC-257A-02F3-A0E7BA79D1E2}"/>
              </a:ext>
            </a:extLst>
          </p:cNvPr>
          <p:cNvCxnSpPr>
            <a:cxnSpLocks/>
          </p:cNvCxnSpPr>
          <p:nvPr/>
        </p:nvCxnSpPr>
        <p:spPr>
          <a:xfrm>
            <a:off x="9224187" y="3383101"/>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65BF75BB-21EE-2E25-98C5-08B76E17F075}"/>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49628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83EC467-ACE5-5746-5F38-DC57DA1B73DE}"/>
              </a:ext>
            </a:extLst>
          </p:cNvPr>
          <p:cNvSpPr/>
          <p:nvPr/>
        </p:nvSpPr>
        <p:spPr>
          <a:xfrm>
            <a:off x="3256019" y="2060506"/>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Ch5</a:t>
            </a:r>
            <a:r>
              <a:rPr lang="en-US" sz="4400" b="0" dirty="0">
                <a:effectLst/>
                <a:latin typeface="Consolas" panose="020B0609020204030204" pitchFamily="49" charset="0"/>
              </a:rPr>
              <a:t> if / else</a:t>
            </a:r>
          </a:p>
        </p:txBody>
      </p:sp>
      <p:sp>
        <p:nvSpPr>
          <p:cNvPr id="5" name="Rectangle: Rounded Corners 4">
            <a:extLst>
              <a:ext uri="{FF2B5EF4-FFF2-40B4-BE49-F238E27FC236}">
                <a16:creationId xmlns:a16="http://schemas.microsoft.com/office/drawing/2014/main" id="{00D1B8FD-53D7-227B-BFA3-C0AF8570B243}"/>
              </a:ext>
            </a:extLst>
          </p:cNvPr>
          <p:cNvSpPr/>
          <p:nvPr/>
        </p:nvSpPr>
        <p:spPr>
          <a:xfrm>
            <a:off x="3256018" y="3529023"/>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Ch6</a:t>
            </a:r>
            <a:r>
              <a:rPr lang="en-US" sz="4400" b="0" dirty="0">
                <a:effectLst/>
                <a:latin typeface="Consolas" panose="020B0609020204030204" pitchFamily="49" charset="0"/>
              </a:rPr>
              <a:t> while / for</a:t>
            </a:r>
          </a:p>
        </p:txBody>
      </p:sp>
      <p:sp>
        <p:nvSpPr>
          <p:cNvPr id="6" name="Rectangle: Rounded Corners 5">
            <a:extLst>
              <a:ext uri="{FF2B5EF4-FFF2-40B4-BE49-F238E27FC236}">
                <a16:creationId xmlns:a16="http://schemas.microsoft.com/office/drawing/2014/main" id="{A00D92FA-A256-44EC-AB17-1B17C5BFDCC3}"/>
              </a:ext>
            </a:extLst>
          </p:cNvPr>
          <p:cNvSpPr/>
          <p:nvPr/>
        </p:nvSpPr>
        <p:spPr>
          <a:xfrm>
            <a:off x="3256018" y="4997540"/>
            <a:ext cx="5679959" cy="106070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0">
              <a:spcBef>
                <a:spcPts val="0"/>
              </a:spcBef>
              <a:spcAft>
                <a:spcPts val="0"/>
              </a:spcAft>
            </a:pPr>
            <a:r>
              <a:rPr lang="en-US" sz="4400" b="0" dirty="0">
                <a:effectLst/>
              </a:rPr>
              <a:t>Ch7</a:t>
            </a:r>
            <a:r>
              <a:rPr lang="en-US" sz="4400" b="0" dirty="0">
                <a:effectLst/>
                <a:latin typeface="Consolas" panose="020B0609020204030204" pitchFamily="49" charset="0"/>
              </a:rPr>
              <a:t> </a:t>
            </a:r>
            <a:r>
              <a:rPr lang="zh-TW" altLang="en-US" sz="4400" b="0" dirty="0">
                <a:effectLst/>
                <a:latin typeface="Microsoft JhengHei" panose="020B0604030504040204" pitchFamily="34" charset="-120"/>
                <a:ea typeface="Microsoft JhengHei" panose="020B0604030504040204" pitchFamily="34" charset="-120"/>
              </a:rPr>
              <a:t>陣列</a:t>
            </a:r>
            <a:endParaRPr lang="en-US" sz="4400" b="0" dirty="0">
              <a:effectLst/>
              <a:latin typeface="Microsoft JhengHei" panose="020B0604030504040204" pitchFamily="34" charset="-120"/>
              <a:ea typeface="Microsoft JhengHei" panose="020B0604030504040204" pitchFamily="34" charset="-120"/>
            </a:endParaRPr>
          </a:p>
        </p:txBody>
      </p:sp>
      <p:sp>
        <p:nvSpPr>
          <p:cNvPr id="9" name="Rectangle 8">
            <a:extLst>
              <a:ext uri="{FF2B5EF4-FFF2-40B4-BE49-F238E27FC236}">
                <a16:creationId xmlns:a16="http://schemas.microsoft.com/office/drawing/2014/main" id="{6B5D8889-0F34-AD9E-3359-42224DD8358D}"/>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大綱</a:t>
            </a:r>
            <a:endParaRPr lang="en-US" dirty="0">
              <a:latin typeface="Microsoft JhengHei" panose="020B0604030504040204" pitchFamily="34" charset="-120"/>
              <a:ea typeface="Microsoft JhengHei" panose="020B0604030504040204" pitchFamily="34" charset="-120"/>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2" name="Rectangle 1">
            <a:extLst>
              <a:ext uri="{FF2B5EF4-FFF2-40B4-BE49-F238E27FC236}">
                <a16:creationId xmlns:a16="http://schemas.microsoft.com/office/drawing/2014/main" id="{3984EB32-3777-5CE8-25D0-F119AEBDAF1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3" name="Group 8">
            <a:extLst>
              <a:ext uri="{FF2B5EF4-FFF2-40B4-BE49-F238E27FC236}">
                <a16:creationId xmlns:a16="http://schemas.microsoft.com/office/drawing/2014/main" id="{A9BA8775-7A1A-4616-A296-7042BD6A6C38}"/>
              </a:ext>
            </a:extLst>
          </p:cNvPr>
          <p:cNvGrpSpPr/>
          <p:nvPr/>
        </p:nvGrpSpPr>
        <p:grpSpPr>
          <a:xfrm>
            <a:off x="6852873" y="1738199"/>
            <a:ext cx="4617720" cy="4552032"/>
            <a:chOff x="6461475" y="786384"/>
            <a:chExt cx="4617720" cy="5687568"/>
          </a:xfrm>
        </p:grpSpPr>
        <p:sp>
          <p:nvSpPr>
            <p:cNvPr id="8" name="Rectangle: Rounded Corners 9">
              <a:extLst>
                <a:ext uri="{FF2B5EF4-FFF2-40B4-BE49-F238E27FC236}">
                  <a16:creationId xmlns:a16="http://schemas.microsoft.com/office/drawing/2014/main" id="{3061D96B-F18F-2307-5EC3-D7F95199A3FE}"/>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Rounded Corners 10">
              <a:extLst>
                <a:ext uri="{FF2B5EF4-FFF2-40B4-BE49-F238E27FC236}">
                  <a16:creationId xmlns:a16="http://schemas.microsoft.com/office/drawing/2014/main" id="{52FF55F6-4E0C-0E5C-5209-AFEC1BE41F19}"/>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13" name="TextBox 11">
              <a:extLst>
                <a:ext uri="{FF2B5EF4-FFF2-40B4-BE49-F238E27FC236}">
                  <a16:creationId xmlns:a16="http://schemas.microsoft.com/office/drawing/2014/main" id="{88D9541E-2933-39F2-ADFE-ED834BF125AE}"/>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14" name="Group 13">
            <a:extLst>
              <a:ext uri="{FF2B5EF4-FFF2-40B4-BE49-F238E27FC236}">
                <a16:creationId xmlns:a16="http://schemas.microsoft.com/office/drawing/2014/main" id="{E1A39C69-7EE7-C7A3-32E9-6F5FC065455B}"/>
              </a:ext>
            </a:extLst>
          </p:cNvPr>
          <p:cNvGrpSpPr/>
          <p:nvPr/>
        </p:nvGrpSpPr>
        <p:grpSpPr>
          <a:xfrm>
            <a:off x="721407" y="2180750"/>
            <a:ext cx="4937760" cy="3666931"/>
            <a:chOff x="3922776" y="1797463"/>
            <a:chExt cx="4937760" cy="3666931"/>
          </a:xfrm>
        </p:grpSpPr>
        <p:sp>
          <p:nvSpPr>
            <p:cNvPr id="15" name="圓角矩形 2">
              <a:extLst>
                <a:ext uri="{FF2B5EF4-FFF2-40B4-BE49-F238E27FC236}">
                  <a16:creationId xmlns:a16="http://schemas.microsoft.com/office/drawing/2014/main" id="{F439D716-23BC-0157-0EC9-E79FFD4ADBFE}"/>
                </a:ext>
              </a:extLst>
            </p:cNvPr>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Rectangle: Rounded Corners 15">
              <a:extLst>
                <a:ext uri="{FF2B5EF4-FFF2-40B4-BE49-F238E27FC236}">
                  <a16:creationId xmlns:a16="http://schemas.microsoft.com/office/drawing/2014/main" id="{98CD4EEB-AC09-4D6F-4811-3409DB853EA2}"/>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17" name="TextBox 17">
              <a:extLst>
                <a:ext uri="{FF2B5EF4-FFF2-40B4-BE49-F238E27FC236}">
                  <a16:creationId xmlns:a16="http://schemas.microsoft.com/office/drawing/2014/main" id="{D9A7FA86-66BF-A5CF-5842-9A94FBC7AE66}"/>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
        <p:nvSpPr>
          <p:cNvPr id="18" name="Rectangle 17">
            <a:extLst>
              <a:ext uri="{FF2B5EF4-FFF2-40B4-BE49-F238E27FC236}">
                <a16:creationId xmlns:a16="http://schemas.microsoft.com/office/drawing/2014/main" id="{42997B4F-73BF-1B43-31FB-554E41D68742}"/>
              </a:ext>
            </a:extLst>
          </p:cNvPr>
          <p:cNvSpPr/>
          <p:nvPr/>
        </p:nvSpPr>
        <p:spPr>
          <a:xfrm>
            <a:off x="7652972" y="3187625"/>
            <a:ext cx="2570019" cy="35110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5358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6366111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else {</a:t>
              </a:r>
            </a:p>
            <a:p>
              <a:r>
                <a:rPr lang="pt-BR" sz="2000" b="0" dirty="0">
                  <a:solidFill>
                    <a:schemeClr val="bg1">
                      <a:lumMod val="50000"/>
                    </a:schemeClr>
                  </a:solidFill>
                  <a:effectLst/>
                  <a:latin typeface="Consolas" panose="020B0609020204030204" pitchFamily="49" charset="0"/>
                </a:rPr>
                <a:t>    a = 1;</a:t>
              </a:r>
            </a:p>
            <a:p>
              <a:r>
                <a:rPr lang="pt-BR" sz="2000" b="0" dirty="0">
                  <a:solidFill>
                    <a:schemeClr val="bg1">
                      <a:lumMod val="50000"/>
                    </a:schemeClr>
                  </a:solidFill>
                  <a:effectLst/>
                  <a:latin typeface="Consolas" panose="020B0609020204030204" pitchFamily="49" charset="0"/>
                </a:rPr>
                <a:t>    b = 0;</a:t>
              </a:r>
            </a:p>
            <a:p>
              <a:r>
                <a:rPr lang="pt-BR" sz="2000" b="0" dirty="0">
                  <a:solidFill>
                    <a:schemeClr val="bg1">
                      <a:lumMod val="50000"/>
                    </a:schemeClr>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34" name="Rectangle 33">
            <a:extLst>
              <a:ext uri="{FF2B5EF4-FFF2-40B4-BE49-F238E27FC236}">
                <a16:creationId xmlns:a16="http://schemas.microsoft.com/office/drawing/2014/main" id="{BF4395AB-AE53-4CBA-EA05-ED58B276509C}"/>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EC924E93-D077-BAA4-8F6D-6F04C9D89BB4}"/>
              </a:ext>
            </a:extLst>
          </p:cNvPr>
          <p:cNvCxnSpPr>
            <a:cxnSpLocks/>
          </p:cNvCxnSpPr>
          <p:nvPr/>
        </p:nvCxnSpPr>
        <p:spPr>
          <a:xfrm>
            <a:off x="7818120" y="351129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E5810D7F-052A-A929-51C4-A71C2513BAE8}"/>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71366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42593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3" name="Rectangle 2">
            <a:extLst>
              <a:ext uri="{FF2B5EF4-FFF2-40B4-BE49-F238E27FC236}">
                <a16:creationId xmlns:a16="http://schemas.microsoft.com/office/drawing/2014/main" id="{21362396-24FF-CF9C-283D-FB433C0151F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Microsoft JhengHei" panose="020B0604030504040204" pitchFamily="34" charset="-120"/>
                <a:ea typeface="Microsoft JhengHei" panose="020B0604030504040204" pitchFamily="34" charset="-120"/>
                <a:sym typeface="Arial"/>
              </a:rPr>
              <a:t>邏輯運算子</a:t>
            </a:r>
            <a:r>
              <a:rPr lang="zh-TW" altLang="en-US" sz="6000" dirty="0">
                <a:solidFill>
                  <a:srgbClr val="FFFFFF"/>
                </a:solidFill>
                <a:latin typeface="Microsoft JhengHei" panose="020B0604030504040204" pitchFamily="34" charset="-120"/>
                <a:ea typeface="Microsoft JhengHei" panose="020B0604030504040204" pitchFamily="34" charset="-120"/>
              </a:rPr>
              <a:t> </a:t>
            </a:r>
            <a:r>
              <a:rPr lang="en-US" altLang="zh-TW" sz="6000" dirty="0">
                <a:solidFill>
                  <a:srgbClr val="FFFFFF"/>
                </a:solidFill>
                <a:latin typeface="Consolas" panose="020B0609020204030204" pitchFamily="49" charset="0"/>
              </a:rPr>
              <a:t>||</a:t>
            </a:r>
            <a:r>
              <a:rPr lang="en-US" altLang="zh-TW" sz="6000" dirty="0">
                <a:solidFill>
                  <a:srgbClr val="FFFFFF"/>
                </a:solidFill>
                <a:latin typeface="Microsoft JhengHei" panose="020B0604030504040204" pitchFamily="34" charset="-120"/>
                <a:ea typeface="Microsoft JhengHei" panose="020B0604030504040204" pitchFamily="34" charset="-120"/>
              </a:rPr>
              <a:t> (</a:t>
            </a:r>
            <a:r>
              <a:rPr lang="zh-TW" altLang="en-US" sz="6000" dirty="0">
                <a:solidFill>
                  <a:srgbClr val="FFFFFF"/>
                </a:solidFill>
                <a:latin typeface="Microsoft JhengHei" panose="020B0604030504040204" pitchFamily="34" charset="-120"/>
                <a:ea typeface="Microsoft JhengHei" panose="020B0604030504040204" pitchFamily="34" charset="-120"/>
              </a:rPr>
              <a:t>或</a:t>
            </a:r>
            <a:r>
              <a:rPr lang="en-US" altLang="zh-TW" sz="6000" dirty="0">
                <a:solidFill>
                  <a:srgbClr val="FFFFFF"/>
                </a:solidFill>
                <a:latin typeface="Microsoft JhengHei" panose="020B0604030504040204" pitchFamily="34" charset="-120"/>
                <a:ea typeface="Microsoft JhengHei" panose="020B0604030504040204" pitchFamily="34" charset="-120"/>
              </a:rPr>
              <a:t>)</a:t>
            </a:r>
            <a:endParaRPr lang="en-US" dirty="0">
              <a:latin typeface="Microsoft JhengHei" panose="020B0604030504040204" pitchFamily="34" charset="-120"/>
              <a:ea typeface="Microsoft JhengHei" panose="020B0604030504040204" pitchFamily="34" charset="-120"/>
            </a:endParaRPr>
          </a:p>
        </p:txBody>
      </p:sp>
      <p:grpSp>
        <p:nvGrpSpPr>
          <p:cNvPr id="2" name="Group 1">
            <a:extLst>
              <a:ext uri="{FF2B5EF4-FFF2-40B4-BE49-F238E27FC236}">
                <a16:creationId xmlns:a16="http://schemas.microsoft.com/office/drawing/2014/main" id="{1EA1F5EC-E8EF-39E6-5D2D-66065CC85757}"/>
              </a:ext>
            </a:extLst>
          </p:cNvPr>
          <p:cNvGrpSpPr/>
          <p:nvPr/>
        </p:nvGrpSpPr>
        <p:grpSpPr>
          <a:xfrm>
            <a:off x="804671" y="1316735"/>
            <a:ext cx="4782313" cy="2569126"/>
            <a:chOff x="4006040" y="1797463"/>
            <a:chExt cx="4782313" cy="3666931"/>
          </a:xfrm>
        </p:grpSpPr>
        <p:sp>
          <p:nvSpPr>
            <p:cNvPr id="8" name="圓角矩形 2">
              <a:extLst>
                <a:ext uri="{FF2B5EF4-FFF2-40B4-BE49-F238E27FC236}">
                  <a16:creationId xmlns:a16="http://schemas.microsoft.com/office/drawing/2014/main" id="{486424CF-B29B-5EB7-EC66-01EAB7956AF6}"/>
                </a:ext>
              </a:extLst>
            </p:cNvPr>
            <p:cNvSpPr/>
            <p:nvPr/>
          </p:nvSpPr>
          <p:spPr>
            <a:xfrm>
              <a:off x="4006040" y="1797463"/>
              <a:ext cx="4782313"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 name="Rectangle: Rounded Corners 19">
              <a:extLst>
                <a:ext uri="{FF2B5EF4-FFF2-40B4-BE49-F238E27FC236}">
                  <a16:creationId xmlns:a16="http://schemas.microsoft.com/office/drawing/2014/main" id="{41E57588-D9C1-71F6-E5D1-B8E73B6BABBF}"/>
                </a:ext>
              </a:extLst>
            </p:cNvPr>
            <p:cNvSpPr/>
            <p:nvPr/>
          </p:nvSpPr>
          <p:spPr>
            <a:xfrm>
              <a:off x="4121254" y="2675890"/>
              <a:ext cx="4521766" cy="2564325"/>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altLang="zh-TW" sz="2000" b="0" dirty="0">
                  <a:solidFill>
                    <a:srgbClr val="D4D4D4"/>
                  </a:solidFill>
                  <a:effectLst/>
                  <a:latin typeface="Consolas" panose="020B0609020204030204" pitchFamily="49" charset="0"/>
                </a:rPr>
                <a:t>{</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a:t>
              </a:r>
            </a:p>
          </p:txBody>
        </p:sp>
        <p:sp>
          <p:nvSpPr>
            <p:cNvPr id="21" name="TextBox 17">
              <a:extLst>
                <a:ext uri="{FF2B5EF4-FFF2-40B4-BE49-F238E27FC236}">
                  <a16:creationId xmlns:a16="http://schemas.microsoft.com/office/drawing/2014/main" id="{3705A7EA-256C-1FFD-DE73-737B68BB73FB}"/>
                </a:ext>
              </a:extLst>
            </p:cNvPr>
            <p:cNvSpPr txBox="1"/>
            <p:nvPr/>
          </p:nvSpPr>
          <p:spPr>
            <a:xfrm>
              <a:off x="5837658" y="188882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grpSp>
        <p:nvGrpSpPr>
          <p:cNvPr id="22" name="Group 19">
            <a:extLst>
              <a:ext uri="{FF2B5EF4-FFF2-40B4-BE49-F238E27FC236}">
                <a16:creationId xmlns:a16="http://schemas.microsoft.com/office/drawing/2014/main" id="{427A6138-33E1-9424-EA73-15A7FF1F5728}"/>
              </a:ext>
            </a:extLst>
          </p:cNvPr>
          <p:cNvGrpSpPr/>
          <p:nvPr/>
        </p:nvGrpSpPr>
        <p:grpSpPr>
          <a:xfrm>
            <a:off x="804671" y="4087708"/>
            <a:ext cx="4782313" cy="2505115"/>
            <a:chOff x="1149722" y="3834725"/>
            <a:chExt cx="4762634" cy="2505115"/>
          </a:xfrm>
        </p:grpSpPr>
        <p:sp>
          <p:nvSpPr>
            <p:cNvPr id="23" name="Rectangle: Rounded Corners 14">
              <a:extLst>
                <a:ext uri="{FF2B5EF4-FFF2-40B4-BE49-F238E27FC236}">
                  <a16:creationId xmlns:a16="http://schemas.microsoft.com/office/drawing/2014/main" id="{B21843C1-6C5B-0496-3153-AD974D85B968}"/>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3919897-6CCC-5E1D-38F1-511B0B948A75}"/>
                </a:ext>
              </a:extLst>
            </p:cNvPr>
            <p:cNvGrpSpPr/>
            <p:nvPr/>
          </p:nvGrpSpPr>
          <p:grpSpPr>
            <a:xfrm>
              <a:off x="1258824" y="3834725"/>
              <a:ext cx="4521766" cy="2387414"/>
              <a:chOff x="1258824" y="3651100"/>
              <a:chExt cx="4521766" cy="2387414"/>
            </a:xfrm>
          </p:grpSpPr>
          <p:grpSp>
            <p:nvGrpSpPr>
              <p:cNvPr id="25" name="Group 1">
                <a:extLst>
                  <a:ext uri="{FF2B5EF4-FFF2-40B4-BE49-F238E27FC236}">
                    <a16:creationId xmlns:a16="http://schemas.microsoft.com/office/drawing/2014/main" id="{72C8DE1B-CE43-A080-FE3B-6CBD74DC3C79}"/>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8" name="Rectangle: Rounded Corners 2">
                  <a:extLst>
                    <a:ext uri="{FF2B5EF4-FFF2-40B4-BE49-F238E27FC236}">
                      <a16:creationId xmlns:a16="http://schemas.microsoft.com/office/drawing/2014/main" id="{1B02EFE9-40B7-4DA1-8817-6EF040F77CA7}"/>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29" name="Rectangle: Rounded Corners 3">
                  <a:extLst>
                    <a:ext uri="{FF2B5EF4-FFF2-40B4-BE49-F238E27FC236}">
                      <a16:creationId xmlns:a16="http://schemas.microsoft.com/office/drawing/2014/main" id="{B6F41966-C51A-14EC-D114-DC8A6478764A}"/>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26" name="TextBox 4">
                <a:extLst>
                  <a:ext uri="{FF2B5EF4-FFF2-40B4-BE49-F238E27FC236}">
                    <a16:creationId xmlns:a16="http://schemas.microsoft.com/office/drawing/2014/main" id="{6A931338-62B6-AC47-73AD-846BD8F244AA}"/>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7" name="TextBox 5">
                <a:extLst>
                  <a:ext uri="{FF2B5EF4-FFF2-40B4-BE49-F238E27FC236}">
                    <a16:creationId xmlns:a16="http://schemas.microsoft.com/office/drawing/2014/main" id="{E611FACE-90E2-8BFE-3A01-447381D460AA}"/>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0" name="Group 8">
            <a:extLst>
              <a:ext uri="{FF2B5EF4-FFF2-40B4-BE49-F238E27FC236}">
                <a16:creationId xmlns:a16="http://schemas.microsoft.com/office/drawing/2014/main" id="{7A9A6014-BC4F-BF1B-8EC2-DC66A317A65D}"/>
              </a:ext>
            </a:extLst>
          </p:cNvPr>
          <p:cNvGrpSpPr/>
          <p:nvPr/>
        </p:nvGrpSpPr>
        <p:grpSpPr>
          <a:xfrm>
            <a:off x="6852873" y="1738199"/>
            <a:ext cx="4617720" cy="4552032"/>
            <a:chOff x="6461475" y="786384"/>
            <a:chExt cx="4617720" cy="5687568"/>
          </a:xfrm>
        </p:grpSpPr>
        <p:sp>
          <p:nvSpPr>
            <p:cNvPr id="31" name="Rectangle: Rounded Corners 9">
              <a:extLst>
                <a:ext uri="{FF2B5EF4-FFF2-40B4-BE49-F238E27FC236}">
                  <a16:creationId xmlns:a16="http://schemas.microsoft.com/office/drawing/2014/main" id="{D3329BE3-52E1-4AA1-FE69-E974532485FA}"/>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Rounded Corners 10">
              <a:extLst>
                <a:ext uri="{FF2B5EF4-FFF2-40B4-BE49-F238E27FC236}">
                  <a16:creationId xmlns:a16="http://schemas.microsoft.com/office/drawing/2014/main" id="{68663DF4-EC49-C690-61E8-5F7F0F325DE8}"/>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2000" b="0" dirty="0">
                  <a:solidFill>
                    <a:srgbClr val="569CD6"/>
                  </a:solidFill>
                  <a:effectLst/>
                  <a:latin typeface="Consolas" panose="020B0609020204030204" pitchFamily="49" charset="0"/>
                </a:rPr>
                <a:t>int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scanf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t>
              </a:r>
              <a:r>
                <a:rPr lang="pt-BR" sz="2000" b="0" dirty="0">
                  <a:solidFill>
                    <a:srgbClr val="9CDCFE"/>
                  </a:solidFill>
                  <a:effectLst/>
                  <a:latin typeface="Consolas" panose="020B0609020204030204" pitchFamily="49" charset="0"/>
                </a:rPr>
                <a:t>%d</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&amp;</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a:t>
              </a:r>
            </a:p>
            <a:p>
              <a:r>
                <a:rPr lang="pt-BR" sz="2000" b="0" dirty="0">
                  <a:solidFill>
                    <a:srgbClr val="C586C0"/>
                  </a:solidFill>
                  <a:effectLst/>
                  <a:latin typeface="Consolas" panose="020B0609020204030204" pitchFamily="49" charset="0"/>
                </a:rPr>
                <a:t>if</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2</a:t>
              </a:r>
              <a:r>
                <a:rPr lang="pt-BR" sz="2000" b="0" dirty="0">
                  <a:solidFill>
                    <a:srgbClr val="D4D4D4"/>
                  </a:solidFill>
                  <a:effectLst/>
                  <a:latin typeface="Consolas" panose="020B0609020204030204" pitchFamily="49" charset="0"/>
                </a:rPr>
                <a:t> || </a:t>
              </a:r>
              <a:r>
                <a:rPr lang="pt-BR" sz="2000" b="0" dirty="0">
                  <a:solidFill>
                    <a:srgbClr val="9CDCFE"/>
                  </a:solidFill>
                  <a:effectLst/>
                  <a:latin typeface="Consolas" panose="020B0609020204030204" pitchFamily="49" charset="0"/>
                </a:rPr>
                <a:t>i</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6</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chemeClr val="bg1">
                      <a:lumMod val="50000"/>
                    </a:schemeClr>
                  </a:solidFill>
                  <a:effectLst/>
                  <a:latin typeface="Consolas" panose="020B0609020204030204" pitchFamily="49" charset="0"/>
                </a:rPr>
                <a:t>a = 0;</a:t>
              </a:r>
            </a:p>
            <a:p>
              <a:r>
                <a:rPr lang="pt-BR" sz="2000" b="0" dirty="0">
                  <a:solidFill>
                    <a:schemeClr val="bg1">
                      <a:lumMod val="50000"/>
                    </a:schemeClr>
                  </a:solidFill>
                  <a:effectLst/>
                  <a:latin typeface="Consolas" panose="020B0609020204030204" pitchFamily="49" charset="0"/>
                </a:rPr>
                <a:t>    b = 1;</a:t>
              </a:r>
            </a:p>
            <a:p>
              <a:r>
                <a:rPr lang="pt-BR" sz="2000" b="0" dirty="0">
                  <a:solidFill>
                    <a:srgbClr val="D4D4D4"/>
                  </a:solidFill>
                  <a:effectLst/>
                  <a:latin typeface="Consolas" panose="020B0609020204030204" pitchFamily="49" charset="0"/>
                </a:rPr>
                <a:t>} </a:t>
              </a:r>
              <a:r>
                <a:rPr lang="pt-BR" sz="2000" b="0" dirty="0">
                  <a:solidFill>
                    <a:srgbClr val="C586C0"/>
                  </a:solidFill>
                  <a:effectLst/>
                  <a:latin typeface="Consolas" panose="020B0609020204030204" pitchFamily="49" charset="0"/>
                </a:rPr>
                <a:t>else</a:t>
              </a:r>
              <a:r>
                <a:rPr lang="pt-BR" sz="2000" b="0" dirty="0">
                  <a:solidFill>
                    <a:srgbClr val="D4D4D4"/>
                  </a:solidFill>
                  <a:effectLst/>
                  <a:latin typeface="Consolas" panose="020B0609020204030204" pitchFamily="49" charset="0"/>
                </a:rPr>
                <a:t> {</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1</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 = </a:t>
              </a:r>
              <a:r>
                <a:rPr lang="pt-BR" sz="2000" b="0" dirty="0">
                  <a:solidFill>
                    <a:srgbClr val="B5CEA8"/>
                  </a:solidFill>
                  <a:effectLst/>
                  <a:latin typeface="Consolas" panose="020B0609020204030204" pitchFamily="49" charset="0"/>
                </a:rPr>
                <a:t>0</a:t>
              </a:r>
              <a:r>
                <a:rPr lang="pt-BR" sz="2000" b="0" dirty="0">
                  <a:solidFill>
                    <a:srgbClr val="D4D4D4"/>
                  </a:solidFill>
                  <a:effectLst/>
                  <a:latin typeface="Consolas" panose="020B0609020204030204" pitchFamily="49" charset="0"/>
                </a:rPr>
                <a:t>;</a:t>
              </a:r>
            </a:p>
            <a:p>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"a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a</a:t>
              </a:r>
              <a:r>
                <a:rPr lang="pt-BR" sz="2000" b="0" dirty="0">
                  <a:solidFill>
                    <a:srgbClr val="D4D4D4"/>
                  </a:solidFill>
                  <a:effectLst/>
                  <a:latin typeface="Consolas" panose="020B0609020204030204" pitchFamily="49" charset="0"/>
                </a:rPr>
                <a:t>);</a:t>
              </a:r>
            </a:p>
            <a:p>
              <a:r>
                <a:rPr lang="pt-BR" sz="2000" b="0" dirty="0">
                  <a:solidFill>
                    <a:srgbClr val="DCDCAA"/>
                  </a:solidFill>
                  <a:effectLst/>
                  <a:latin typeface="Consolas" panose="020B0609020204030204" pitchFamily="49" charset="0"/>
                </a:rPr>
                <a:t>printf</a:t>
              </a:r>
              <a:r>
                <a:rPr lang="pt-BR" sz="2000" b="0" dirty="0">
                  <a:solidFill>
                    <a:srgbClr val="D4D4D4"/>
                  </a:solidFill>
                  <a:effectLst/>
                  <a:latin typeface="Consolas" panose="020B0609020204030204" pitchFamily="49" charset="0"/>
                </a:rPr>
                <a:t>(</a:t>
              </a:r>
              <a:r>
                <a:rPr lang="pt-BR" sz="2000" b="0" dirty="0">
                  <a:solidFill>
                    <a:srgbClr val="CE9178"/>
                  </a:solidFill>
                  <a:effectLst/>
                  <a:latin typeface="Consolas" panose="020B0609020204030204" pitchFamily="49" charset="0"/>
                </a:rPr>
                <a:t>"b = </a:t>
              </a:r>
              <a:r>
                <a:rPr lang="pt-BR" sz="2000" b="0" dirty="0">
                  <a:solidFill>
                    <a:srgbClr val="9CDCFE"/>
                  </a:solidFill>
                  <a:effectLst/>
                  <a:latin typeface="Consolas" panose="020B0609020204030204" pitchFamily="49" charset="0"/>
                </a:rPr>
                <a:t>%d</a:t>
              </a:r>
              <a:r>
                <a:rPr lang="pt-BR" sz="2000" b="0" dirty="0">
                  <a:solidFill>
                    <a:srgbClr val="D7BA7D"/>
                  </a:solidFill>
                  <a:effectLst/>
                  <a:latin typeface="Consolas" panose="020B0609020204030204" pitchFamily="49" charset="0"/>
                </a:rPr>
                <a:t>\n</a:t>
              </a:r>
              <a:r>
                <a:rPr lang="pt-BR" sz="2000" b="0" dirty="0">
                  <a:solidFill>
                    <a:srgbClr val="CE9178"/>
                  </a:solidFill>
                  <a:effectLst/>
                  <a:latin typeface="Consolas" panose="020B0609020204030204" pitchFamily="49" charset="0"/>
                </a:rPr>
                <a:t>"</a:t>
              </a:r>
              <a:r>
                <a:rPr lang="pt-BR" sz="2000" b="0" dirty="0">
                  <a:solidFill>
                    <a:srgbClr val="D4D4D4"/>
                  </a:solidFill>
                  <a:effectLst/>
                  <a:latin typeface="Consolas" panose="020B0609020204030204" pitchFamily="49" charset="0"/>
                </a:rPr>
                <a:t>, </a:t>
              </a:r>
              <a:r>
                <a:rPr lang="pt-BR" sz="2000" b="0" dirty="0">
                  <a:solidFill>
                    <a:srgbClr val="9CDCFE"/>
                  </a:solidFill>
                  <a:effectLst/>
                  <a:latin typeface="Consolas" panose="020B0609020204030204" pitchFamily="49" charset="0"/>
                </a:rPr>
                <a:t>b</a:t>
              </a:r>
              <a:r>
                <a:rPr lang="pt-BR" sz="2000" b="0" dirty="0">
                  <a:solidFill>
                    <a:srgbClr val="D4D4D4"/>
                  </a:solidFill>
                  <a:effectLst/>
                  <a:latin typeface="Consolas" panose="020B0609020204030204" pitchFamily="49" charset="0"/>
                </a:rPr>
                <a:t>);</a:t>
              </a:r>
            </a:p>
          </p:txBody>
        </p:sp>
        <p:sp>
          <p:nvSpPr>
            <p:cNvPr id="33" name="TextBox 11">
              <a:extLst>
                <a:ext uri="{FF2B5EF4-FFF2-40B4-BE49-F238E27FC236}">
                  <a16:creationId xmlns:a16="http://schemas.microsoft.com/office/drawing/2014/main" id="{2106D649-AFB4-A941-86F0-5E30471FE3BC}"/>
                </a:ext>
              </a:extLst>
            </p:cNvPr>
            <p:cNvSpPr txBox="1"/>
            <p:nvPr/>
          </p:nvSpPr>
          <p:spPr>
            <a:xfrm>
              <a:off x="7985505" y="849643"/>
              <a:ext cx="1569660" cy="646332"/>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sp>
        <p:nvSpPr>
          <p:cNvPr id="4" name="Rectangle 3">
            <a:extLst>
              <a:ext uri="{FF2B5EF4-FFF2-40B4-BE49-F238E27FC236}">
                <a16:creationId xmlns:a16="http://schemas.microsoft.com/office/drawing/2014/main" id="{C5F1F676-2ADE-47F3-C398-75571A0B9E41}"/>
              </a:ext>
            </a:extLst>
          </p:cNvPr>
          <p:cNvSpPr/>
          <p:nvPr/>
        </p:nvSpPr>
        <p:spPr>
          <a:xfrm>
            <a:off x="7242048" y="3200400"/>
            <a:ext cx="3310128" cy="21671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A23C78C7-FE0D-3B42-819A-EBCB1FF696E1}"/>
              </a:ext>
            </a:extLst>
          </p:cNvPr>
          <p:cNvCxnSpPr>
            <a:cxnSpLocks/>
          </p:cNvCxnSpPr>
          <p:nvPr/>
        </p:nvCxnSpPr>
        <p:spPr>
          <a:xfrm>
            <a:off x="7818120"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A810B4EA-A03C-BAF0-1175-E40BDC29367A}"/>
              </a:ext>
            </a:extLst>
          </p:cNvPr>
          <p:cNvCxnSpPr>
            <a:cxnSpLocks/>
          </p:cNvCxnSpPr>
          <p:nvPr/>
        </p:nvCxnSpPr>
        <p:spPr>
          <a:xfrm>
            <a:off x="9224187" y="337413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622422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11685317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05603690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387972937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altLang="zh-TW" sz="2800" dirty="0">
                <a:solidFill>
                  <a:srgbClr val="D4D4D4"/>
                </a:solidFill>
                <a:latin typeface="Consolas" panose="020B0609020204030204" pitchFamily="49" charset="0"/>
              </a:rPr>
              <a:t>{</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 </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256716880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sp>
        <p:nvSpPr>
          <p:cNvPr id="3" name="圓角矩形 2"/>
          <p:cNvSpPr/>
          <p:nvPr/>
        </p:nvSpPr>
        <p:spPr>
          <a:xfrm>
            <a:off x="2734056" y="1451491"/>
            <a:ext cx="6739128" cy="5182574"/>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864459" y="2168569"/>
            <a:ext cx="6478321" cy="437969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b="0" dirty="0">
                <a:solidFill>
                  <a:srgbClr val="D4D4D4"/>
                </a:solidFill>
                <a:effectLst/>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b="0" dirty="0">
                <a:solidFill>
                  <a:srgbClr val="D4D4D4"/>
                </a:solidFill>
                <a:effectLst/>
                <a:latin typeface="Consolas" panose="020B0609020204030204" pitchFamily="49" charset="0"/>
              </a:rPr>
              <a:t>) {</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 </a:t>
            </a:r>
            <a:r>
              <a:rPr lang="en-US" altLang="zh-TW" sz="2800" dirty="0">
                <a:solidFill>
                  <a:srgbClr val="C586C0"/>
                </a:solidFill>
                <a:latin typeface="Consolas" panose="020B0609020204030204" pitchFamily="49" charset="0"/>
              </a:rPr>
              <a:t>else</a:t>
            </a:r>
            <a:r>
              <a:rPr lang="zh-TW" altLang="en-US" sz="2800" dirty="0">
                <a:solidFill>
                  <a:srgbClr val="D4D4D4"/>
                </a:solidFill>
                <a:latin typeface="Consolas" panose="020B0609020204030204" pitchFamily="49" charset="0"/>
              </a:rPr>
              <a:t> </a:t>
            </a:r>
            <a:r>
              <a:rPr lang="en-US" sz="2800" b="0" i="0" u="none" strike="noStrike" dirty="0">
                <a:solidFill>
                  <a:srgbClr val="C586C0"/>
                </a:solidFill>
                <a:effectLst/>
                <a:latin typeface="Consolas" panose="020B0609020204030204" pitchFamily="49" charset="0"/>
              </a:rPr>
              <a:t>if </a:t>
            </a:r>
            <a:r>
              <a:rPr lang="en-US" altLang="zh-TW" sz="2800" dirty="0">
                <a:solidFill>
                  <a:srgbClr val="D4D4D4"/>
                </a:solidFill>
                <a:latin typeface="Consolas" panose="020B0609020204030204" pitchFamily="49" charset="0"/>
              </a:rPr>
              <a:t>(</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800" dirty="0">
                <a:solidFill>
                  <a:srgbClr val="D4D4D4"/>
                </a:solidFill>
                <a:latin typeface="Consolas" panose="020B0609020204030204" pitchFamily="49" charset="0"/>
              </a:rPr>
              <a:t>) {</a:t>
            </a:r>
          </a:p>
          <a:p>
            <a:r>
              <a:rPr lang="en-US" altLang="zh-TW" sz="2800" dirty="0">
                <a:solidFill>
                  <a:srgbClr val="D4D4D4"/>
                </a:solidFill>
                <a:latin typeface="Consolas" panose="020B0609020204030204" pitchFamily="49" charset="0"/>
              </a:rPr>
              <a:t>    </a:t>
            </a:r>
            <a:r>
              <a:rPr lang="zh-TW" altLang="en-US" sz="28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dirty="0">
                <a:solidFill>
                  <a:srgbClr val="D4D4D4"/>
                </a:solidFill>
                <a:latin typeface="Consolas" panose="020B0609020204030204" pitchFamily="49" charset="0"/>
              </a:rPr>
              <a:t>}</a:t>
            </a:r>
            <a:endParaRPr lang="en-US" altLang="zh-TW" sz="2800" b="0" dirty="0">
              <a:solidFill>
                <a:srgbClr val="D4D4D4"/>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49621" y="1486865"/>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spTree>
    <p:extLst>
      <p:ext uri="{BB962C8B-B14F-4D97-AF65-F5344CB8AC3E}">
        <p14:creationId xmlns:p14="http://schemas.microsoft.com/office/powerpoint/2010/main" val="186583684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5" name="Rectangle 4">
            <a:extLst>
              <a:ext uri="{FF2B5EF4-FFF2-40B4-BE49-F238E27FC236}">
                <a16:creationId xmlns:a16="http://schemas.microsoft.com/office/drawing/2014/main" id="{FC755F8D-0EB6-0372-1687-74E391275C93}"/>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 name="Group 1">
            <a:extLst>
              <a:ext uri="{FF2B5EF4-FFF2-40B4-BE49-F238E27FC236}">
                <a16:creationId xmlns:a16="http://schemas.microsoft.com/office/drawing/2014/main" id="{C11DD3B1-FB40-8CE8-5B7E-3FFC7ECD2F77}"/>
              </a:ext>
            </a:extLst>
          </p:cNvPr>
          <p:cNvGrpSpPr/>
          <p:nvPr/>
        </p:nvGrpSpPr>
        <p:grpSpPr>
          <a:xfrm>
            <a:off x="3637280" y="2640754"/>
            <a:ext cx="4917440" cy="2505115"/>
            <a:chOff x="1060987" y="1068000"/>
            <a:chExt cx="4917440" cy="2505115"/>
          </a:xfrm>
        </p:grpSpPr>
        <p:sp>
          <p:nvSpPr>
            <p:cNvPr id="3" name="Rectangle: Rounded Corners 2">
              <a:extLst>
                <a:ext uri="{FF2B5EF4-FFF2-40B4-BE49-F238E27FC236}">
                  <a16:creationId xmlns:a16="http://schemas.microsoft.com/office/drawing/2014/main" id="{92983469-7152-0D8B-02ED-EE3D25A934F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A8F6DDD2-46F4-CB0E-8EB1-DDB1B3BF629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6" name="TextBox 5">
              <a:extLst>
                <a:ext uri="{FF2B5EF4-FFF2-40B4-BE49-F238E27FC236}">
                  <a16:creationId xmlns:a16="http://schemas.microsoft.com/office/drawing/2014/main" id="{6BD6BEA3-6B7E-2011-B500-D7BD5C769985}"/>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2268355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0</a:t>
                  </a:r>
                </a:p>
                <a:p>
                  <a:r>
                    <a:rPr lang="en-US" sz="2800" dirty="0">
                      <a:solidFill>
                        <a:srgbClr val="262626"/>
                      </a:solidFill>
                    </a:rPr>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80A94D5B-AED2-86D2-6452-60C3EEECDE38}"/>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15793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3) {</a:t>
              </a:r>
            </a:p>
            <a:p>
              <a:r>
                <a:rPr lang="en-US" sz="2000" b="0" dirty="0">
                  <a:solidFill>
                    <a:schemeClr val="bg1">
                      <a:lumMod val="50000"/>
                    </a:schemeClr>
                  </a:solidFill>
                  <a:effectLst/>
                  <a:latin typeface="Consolas" panose="020B0609020204030204" pitchFamily="49" charset="0"/>
                </a:rPr>
                <a:t>    a = 1;</a:t>
              </a:r>
            </a:p>
            <a:p>
              <a:r>
                <a:rPr lang="en-US" sz="2000" b="0" dirty="0">
                  <a:solidFill>
                    <a:schemeClr val="bg1">
                      <a:lumMod val="50000"/>
                    </a:schemeClr>
                  </a:solidFill>
                  <a:effectLst/>
                  <a:latin typeface="Consolas" panose="020B0609020204030204" pitchFamily="49" charset="0"/>
                </a:rPr>
                <a:t>    b = 2;</a:t>
              </a:r>
            </a:p>
            <a:p>
              <a:r>
                <a:rPr lang="en-US" sz="2000" b="0" dirty="0">
                  <a:solidFill>
                    <a:schemeClr val="bg1">
                      <a:lumMod val="50000"/>
                    </a:schemeClr>
                  </a:solidFill>
                  <a:effectLst/>
                  <a:latin typeface="Consolas" panose="020B0609020204030204" pitchFamily="49" charset="0"/>
                </a:rPr>
                <a:t>} 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2" name="Rectangle 41">
            <a:extLst>
              <a:ext uri="{FF2B5EF4-FFF2-40B4-BE49-F238E27FC236}">
                <a16:creationId xmlns:a16="http://schemas.microsoft.com/office/drawing/2014/main" id="{AC8A0669-CF9C-80F4-5CD0-9B2A2A21E28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Connector 42">
            <a:extLst>
              <a:ext uri="{FF2B5EF4-FFF2-40B4-BE49-F238E27FC236}">
                <a16:creationId xmlns:a16="http://schemas.microsoft.com/office/drawing/2014/main" id="{FAD3BC62-1EC3-75D4-C0A5-E01777429B1A}"/>
              </a:ext>
            </a:extLst>
          </p:cNvPr>
          <p:cNvCxnSpPr>
            <a:cxnSpLocks/>
          </p:cNvCxnSpPr>
          <p:nvPr/>
        </p:nvCxnSpPr>
        <p:spPr>
          <a:xfrm>
            <a:off x="7468539" y="202996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90721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1</a:t>
                  </a:r>
                </a:p>
                <a:p>
                  <a:r>
                    <a:rPr lang="en-US" sz="2800" dirty="0">
                      <a:solidFill>
                        <a:srgbClr val="262626"/>
                      </a:solidFill>
                    </a:rPr>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BAE7F199-7281-4B2A-91EC-11B4BF14130A}"/>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753261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a:t>
              </a:r>
              <a:r>
                <a:rPr lang="en-US" sz="2000" b="0" dirty="0" err="1">
                  <a:solidFill>
                    <a:schemeClr val="bg1">
                      <a:lumMod val="50000"/>
                    </a:schemeClr>
                  </a:solidFill>
                  <a:effectLst/>
                  <a:latin typeface="Consolas" panose="020B0609020204030204" pitchFamily="49" charset="0"/>
                </a:rPr>
                <a:t>i</a:t>
              </a:r>
              <a:r>
                <a:rPr lang="en-US" sz="2000" b="0" dirty="0">
                  <a:solidFill>
                    <a:schemeClr val="bg1">
                      <a:lumMod val="50000"/>
                    </a:schemeClr>
                  </a:solidFill>
                  <a:effectLst/>
                  <a:latin typeface="Consolas" panose="020B0609020204030204" pitchFamily="49" charset="0"/>
                </a:rPr>
                <a:t> == 4) {</a:t>
              </a:r>
            </a:p>
            <a:p>
              <a:r>
                <a:rPr lang="en-US" sz="2000" b="0" dirty="0">
                  <a:solidFill>
                    <a:schemeClr val="bg1">
                      <a:lumMod val="50000"/>
                    </a:schemeClr>
                  </a:solidFill>
                  <a:effectLst/>
                  <a:latin typeface="Consolas" panose="020B0609020204030204" pitchFamily="49" charset="0"/>
                </a:rPr>
                <a:t>    a = 2;</a:t>
              </a:r>
            </a:p>
            <a:p>
              <a:r>
                <a:rPr lang="en-US" sz="2000" b="0" dirty="0">
                  <a:solidFill>
                    <a:schemeClr val="bg1">
                      <a:lumMod val="50000"/>
                    </a:schemeClr>
                  </a:solidFill>
                  <a:effectLst/>
                  <a:latin typeface="Consolas" panose="020B0609020204030204" pitchFamily="49" charset="0"/>
                </a:rPr>
                <a:t>    b = 3;</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2</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F1546E1-1117-EBAE-2C15-6CAA8602D20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8CD290A-E4F9-E337-A312-DDC67A99D559}"/>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551E31D-3585-63BC-C588-DA1BD3790811}"/>
              </a:ext>
            </a:extLst>
          </p:cNvPr>
          <p:cNvCxnSpPr>
            <a:cxnSpLocks/>
          </p:cNvCxnSpPr>
          <p:nvPr/>
        </p:nvCxnSpPr>
        <p:spPr>
          <a:xfrm>
            <a:off x="8590203" y="293217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8711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2</a:t>
                  </a:r>
                </a:p>
                <a:p>
                  <a:r>
                    <a:rPr lang="en-US" sz="2800" dirty="0">
                      <a:solidFill>
                        <a:srgbClr val="262626"/>
                      </a:solidFill>
                    </a:rPr>
                    <a:t>b = 3</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E02A5A74-7613-935B-2E33-D06107EAD123}"/>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7331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 = 3;</a:t>
              </a:r>
            </a:p>
            <a:p>
              <a:r>
                <a:rPr lang="en-US" sz="2000" b="0" dirty="0">
                  <a:solidFill>
                    <a:schemeClr val="bg1">
                      <a:lumMod val="50000"/>
                    </a:schemeClr>
                  </a:solidFill>
                  <a:effectLst/>
                  <a:latin typeface="Consolas" panose="020B0609020204030204" pitchFamily="49" charset="0"/>
                </a:rPr>
                <a:t>    b = 4;</a:t>
              </a:r>
            </a:p>
            <a:p>
              <a:r>
                <a:rPr lang="en-US" sz="2000" b="0" dirty="0">
                  <a:solidFill>
                    <a:schemeClr val="bg1">
                      <a:lumMod val="50000"/>
                    </a:schemeClr>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C51481C0-60A9-B246-C2E0-257D90DFA2D6}"/>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AE5CB89F-FE2D-DAE7-489A-88DA23E52E8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13D5CF41-1B42-82C9-AD87-0439E35113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5B6DB603-63AA-F9A0-6253-48EDAA452273}"/>
              </a:ext>
            </a:extLst>
          </p:cNvPr>
          <p:cNvCxnSpPr>
            <a:cxnSpLocks/>
          </p:cNvCxnSpPr>
          <p:nvPr/>
        </p:nvCxnSpPr>
        <p:spPr>
          <a:xfrm>
            <a:off x="8590203" y="38618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6" name="Group 19">
            <a:extLst>
              <a:ext uri="{FF2B5EF4-FFF2-40B4-BE49-F238E27FC236}">
                <a16:creationId xmlns:a16="http://schemas.microsoft.com/office/drawing/2014/main" id="{E18125D8-50B1-776A-1B51-7799091EB520}"/>
              </a:ext>
            </a:extLst>
          </p:cNvPr>
          <p:cNvGrpSpPr/>
          <p:nvPr/>
        </p:nvGrpSpPr>
        <p:grpSpPr>
          <a:xfrm>
            <a:off x="799634" y="3999734"/>
            <a:ext cx="4782313" cy="2505115"/>
            <a:chOff x="1149722" y="3834725"/>
            <a:chExt cx="4762634" cy="2505115"/>
          </a:xfrm>
        </p:grpSpPr>
        <p:sp>
          <p:nvSpPr>
            <p:cNvPr id="7" name="Rectangle: Rounded Corners 14">
              <a:extLst>
                <a:ext uri="{FF2B5EF4-FFF2-40B4-BE49-F238E27FC236}">
                  <a16:creationId xmlns:a16="http://schemas.microsoft.com/office/drawing/2014/main" id="{45B99027-1B15-71F4-455C-B6087B75F09B}"/>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2E707F6E-02A7-E04D-BBB6-2EADD8E9A556}"/>
                </a:ext>
              </a:extLst>
            </p:cNvPr>
            <p:cNvGrpSpPr/>
            <p:nvPr/>
          </p:nvGrpSpPr>
          <p:grpSpPr>
            <a:xfrm>
              <a:off x="1258824" y="3834725"/>
              <a:ext cx="4521766" cy="2387414"/>
              <a:chOff x="1258824" y="3651100"/>
              <a:chExt cx="4521766" cy="2387414"/>
            </a:xfrm>
          </p:grpSpPr>
          <p:grpSp>
            <p:nvGrpSpPr>
              <p:cNvPr id="13" name="Group 1">
                <a:extLst>
                  <a:ext uri="{FF2B5EF4-FFF2-40B4-BE49-F238E27FC236}">
                    <a16:creationId xmlns:a16="http://schemas.microsoft.com/office/drawing/2014/main" id="{4C7EA52C-E2EF-BF64-7C40-04B6CE23BD46}"/>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16" name="Rectangle: Rounded Corners 2">
                  <a:extLst>
                    <a:ext uri="{FF2B5EF4-FFF2-40B4-BE49-F238E27FC236}">
                      <a16:creationId xmlns:a16="http://schemas.microsoft.com/office/drawing/2014/main" id="{C07DE215-0249-3082-624D-925A573D1F23}"/>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4</a:t>
                  </a:r>
                </a:p>
              </p:txBody>
            </p:sp>
            <p:sp>
              <p:nvSpPr>
                <p:cNvPr id="17" name="Rectangle: Rounded Corners 3">
                  <a:extLst>
                    <a:ext uri="{FF2B5EF4-FFF2-40B4-BE49-F238E27FC236}">
                      <a16:creationId xmlns:a16="http://schemas.microsoft.com/office/drawing/2014/main" id="{B1BCCCCB-9BD0-E859-B9F7-63C858709670}"/>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bg1"/>
                      </a:solidFill>
                    </a:rPr>
                    <a:t>a = 2</a:t>
                  </a:r>
                </a:p>
                <a:p>
                  <a:r>
                    <a:rPr lang="en-US" sz="2800" dirty="0">
                      <a:solidFill>
                        <a:schemeClr val="bg1"/>
                      </a:solidFill>
                    </a:rPr>
                    <a:t>b = 3</a:t>
                  </a:r>
                </a:p>
              </p:txBody>
            </p:sp>
          </p:grpSp>
          <p:sp>
            <p:nvSpPr>
              <p:cNvPr id="14" name="TextBox 4">
                <a:extLst>
                  <a:ext uri="{FF2B5EF4-FFF2-40B4-BE49-F238E27FC236}">
                    <a16:creationId xmlns:a16="http://schemas.microsoft.com/office/drawing/2014/main" id="{5A571DFC-907E-F8F6-2310-C328B21F615E}"/>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15" name="TextBox 5">
                <a:extLst>
                  <a:ext uri="{FF2B5EF4-FFF2-40B4-BE49-F238E27FC236}">
                    <a16:creationId xmlns:a16="http://schemas.microsoft.com/office/drawing/2014/main" id="{600F57DB-77B9-6AF4-BB98-B51396604003}"/>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82195657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1</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 = 3</a:t>
                  </a:r>
                </a:p>
                <a:p>
                  <a:r>
                    <a:rPr lang="en-US" sz="2800" dirty="0">
                      <a:solidFill>
                        <a:srgbClr val="262626"/>
                      </a:solidFill>
                    </a:rPr>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7BEE58F3-5CF3-E5B1-9C28-732CC9906D9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000871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9" name="Group 8">
            <a:extLst>
              <a:ext uri="{FF2B5EF4-FFF2-40B4-BE49-F238E27FC236}">
                <a16:creationId xmlns:a16="http://schemas.microsoft.com/office/drawing/2014/main" id="{17664304-01CA-64EC-5DB4-4EF1D79141E6}"/>
              </a:ext>
            </a:extLst>
          </p:cNvPr>
          <p:cNvGrpSpPr/>
          <p:nvPr/>
        </p:nvGrpSpPr>
        <p:grpSpPr>
          <a:xfrm>
            <a:off x="6605018" y="203179"/>
            <a:ext cx="4786604" cy="6451641"/>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1995" y="1335498"/>
              <a:ext cx="4336680" cy="506139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2</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0;</a:t>
              </a:r>
            </a:p>
            <a:p>
              <a:r>
                <a:rPr lang="en-US" sz="2000" b="0" dirty="0">
                  <a:solidFill>
                    <a:schemeClr val="bg1">
                      <a:lumMod val="50000"/>
                    </a:schemeClr>
                  </a:solidFill>
                  <a:effectLst/>
                  <a:latin typeface="Consolas" panose="020B0609020204030204" pitchFamily="49" charset="0"/>
                </a:rPr>
                <a:t>    b = 1;</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1;</a:t>
              </a:r>
            </a:p>
            <a:p>
              <a:r>
                <a:rPr lang="en-US" sz="2000" b="0" dirty="0">
                  <a:solidFill>
                    <a:schemeClr val="bg1">
                      <a:lumMod val="50000"/>
                    </a:schemeClr>
                  </a:solidFill>
                  <a:effectLst/>
                  <a:latin typeface="Consolas" panose="020B0609020204030204" pitchFamily="49" charset="0"/>
                </a:rPr>
                <a:t>    b = 2;</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err="1">
                  <a:solidFill>
                    <a:srgbClr val="9CDCFE"/>
                  </a:solidFill>
                  <a:effectLst/>
                  <a:latin typeface="Consolas" panose="020B0609020204030204" pitchFamily="49" charset="0"/>
                </a:rPr>
                <a:t>i</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a = 2;</a:t>
              </a:r>
            </a:p>
            <a:p>
              <a:r>
                <a:rPr lang="en-US" sz="2000" b="0" dirty="0">
                  <a:solidFill>
                    <a:schemeClr val="bg1">
                      <a:lumMod val="50000"/>
                    </a:schemeClr>
                  </a:solidFill>
                  <a:effectLst/>
                  <a:latin typeface="Consolas" panose="020B0609020204030204" pitchFamily="49" charset="0"/>
                </a:rPr>
                <a:t>    b = 3;</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3</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 = </a:t>
              </a:r>
              <a:r>
                <a:rPr lang="en-US" sz="2000" b="0" dirty="0">
                  <a:solidFill>
                    <a:srgbClr val="B5CEA8"/>
                  </a:solidFill>
                  <a:effectLst/>
                  <a:latin typeface="Consolas" panose="020B0609020204030204" pitchFamily="49" charset="0"/>
                </a:rPr>
                <a:t>4</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 = </a:t>
              </a:r>
              <a:r>
                <a:rPr lang="en-US" sz="2000" b="0" dirty="0">
                  <a:solidFill>
                    <a:srgbClr val="9CDCFE"/>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59F3F67-4587-7D79-51E5-59165DB4F179}"/>
                </a:ext>
              </a:extLst>
            </p:cNvPr>
            <p:cNvSpPr txBox="1"/>
            <p:nvPr/>
          </p:nvSpPr>
          <p:spPr>
            <a:xfrm>
              <a:off x="8033326" y="786384"/>
              <a:ext cx="1569660" cy="646331"/>
            </a:xfrm>
            <a:prstGeom prst="rect">
              <a:avLst/>
            </a:prstGeom>
            <a:noFill/>
          </p:spPr>
          <p:txBody>
            <a:bodyPr wrap="none" rtlCol="0">
              <a:spAutoFit/>
            </a:bodyPr>
            <a:lstStyle/>
            <a:p>
              <a:r>
                <a:rPr lang="zh-TW" altLang="en-US" sz="3600" dirty="0">
                  <a:solidFill>
                    <a:schemeClr val="bg1"/>
                  </a:solidFill>
                </a:rPr>
                <a:t>程式碼</a:t>
              </a:r>
              <a:endParaRPr lang="en-US" sz="3600" dirty="0">
                <a:solidFill>
                  <a:schemeClr val="bg1"/>
                </a:solidFill>
              </a:endParaRPr>
            </a:p>
          </p:txBody>
        </p:sp>
      </p:grpSp>
      <p:grpSp>
        <p:nvGrpSpPr>
          <p:cNvPr id="30" name="Group 19">
            <a:extLst>
              <a:ext uri="{FF2B5EF4-FFF2-40B4-BE49-F238E27FC236}">
                <a16:creationId xmlns:a16="http://schemas.microsoft.com/office/drawing/2014/main" id="{AFF020A9-0FCC-D817-72BC-ABB3F6DB7B14}"/>
              </a:ext>
            </a:extLst>
          </p:cNvPr>
          <p:cNvGrpSpPr/>
          <p:nvPr/>
        </p:nvGrpSpPr>
        <p:grpSpPr>
          <a:xfrm>
            <a:off x="799634" y="3999734"/>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3</a:t>
                  </a:r>
                </a:p>
                <a:p>
                  <a:r>
                    <a:rPr lang="en-US" sz="2800" dirty="0"/>
                    <a:t>b = 4</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41" name="Group 40">
            <a:extLst>
              <a:ext uri="{FF2B5EF4-FFF2-40B4-BE49-F238E27FC236}">
                <a16:creationId xmlns:a16="http://schemas.microsoft.com/office/drawing/2014/main" id="{46AC6B1A-561B-2D41-4315-276991650386}"/>
              </a:ext>
            </a:extLst>
          </p:cNvPr>
          <p:cNvGrpSpPr/>
          <p:nvPr/>
        </p:nvGrpSpPr>
        <p:grpSpPr>
          <a:xfrm>
            <a:off x="800378" y="303873"/>
            <a:ext cx="4786605" cy="3414320"/>
            <a:chOff x="2946352" y="1451492"/>
            <a:chExt cx="4786605" cy="3414320"/>
          </a:xfrm>
        </p:grpSpPr>
        <p:sp>
          <p:nvSpPr>
            <p:cNvPr id="38" name="圓角矩形 2">
              <a:extLst>
                <a:ext uri="{FF2B5EF4-FFF2-40B4-BE49-F238E27FC236}">
                  <a16:creationId xmlns:a16="http://schemas.microsoft.com/office/drawing/2014/main" id="{0B6C6F9B-9C77-C047-05A1-11786AF51DE3}"/>
                </a:ext>
              </a:extLst>
            </p:cNvPr>
            <p:cNvSpPr/>
            <p:nvPr/>
          </p:nvSpPr>
          <p:spPr>
            <a:xfrm>
              <a:off x="2946352" y="1451492"/>
              <a:ext cx="4786605" cy="3414320"/>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Rectangle: Rounded Corners 5">
              <a:extLst>
                <a:ext uri="{FF2B5EF4-FFF2-40B4-BE49-F238E27FC236}">
                  <a16:creationId xmlns:a16="http://schemas.microsoft.com/office/drawing/2014/main" id="{FF84789B-2434-0DAC-62D9-C849E43DFF51}"/>
                </a:ext>
              </a:extLst>
            </p:cNvPr>
            <p:cNvSpPr/>
            <p:nvPr/>
          </p:nvSpPr>
          <p:spPr>
            <a:xfrm>
              <a:off x="3092012" y="2168570"/>
              <a:ext cx="4512466" cy="250511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000" b="0" i="0" u="none" strike="noStrike" dirty="0">
                  <a:solidFill>
                    <a:srgbClr val="C586C0"/>
                  </a:solidFill>
                  <a:effectLst/>
                  <a:latin typeface="Consolas" panose="020B0609020204030204" pitchFamily="49" charset="0"/>
                </a:rPr>
                <a:t>if</a:t>
              </a:r>
              <a:r>
                <a:rPr lang="en-US" sz="2000" b="0" i="0" u="none" strike="noStrike" dirty="0">
                  <a:solidFill>
                    <a:srgbClr val="D4D4D4"/>
                  </a:solidFill>
                  <a:effectLst/>
                  <a:latin typeface="Consolas" panose="020B0609020204030204" pitchFamily="49" charset="0"/>
                </a:rPr>
                <a:t> (</a:t>
              </a:r>
              <a:r>
                <a:rPr lang="zh-TW" altLang="en-US" sz="20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000" b="0" i="0" u="none" strike="noStrike" dirty="0">
                  <a:solidFill>
                    <a:srgbClr val="D4D4D4"/>
                  </a:solidFill>
                  <a:effectLst/>
                  <a:latin typeface="Consolas" panose="020B0609020204030204" pitchFamily="49" charset="0"/>
                </a:rPr>
                <a:t>) {</a:t>
              </a:r>
              <a:endParaRPr lang="en-US" sz="2000" b="0" dirty="0">
                <a:effectLst/>
              </a:endParaRPr>
            </a:p>
            <a:p>
              <a:pPr marL="0" marR="0" lvl="0" indent="0" algn="l" rtl="0">
                <a:lnSpc>
                  <a:spcPct val="100000"/>
                </a:lnSpc>
                <a:spcBef>
                  <a:spcPts val="0"/>
                </a:spcBef>
                <a:spcAft>
                  <a:spcPts val="0"/>
                </a:spcAft>
                <a:buNone/>
              </a:pPr>
              <a:r>
                <a:rPr lang="en-US" sz="2000" b="0" i="0" u="none" strike="noStrike"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r>
                <a:rPr lang="en-US" sz="2000" b="0" i="0" u="none" strike="noStrike" dirty="0">
                  <a:solidFill>
                    <a:srgbClr val="D4D4D4"/>
                  </a:solidFill>
                  <a:effectLst/>
                  <a:latin typeface="Consolas" panose="020B0609020204030204" pitchFamily="49" charset="0"/>
                </a:rPr>
                <a:t>}</a:t>
              </a:r>
              <a:r>
                <a:rPr lang="zh-TW" altLang="en-US" sz="2000" b="0" i="0" u="none" strike="noStrike" dirty="0">
                  <a:solidFill>
                    <a:srgbClr val="D4D4D4"/>
                  </a:solidFill>
                  <a:effectLst/>
                  <a:latin typeface="Consolas" panose="020B0609020204030204" pitchFamily="49" charset="0"/>
                </a:rPr>
                <a:t> </a:t>
              </a:r>
              <a:r>
                <a:rPr lang="en-US" altLang="zh-TW" sz="2000" b="0" dirty="0">
                  <a:solidFill>
                    <a:srgbClr val="C586C0"/>
                  </a:solidFill>
                  <a:effectLst/>
                  <a:latin typeface="Consolas" panose="020B0609020204030204" pitchFamily="49" charset="0"/>
                </a:rPr>
                <a:t>else</a:t>
              </a:r>
              <a:r>
                <a:rPr lang="zh-TW" altLang="en-US" sz="2000" b="0" dirty="0">
                  <a:solidFill>
                    <a:srgbClr val="D4D4D4"/>
                  </a:solidFill>
                  <a:effectLst/>
                  <a:latin typeface="Consolas" panose="020B0609020204030204" pitchFamily="49" charset="0"/>
                </a:rPr>
                <a:t> </a:t>
              </a:r>
              <a:r>
                <a:rPr lang="en-US" sz="2000" b="0" i="0" u="none" strike="noStrike" dirty="0">
                  <a:solidFill>
                    <a:srgbClr val="C586C0"/>
                  </a:solidFill>
                  <a:effectLst/>
                  <a:latin typeface="Consolas" panose="020B0609020204030204" pitchFamily="49" charset="0"/>
                </a:rPr>
                <a:t>if </a:t>
              </a:r>
              <a:r>
                <a:rPr lang="en-US" altLang="zh-TW" sz="2000" b="0" dirty="0">
                  <a:solidFill>
                    <a:srgbClr val="D4D4D4"/>
                  </a:solidFill>
                  <a:effectLst/>
                  <a:latin typeface="Consolas" panose="020B0609020204030204" pitchFamily="49" charset="0"/>
                </a:rPr>
                <a:t>(</a:t>
              </a:r>
              <a:r>
                <a:rPr lang="zh-TW" altLang="en-US" sz="20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判斷的條件</a:t>
              </a:r>
              <a:r>
                <a:rPr lang="en-US" altLang="zh-TW" sz="2000" b="0" dirty="0">
                  <a:solidFill>
                    <a:srgbClr val="D4D4D4"/>
                  </a:solidFill>
                  <a:effectLst/>
                  <a:latin typeface="Consolas" panose="020B0609020204030204" pitchFamily="49" charset="0"/>
                </a:rPr>
                <a:t>) {</a:t>
              </a:r>
            </a:p>
            <a:p>
              <a:r>
                <a:rPr lang="en-US" altLang="zh-TW" sz="2000" b="0" dirty="0">
                  <a:solidFill>
                    <a:srgbClr val="D4D4D4"/>
                  </a:solidFill>
                  <a:effectLst/>
                  <a:latin typeface="Consolas" panose="020B0609020204030204" pitchFamily="49" charset="0"/>
                </a:rPr>
                <a:t>    </a:t>
              </a:r>
              <a:r>
                <a:rPr lang="zh-TW" altLang="en-US" sz="20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b="0" dirty="0">
                  <a:solidFill>
                    <a:srgbClr val="D4D4D4"/>
                  </a:solidFill>
                  <a:effectLst/>
                  <a:latin typeface="Consolas" panose="020B0609020204030204" pitchFamily="49" charset="0"/>
                </a:rPr>
                <a:t>} </a:t>
              </a:r>
              <a:r>
                <a:rPr lang="en-US" altLang="zh-TW" sz="2000" dirty="0">
                  <a:solidFill>
                    <a:srgbClr val="C586C0"/>
                  </a:solidFill>
                  <a:latin typeface="Consolas" panose="020B0609020204030204" pitchFamily="49" charset="0"/>
                </a:rPr>
                <a:t>else</a:t>
              </a:r>
              <a:r>
                <a:rPr lang="zh-TW" altLang="en-US" sz="2000" dirty="0">
                  <a:solidFill>
                    <a:srgbClr val="D4D4D4"/>
                  </a:solidFill>
                  <a:latin typeface="Consolas" panose="020B0609020204030204" pitchFamily="49" charset="0"/>
                </a:rPr>
                <a:t> </a:t>
              </a:r>
              <a:r>
                <a:rPr lang="en-US" altLang="zh-TW" sz="2000" dirty="0">
                  <a:solidFill>
                    <a:srgbClr val="D4D4D4"/>
                  </a:solidFill>
                  <a:latin typeface="Consolas" panose="020B0609020204030204" pitchFamily="49" charset="0"/>
                </a:rPr>
                <a:t>{</a:t>
              </a:r>
            </a:p>
            <a:p>
              <a:r>
                <a:rPr lang="en-US" altLang="zh-TW" sz="2000" dirty="0">
                  <a:solidFill>
                    <a:srgbClr val="D4D4D4"/>
                  </a:solidFill>
                  <a:latin typeface="Consolas" panose="020B0609020204030204" pitchFamily="49" charset="0"/>
                </a:rPr>
                <a:t>    </a:t>
              </a:r>
              <a:r>
                <a:rPr lang="zh-TW" altLang="en-US" sz="2000"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000"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000" dirty="0">
                  <a:solidFill>
                    <a:srgbClr val="D4D4D4"/>
                  </a:solidFill>
                  <a:latin typeface="Consolas" panose="020B0609020204030204" pitchFamily="49" charset="0"/>
                </a:rPr>
                <a:t>} </a:t>
              </a:r>
              <a:endParaRPr lang="en-US" altLang="zh-TW" sz="2000" b="0" dirty="0">
                <a:solidFill>
                  <a:srgbClr val="D4D4D4"/>
                </a:solidFill>
                <a:effectLst/>
                <a:latin typeface="Consolas" panose="020B0609020204030204" pitchFamily="49" charset="0"/>
              </a:endParaRPr>
            </a:p>
          </p:txBody>
        </p:sp>
        <p:sp>
          <p:nvSpPr>
            <p:cNvPr id="40" name="TextBox 17">
              <a:extLst>
                <a:ext uri="{FF2B5EF4-FFF2-40B4-BE49-F238E27FC236}">
                  <a16:creationId xmlns:a16="http://schemas.microsoft.com/office/drawing/2014/main" id="{AFF9D501-E782-FAA2-174F-0FB362B1ED57}"/>
                </a:ext>
              </a:extLst>
            </p:cNvPr>
            <p:cNvSpPr txBox="1"/>
            <p:nvPr/>
          </p:nvSpPr>
          <p:spPr>
            <a:xfrm>
              <a:off x="4785656" y="1500770"/>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2" name="Rectangle 1">
            <a:extLst>
              <a:ext uri="{FF2B5EF4-FFF2-40B4-BE49-F238E27FC236}">
                <a16:creationId xmlns:a16="http://schemas.microsoft.com/office/drawing/2014/main" id="{46C0468F-EBFE-B990-44D3-4E9B0BF555A9}"/>
              </a:ext>
            </a:extLst>
          </p:cNvPr>
          <p:cNvSpPr/>
          <p:nvPr/>
        </p:nvSpPr>
        <p:spPr>
          <a:xfrm>
            <a:off x="7004304" y="1737360"/>
            <a:ext cx="2926080" cy="39776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425DB86E-94D0-561A-CD56-8B3827B9EC51}"/>
              </a:ext>
            </a:extLst>
          </p:cNvPr>
          <p:cNvCxnSpPr>
            <a:cxnSpLocks/>
          </p:cNvCxnSpPr>
          <p:nvPr/>
        </p:nvCxnSpPr>
        <p:spPr>
          <a:xfrm>
            <a:off x="7468539" y="1892808"/>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062F3618-2D8E-58F4-F813-D0CB7DD38DF8}"/>
              </a:ext>
            </a:extLst>
          </p:cNvPr>
          <p:cNvCxnSpPr>
            <a:cxnSpLocks/>
          </p:cNvCxnSpPr>
          <p:nvPr/>
        </p:nvCxnSpPr>
        <p:spPr>
          <a:xfrm>
            <a:off x="8590203" y="2795016"/>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801834C-4E13-BAFF-8B1C-5C1D3E96B1F2}"/>
              </a:ext>
            </a:extLst>
          </p:cNvPr>
          <p:cNvCxnSpPr>
            <a:cxnSpLocks/>
          </p:cNvCxnSpPr>
          <p:nvPr/>
        </p:nvCxnSpPr>
        <p:spPr>
          <a:xfrm>
            <a:off x="8590203" y="371551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640832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309266909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16" name="Rectangle 15">
            <a:extLst>
              <a:ext uri="{FF2B5EF4-FFF2-40B4-BE49-F238E27FC236}">
                <a16:creationId xmlns:a16="http://schemas.microsoft.com/office/drawing/2014/main" id="{41D2EC32-4AF5-09EF-C59D-88E704678774}"/>
              </a:ext>
            </a:extLst>
          </p:cNvPr>
          <p:cNvSpPr/>
          <p:nvPr/>
        </p:nvSpPr>
        <p:spPr>
          <a:xfrm>
            <a:off x="7004304" y="3218688"/>
            <a:ext cx="1463040" cy="32004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3857919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9" name="Group 8">
            <a:extLst>
              <a:ext uri="{FF2B5EF4-FFF2-40B4-BE49-F238E27FC236}">
                <a16:creationId xmlns:a16="http://schemas.microsoft.com/office/drawing/2014/main" id="{17664304-01CA-64EC-5DB4-4EF1D79141E6}"/>
              </a:ext>
            </a:extLst>
          </p:cNvPr>
          <p:cNvGrpSpPr/>
          <p:nvPr/>
        </p:nvGrpSpPr>
        <p:grpSpPr>
          <a:xfrm>
            <a:off x="6513294" y="1720595"/>
            <a:ext cx="4617720" cy="4327144"/>
            <a:chOff x="6461475" y="786384"/>
            <a:chExt cx="4617720" cy="5687568"/>
          </a:xfrm>
        </p:grpSpPr>
        <p:sp>
          <p:nvSpPr>
            <p:cNvPr id="10" name="Rectangle: Rounded Corners 9">
              <a:extLst>
                <a:ext uri="{FF2B5EF4-FFF2-40B4-BE49-F238E27FC236}">
                  <a16:creationId xmlns:a16="http://schemas.microsoft.com/office/drawing/2014/main" id="{3FEBAB6A-5059-1D03-EB5C-DBECD16129A6}"/>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BB9D075E-5698-1B52-47B8-5877A683E36E}"/>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2" name="TextBox 11">
              <a:extLst>
                <a:ext uri="{FF2B5EF4-FFF2-40B4-BE49-F238E27FC236}">
                  <a16:creationId xmlns:a16="http://schemas.microsoft.com/office/drawing/2014/main" id="{359F3F67-4587-7D79-51E5-59165DB4F179}"/>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6" y="2631610"/>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
        <p:nvSpPr>
          <p:cNvPr id="4" name="Rectangle 3">
            <a:extLst>
              <a:ext uri="{FF2B5EF4-FFF2-40B4-BE49-F238E27FC236}">
                <a16:creationId xmlns:a16="http://schemas.microsoft.com/office/drawing/2014/main" id="{9B382B20-49EF-63D5-3057-36C9F8BB09A2}"/>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50379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E32C9628-62C6-2FFB-C7C0-C58FBD59C720}"/>
              </a:ext>
            </a:extLst>
          </p:cNvPr>
          <p:cNvSpPr/>
          <p:nvPr/>
        </p:nvSpPr>
        <p:spPr>
          <a:xfrm>
            <a:off x="7004304" y="3218688"/>
            <a:ext cx="2578608" cy="3383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2160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807AD01D-F727-F440-3F43-D81454854990}"/>
              </a:ext>
            </a:extLst>
          </p:cNvPr>
          <p:cNvSpPr/>
          <p:nvPr/>
        </p:nvSpPr>
        <p:spPr>
          <a:xfrm>
            <a:off x="6986016" y="3838463"/>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59115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A98F974E-3FB4-52A0-C61B-5501D581501C}"/>
              </a:ext>
            </a:extLst>
          </p:cNvPr>
          <p:cNvSpPr/>
          <p:nvPr/>
        </p:nvSpPr>
        <p:spPr>
          <a:xfrm>
            <a:off x="6986016" y="3838463"/>
            <a:ext cx="3575304"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162001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2" name="Rectangle 1">
            <a:extLst>
              <a:ext uri="{FF2B5EF4-FFF2-40B4-BE49-F238E27FC236}">
                <a16:creationId xmlns:a16="http://schemas.microsoft.com/office/drawing/2014/main" id="{5C0633D3-1B73-DA35-51A0-F04B1C379901}"/>
              </a:ext>
            </a:extLst>
          </p:cNvPr>
          <p:cNvSpPr/>
          <p:nvPr/>
        </p:nvSpPr>
        <p:spPr>
          <a:xfrm>
            <a:off x="6979874" y="4441967"/>
            <a:ext cx="2478024" cy="3220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479867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Rectangle 2">
            <a:extLst>
              <a:ext uri="{FF2B5EF4-FFF2-40B4-BE49-F238E27FC236}">
                <a16:creationId xmlns:a16="http://schemas.microsoft.com/office/drawing/2014/main" id="{E65A8C95-C9F7-DE17-B0EE-370C85FFDC69}"/>
              </a:ext>
            </a:extLst>
          </p:cNvPr>
          <p:cNvSpPr/>
          <p:nvPr/>
        </p:nvSpPr>
        <p:spPr>
          <a:xfrm>
            <a:off x="6979874" y="4441967"/>
            <a:ext cx="3563158" cy="33120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7929481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15" name="Rectangle 14">
            <a:extLst>
              <a:ext uri="{FF2B5EF4-FFF2-40B4-BE49-F238E27FC236}">
                <a16:creationId xmlns:a16="http://schemas.microsoft.com/office/drawing/2014/main" id="{EB039259-9C29-633A-03D1-243F970F8376}"/>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092406"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endParaRPr lang="en-US" sz="2800" b="0" i="0" u="none" strike="noStrike" cap="none" dirty="0">
                <a:solidFill>
                  <a:srgbClr val="548135"/>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請問</a:t>
              </a:r>
              <a:r>
                <a:rPr lang="zh-TW" altLang="en-US" sz="2800" b="0" i="0" u="none" strike="noStrike" cap="none" dirty="0">
                  <a:solidFill>
                    <a:schemeClr val="bg1"/>
                  </a:solidFill>
                  <a:latin typeface="Microsoft JhengHei"/>
                  <a:ea typeface="Microsoft JhengHei"/>
                  <a:cs typeface="Microsoft JhengHei"/>
                  <a:sym typeface="Microsoft JhengHei"/>
                </a:rPr>
                <a:t>程式碼</a:t>
              </a:r>
              <a:r>
                <a:rPr lang="en-US" sz="2800" b="0" i="0" u="none" strike="noStrike" cap="none" dirty="0" err="1">
                  <a:solidFill>
                    <a:schemeClr val="bg1"/>
                  </a:solidFill>
                  <a:latin typeface="Microsoft JhengHei"/>
                  <a:ea typeface="Microsoft JhengHei"/>
                  <a:cs typeface="Microsoft JhengHei"/>
                  <a:sym typeface="Microsoft JhengHei"/>
                </a:rPr>
                <a:t>要怎麼寫</a:t>
              </a:r>
              <a:r>
                <a:rPr lang="zh-TW" altLang="en-US" sz="2800"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Tree>
    <p:extLst>
      <p:ext uri="{BB962C8B-B14F-4D97-AF65-F5344CB8AC3E}">
        <p14:creationId xmlns:p14="http://schemas.microsoft.com/office/powerpoint/2010/main" val="96338640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18780120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93</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chemeClr val="bg1">
                      <a:lumMod val="50000"/>
                    </a:schemeClr>
                  </a:solidFill>
                  <a:effectLst/>
                  <a:latin typeface="Consolas" panose="020B0609020204030204" pitchFamily="49" charset="0"/>
                </a:rPr>
                <a:t>}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5417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638180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92291438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D245E41-CC17-67E5-9980-BA47F370B739}"/>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B69C5154-B465-06F1-15BB-A6B5CF3B331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B002755B-18A3-F4BA-7982-68567C279CA3}"/>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chemeClr val="bg1">
                      <a:lumMod val="50000"/>
                    </a:schemeClr>
                  </a:solidFill>
                  <a:effectLst/>
                  <a:latin typeface="Consolas" panose="020B0609020204030204" pitchFamily="49" charset="0"/>
                </a:rPr>
                <a:t>}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0A50774-6D45-193B-957D-460FB1DC07A4}"/>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85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B</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6" name="Straight Connector 15">
            <a:extLst>
              <a:ext uri="{FF2B5EF4-FFF2-40B4-BE49-F238E27FC236}">
                <a16:creationId xmlns:a16="http://schemas.microsoft.com/office/drawing/2014/main" id="{C00182A0-47B5-30CA-88FB-015CBF9EE453}"/>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889933A-CA3D-9F31-51C5-C000D0EE6C23}"/>
              </a:ext>
            </a:extLst>
          </p:cNvPr>
          <p:cNvCxnSpPr>
            <a:cxnSpLocks/>
          </p:cNvCxnSpPr>
          <p:nvPr/>
        </p:nvCxnSpPr>
        <p:spPr>
          <a:xfrm>
            <a:off x="8568867" y="41513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22173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rPr>
                    <a:t>a = 0</a:t>
                  </a:r>
                </a:p>
                <a:p>
                  <a:r>
                    <a:rPr lang="en-US" sz="2800" dirty="0">
                      <a:solidFill>
                        <a:schemeClr val="tx1">
                          <a:lumMod val="85000"/>
                          <a:lumOff val="15000"/>
                        </a:schemeClr>
                      </a:solidFill>
                    </a:rPr>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68166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16619668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97E9F877-2268-F0A0-D37A-F58A5DDE7073}"/>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893C4B5-D1DB-3BB8-6003-01CA19D69669}"/>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3DFF77C-5E3D-56FD-B012-0AD3EEADFCF2}"/>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B5A4EAD8-1D51-C411-D44C-C82F8184671B}"/>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66</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C</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80DC2296-0B03-E2B5-B9F5-18DC492491B2}"/>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CF1542D-956B-9C34-ADDE-EC68A1147700}"/>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2E9D1CC-0059-B158-6378-97FD78F59A0D}"/>
              </a:ext>
            </a:extLst>
          </p:cNvPr>
          <p:cNvCxnSpPr>
            <a:cxnSpLocks/>
          </p:cNvCxnSpPr>
          <p:nvPr/>
        </p:nvCxnSpPr>
        <p:spPr>
          <a:xfrm>
            <a:off x="8568867" y="4764024"/>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36990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rgbClr val="262626"/>
                      </a:solidFill>
                    </a:rPr>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3" name="Group 2">
            <a:extLst>
              <a:ext uri="{FF2B5EF4-FFF2-40B4-BE49-F238E27FC236}">
                <a16:creationId xmlns:a16="http://schemas.microsoft.com/office/drawing/2014/main" id="{EB416007-8A83-CD79-B9AE-C613E816FE95}"/>
              </a:ext>
            </a:extLst>
          </p:cNvPr>
          <p:cNvGrpSpPr/>
          <p:nvPr/>
        </p:nvGrpSpPr>
        <p:grpSpPr>
          <a:xfrm>
            <a:off x="6605018" y="1650098"/>
            <a:ext cx="4786604" cy="4715059"/>
            <a:chOff x="6461475" y="2317301"/>
            <a:chExt cx="4617720" cy="4156651"/>
          </a:xfrm>
        </p:grpSpPr>
        <p:sp>
          <p:nvSpPr>
            <p:cNvPr id="4" name="Rectangle: Rounded Corners 3">
              <a:extLst>
                <a:ext uri="{FF2B5EF4-FFF2-40B4-BE49-F238E27FC236}">
                  <a16:creationId xmlns:a16="http://schemas.microsoft.com/office/drawing/2014/main" id="{D0E9DF43-5DD9-F071-E926-D48F4647BEDE}"/>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Rounded Corners 4">
              <a:extLst>
                <a:ext uri="{FF2B5EF4-FFF2-40B4-BE49-F238E27FC236}">
                  <a16:creationId xmlns:a16="http://schemas.microsoft.com/office/drawing/2014/main" id="{032DBF21-2882-0B21-A43E-F347CB9C60F6}"/>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6" name="TextBox 5">
              <a:extLst>
                <a:ext uri="{FF2B5EF4-FFF2-40B4-BE49-F238E27FC236}">
                  <a16:creationId xmlns:a16="http://schemas.microsoft.com/office/drawing/2014/main" id="{575764EC-3400-C1F5-7833-72D43DD9ABC5}"/>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0171011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grpSp>
        <p:nvGrpSpPr>
          <p:cNvPr id="2" name="Group 1">
            <a:extLst>
              <a:ext uri="{FF2B5EF4-FFF2-40B4-BE49-F238E27FC236}">
                <a16:creationId xmlns:a16="http://schemas.microsoft.com/office/drawing/2014/main" id="{6B0D93B9-B2B5-449D-953F-993093C08C0A}"/>
              </a:ext>
            </a:extLst>
          </p:cNvPr>
          <p:cNvGrpSpPr/>
          <p:nvPr/>
        </p:nvGrpSpPr>
        <p:grpSpPr>
          <a:xfrm>
            <a:off x="6605018" y="1650098"/>
            <a:ext cx="4786604" cy="4715059"/>
            <a:chOff x="6461475" y="2317301"/>
            <a:chExt cx="4617720" cy="4156651"/>
          </a:xfrm>
        </p:grpSpPr>
        <p:sp>
          <p:nvSpPr>
            <p:cNvPr id="9" name="Rectangle: Rounded Corners 8">
              <a:extLst>
                <a:ext uri="{FF2B5EF4-FFF2-40B4-BE49-F238E27FC236}">
                  <a16:creationId xmlns:a16="http://schemas.microsoft.com/office/drawing/2014/main" id="{15355090-CFBF-3E2F-5755-A59F7E2DE816}"/>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8DD7D02D-E1E5-41F8-A110-C80267E9F2B4}"/>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9DCEDA24-C9FF-A072-0253-FEF9311E7697}"/>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7" name="Rectangle 6">
            <a:extLst>
              <a:ext uri="{FF2B5EF4-FFF2-40B4-BE49-F238E27FC236}">
                <a16:creationId xmlns:a16="http://schemas.microsoft.com/office/drawing/2014/main" id="{45C4FC17-C0B8-7332-468F-A39AE2464850}"/>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 / else</a:t>
            </a:r>
            <a:r>
              <a:rPr kumimoji="0" lang="en-US" altLang="zh-TW" sz="6000" b="0" i="0" u="none" strike="noStrike" kern="0" cap="none" spc="0" normalizeH="0" noProof="0" dirty="0">
                <a:ln>
                  <a:noFill/>
                </a:ln>
                <a:solidFill>
                  <a:srgbClr val="FFFFFF"/>
                </a:solidFill>
                <a:effectLst/>
                <a:uLnTx/>
                <a:uFillTx/>
                <a:latin typeface="Consolas" panose="020B0609020204030204" pitchFamily="49" charset="0"/>
                <a:ea typeface="+mn-ea"/>
                <a:cs typeface="+mn-cs"/>
                <a:sym typeface="Arial"/>
              </a:rPr>
              <a:t> if</a:t>
            </a:r>
            <a:endParaRPr lang="en-US" dirty="0"/>
          </a:p>
        </p:txBody>
      </p:sp>
      <p:grpSp>
        <p:nvGrpSpPr>
          <p:cNvPr id="30" name="Group 19">
            <a:extLst>
              <a:ext uri="{FF2B5EF4-FFF2-40B4-BE49-F238E27FC236}">
                <a16:creationId xmlns:a16="http://schemas.microsoft.com/office/drawing/2014/main" id="{AFF020A9-0FCC-D817-72BC-ABB3F6DB7B14}"/>
              </a:ext>
            </a:extLst>
          </p:cNvPr>
          <p:cNvGrpSpPr/>
          <p:nvPr/>
        </p:nvGrpSpPr>
        <p:grpSpPr>
          <a:xfrm>
            <a:off x="799634" y="4109462"/>
            <a:ext cx="4782313" cy="2505115"/>
            <a:chOff x="1149722" y="3834725"/>
            <a:chExt cx="4762634" cy="2505115"/>
          </a:xfrm>
        </p:grpSpPr>
        <p:sp>
          <p:nvSpPr>
            <p:cNvPr id="31" name="Rectangle: Rounded Corners 14">
              <a:extLst>
                <a:ext uri="{FF2B5EF4-FFF2-40B4-BE49-F238E27FC236}">
                  <a16:creationId xmlns:a16="http://schemas.microsoft.com/office/drawing/2014/main" id="{0C40A7DB-6240-65CC-ECCD-731DDE25BDDE}"/>
                </a:ext>
              </a:extLst>
            </p:cNvPr>
            <p:cNvSpPr/>
            <p:nvPr/>
          </p:nvSpPr>
          <p:spPr>
            <a:xfrm>
              <a:off x="1149722" y="3834725"/>
              <a:ext cx="4762634"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31">
              <a:extLst>
                <a:ext uri="{FF2B5EF4-FFF2-40B4-BE49-F238E27FC236}">
                  <a16:creationId xmlns:a16="http://schemas.microsoft.com/office/drawing/2014/main" id="{EAD35707-1AC3-37C0-2A6A-8833561E4534}"/>
                </a:ext>
              </a:extLst>
            </p:cNvPr>
            <p:cNvGrpSpPr/>
            <p:nvPr/>
          </p:nvGrpSpPr>
          <p:grpSpPr>
            <a:xfrm>
              <a:off x="1258824" y="3834725"/>
              <a:ext cx="4521766" cy="2387414"/>
              <a:chOff x="1258824" y="3651100"/>
              <a:chExt cx="4521766" cy="2387414"/>
            </a:xfrm>
          </p:grpSpPr>
          <p:grpSp>
            <p:nvGrpSpPr>
              <p:cNvPr id="33" name="Group 1">
                <a:extLst>
                  <a:ext uri="{FF2B5EF4-FFF2-40B4-BE49-F238E27FC236}">
                    <a16:creationId xmlns:a16="http://schemas.microsoft.com/office/drawing/2014/main" id="{441DB822-44B2-B909-7271-A8A9057A4001}"/>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6" name="Rectangle: Rounded Corners 2">
                  <a:extLst>
                    <a:ext uri="{FF2B5EF4-FFF2-40B4-BE49-F238E27FC236}">
                      <a16:creationId xmlns:a16="http://schemas.microsoft.com/office/drawing/2014/main" id="{D5A8749E-B9A6-84ED-38A7-8188D14E0F79}"/>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55</a:t>
                  </a:r>
                </a:p>
              </p:txBody>
            </p:sp>
            <p:sp>
              <p:nvSpPr>
                <p:cNvPr id="37" name="Rectangle: Rounded Corners 3">
                  <a:extLst>
                    <a:ext uri="{FF2B5EF4-FFF2-40B4-BE49-F238E27FC236}">
                      <a16:creationId xmlns:a16="http://schemas.microsoft.com/office/drawing/2014/main" id="{C4B48674-F896-764B-69B2-CFF96ECBA4EB}"/>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D</a:t>
                  </a:r>
                </a:p>
              </p:txBody>
            </p:sp>
          </p:grpSp>
          <p:sp>
            <p:nvSpPr>
              <p:cNvPr id="34" name="TextBox 4">
                <a:extLst>
                  <a:ext uri="{FF2B5EF4-FFF2-40B4-BE49-F238E27FC236}">
                    <a16:creationId xmlns:a16="http://schemas.microsoft.com/office/drawing/2014/main" id="{2943774D-9FEA-FCBA-70E9-1AA8F61A6FD6}"/>
                  </a:ext>
                </a:extLst>
              </p:cNvPr>
              <p:cNvSpPr txBox="1"/>
              <p:nvPr/>
            </p:nvSpPr>
            <p:spPr>
              <a:xfrm>
                <a:off x="1795588" y="3651100"/>
                <a:ext cx="899096"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35" name="TextBox 5">
                <a:extLst>
                  <a:ext uri="{FF2B5EF4-FFF2-40B4-BE49-F238E27FC236}">
                    <a16:creationId xmlns:a16="http://schemas.microsoft.com/office/drawing/2014/main" id="{AE60C2BA-04FE-9469-ECA4-83D693E2BD5E}"/>
                  </a:ext>
                </a:extLst>
              </p:cNvPr>
              <p:cNvSpPr txBox="1"/>
              <p:nvPr/>
            </p:nvSpPr>
            <p:spPr>
              <a:xfrm>
                <a:off x="4346252" y="3651100"/>
                <a:ext cx="899096"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8" name="Group 7">
            <a:extLst>
              <a:ext uri="{FF2B5EF4-FFF2-40B4-BE49-F238E27FC236}">
                <a16:creationId xmlns:a16="http://schemas.microsoft.com/office/drawing/2014/main" id="{F7AF0657-649B-8605-C388-66FA1C1E922E}"/>
              </a:ext>
            </a:extLst>
          </p:cNvPr>
          <p:cNvGrpSpPr/>
          <p:nvPr/>
        </p:nvGrpSpPr>
        <p:grpSpPr>
          <a:xfrm>
            <a:off x="800378" y="1254268"/>
            <a:ext cx="4781569" cy="2745466"/>
            <a:chOff x="2598420" y="2213687"/>
            <a:chExt cx="6995160" cy="1570263"/>
          </a:xfrm>
        </p:grpSpPr>
        <p:sp>
          <p:nvSpPr>
            <p:cNvPr id="13" name="圓角矩形 2">
              <a:extLst>
                <a:ext uri="{FF2B5EF4-FFF2-40B4-BE49-F238E27FC236}">
                  <a16:creationId xmlns:a16="http://schemas.microsoft.com/office/drawing/2014/main" id="{9BBAE762-9EE4-0C54-8955-FC6F7D8E2412}"/>
                </a:ext>
              </a:extLst>
            </p:cNvPr>
            <p:cNvSpPr/>
            <p:nvPr/>
          </p:nvSpPr>
          <p:spPr>
            <a:xfrm>
              <a:off x="2598420" y="2213687"/>
              <a:ext cx="6995160" cy="1570263"/>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Rectangle: Rounded Corners 5">
              <a:extLst>
                <a:ext uri="{FF2B5EF4-FFF2-40B4-BE49-F238E27FC236}">
                  <a16:creationId xmlns:a16="http://schemas.microsoft.com/office/drawing/2014/main" id="{9329E297-1907-F99B-6025-DB6E65580402}"/>
                </a:ext>
              </a:extLst>
            </p:cNvPr>
            <p:cNvSpPr/>
            <p:nvPr/>
          </p:nvSpPr>
          <p:spPr>
            <a:xfrm>
              <a:off x="2728822" y="2585745"/>
              <a:ext cx="6739129" cy="112716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endParaRPr lang="en-US" altLang="zh-TW" sz="2800" b="0" dirty="0">
                <a:solidFill>
                  <a:schemeClr val="bg1"/>
                </a:solidFill>
                <a:effectLst/>
                <a:latin typeface="Consolas" panose="020B0609020204030204" pitchFamily="49" charset="0"/>
              </a:endParaRPr>
            </a:p>
          </p:txBody>
        </p:sp>
        <p:sp>
          <p:nvSpPr>
            <p:cNvPr id="15" name="TextBox 17">
              <a:extLst>
                <a:ext uri="{FF2B5EF4-FFF2-40B4-BE49-F238E27FC236}">
                  <a16:creationId xmlns:a16="http://schemas.microsoft.com/office/drawing/2014/main" id="{4FB678E2-9FC2-9745-682A-C2AB85FD3E1F}"/>
                </a:ext>
              </a:extLst>
            </p:cNvPr>
            <p:cNvSpPr txBox="1"/>
            <p:nvPr/>
          </p:nvSpPr>
          <p:spPr>
            <a:xfrm>
              <a:off x="4887546" y="2216077"/>
              <a:ext cx="2416905" cy="369668"/>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cxnSp>
        <p:nvCxnSpPr>
          <p:cNvPr id="12" name="Straight Connector 11">
            <a:extLst>
              <a:ext uri="{FF2B5EF4-FFF2-40B4-BE49-F238E27FC236}">
                <a16:creationId xmlns:a16="http://schemas.microsoft.com/office/drawing/2014/main" id="{2D2DDBAA-F557-E4A2-6901-E225E8120F29}"/>
              </a:ext>
            </a:extLst>
          </p:cNvPr>
          <p:cNvCxnSpPr>
            <a:cxnSpLocks/>
          </p:cNvCxnSpPr>
          <p:nvPr/>
        </p:nvCxnSpPr>
        <p:spPr>
          <a:xfrm>
            <a:off x="7602651" y="33954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0C4233E-5EA6-FB0F-09BD-5D1AC6C5DA88}"/>
              </a:ext>
            </a:extLst>
          </p:cNvPr>
          <p:cNvCxnSpPr>
            <a:cxnSpLocks/>
          </p:cNvCxnSpPr>
          <p:nvPr/>
        </p:nvCxnSpPr>
        <p:spPr>
          <a:xfrm>
            <a:off x="8568867" y="4005072"/>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C615E8F-D02E-1950-1C06-D48F2DD9A111}"/>
              </a:ext>
            </a:extLst>
          </p:cNvPr>
          <p:cNvCxnSpPr>
            <a:cxnSpLocks/>
          </p:cNvCxnSpPr>
          <p:nvPr/>
        </p:nvCxnSpPr>
        <p:spPr>
          <a:xfrm>
            <a:off x="8568867" y="4608576"/>
            <a:ext cx="1541349"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44523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4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a:buSzPts val="2400"/>
            </a:pPr>
            <a:r>
              <a:rPr lang="en-US" dirty="0" err="1">
                <a:solidFill>
                  <a:srgbClr val="FFFFFF"/>
                </a:solidFill>
                <a:latin typeface="Consolas" panose="020B0609020204030204" pitchFamily="49" charset="0"/>
                <a:ea typeface="+mn-ea"/>
                <a:cs typeface="+mn-cs"/>
                <a:sym typeface="Microsoft JhengHei"/>
              </a:rPr>
              <a:t>迴圈</a:t>
            </a:r>
            <a:endParaRPr dirty="0">
              <a:solidFill>
                <a:srgbClr val="FFFFFF"/>
              </a:solidFill>
              <a:latin typeface="Consolas" panose="020B0609020204030204" pitchFamily="49" charset="0"/>
              <a:ea typeface="+mn-ea"/>
              <a:cs typeface="+mn-cs"/>
              <a:sym typeface="Microsoft JhengHei"/>
            </a:endParaRPr>
          </a:p>
        </p:txBody>
      </p:sp>
      <p:sp>
        <p:nvSpPr>
          <p:cNvPr id="161" name="Google Shape;161;p4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3000" dirty="0" err="1">
                <a:solidFill>
                  <a:srgbClr val="FFFFFF"/>
                </a:solidFill>
                <a:latin typeface="Consolas" panose="020B0609020204030204" pitchFamily="49" charset="0"/>
                <a:ea typeface="+mn-ea"/>
                <a:cs typeface="+mn-cs"/>
                <a:sym typeface="Microsoft JhengHei"/>
              </a:rPr>
              <a:t>重複做事情</a:t>
            </a:r>
            <a:endParaRPr sz="3000" dirty="0">
              <a:solidFill>
                <a:srgbClr val="FFFFFF"/>
              </a:solidFill>
              <a:latin typeface="Consolas" panose="020B0609020204030204" pitchFamily="49" charset="0"/>
              <a:ea typeface="+mn-ea"/>
              <a:cs typeface="+mn-cs"/>
              <a:sym typeface="Microsoft JhengHei"/>
            </a:endParaRPr>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5" name="Rectangle 4">
            <a:extLst>
              <a:ext uri="{FF2B5EF4-FFF2-40B4-BE49-F238E27FC236}">
                <a16:creationId xmlns:a16="http://schemas.microsoft.com/office/drawing/2014/main" id="{EE689586-DE88-F8F3-3DDF-AF186C38273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a:t>
            </a:r>
            <a:endParaRPr lang="en-US" dirty="0">
              <a:latin typeface="微軟正黑體" panose="020B0604030504040204" pitchFamily="34" charset="-120"/>
              <a:ea typeface="微軟正黑體" panose="020B0604030504040204" pitchFamily="34" charset="-120"/>
            </a:endParaRPr>
          </a:p>
        </p:txBody>
      </p:sp>
      <p:grpSp>
        <p:nvGrpSpPr>
          <p:cNvPr id="4" name="Group 3">
            <a:extLst>
              <a:ext uri="{FF2B5EF4-FFF2-40B4-BE49-F238E27FC236}">
                <a16:creationId xmlns:a16="http://schemas.microsoft.com/office/drawing/2014/main" id="{C97139FD-9AED-7FEA-1AA6-DA57064E33A0}"/>
              </a:ext>
            </a:extLst>
          </p:cNvPr>
          <p:cNvGrpSpPr/>
          <p:nvPr/>
        </p:nvGrpSpPr>
        <p:grpSpPr>
          <a:xfrm>
            <a:off x="2598420" y="1612588"/>
            <a:ext cx="6995160" cy="4769924"/>
            <a:chOff x="2598420" y="2213687"/>
            <a:chExt cx="6995160" cy="3110588"/>
          </a:xfrm>
        </p:grpSpPr>
        <p:sp>
          <p:nvSpPr>
            <p:cNvPr id="3" name="圓角矩形 2"/>
            <p:cNvSpPr/>
            <p:nvPr/>
          </p:nvSpPr>
          <p:spPr>
            <a:xfrm>
              <a:off x="2598420" y="2213687"/>
              <a:ext cx="6995160" cy="3110588"/>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2728823" y="2678804"/>
              <a:ext cx="6739128" cy="2531626"/>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8" name="TextBox 17">
              <a:extLst>
                <a:ext uri="{FF2B5EF4-FFF2-40B4-BE49-F238E27FC236}">
                  <a16:creationId xmlns:a16="http://schemas.microsoft.com/office/drawing/2014/main" id="{D672B52B-D43C-FD7F-30FF-EEEBD70C9079}"/>
                </a:ext>
              </a:extLst>
            </p:cNvPr>
            <p:cNvSpPr txBox="1"/>
            <p:nvPr/>
          </p:nvSpPr>
          <p:spPr>
            <a:xfrm>
              <a:off x="5538585" y="2228047"/>
              <a:ext cx="1114830"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spTree>
    <p:extLst>
      <p:ext uri="{BB962C8B-B14F-4D97-AF65-F5344CB8AC3E}">
        <p14:creationId xmlns:p14="http://schemas.microsoft.com/office/powerpoint/2010/main" val="2627691294"/>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2" name="Rectangle 1">
            <a:extLst>
              <a:ext uri="{FF2B5EF4-FFF2-40B4-BE49-F238E27FC236}">
                <a16:creationId xmlns:a16="http://schemas.microsoft.com/office/drawing/2014/main" id="{652C33BF-79C0-F1EA-4B62-D5B00486CE5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a:t>
            </a:r>
            <a:endParaRPr lang="en-US" altLang="zh-TW" sz="6000" dirty="0">
              <a:latin typeface="微軟正黑體" panose="020B0604030504040204" pitchFamily="34" charset="-120"/>
              <a:ea typeface="微軟正黑體" panose="020B0604030504040204" pitchFamily="34" charset="-120"/>
            </a:endParaRPr>
          </a:p>
        </p:txBody>
      </p:sp>
      <p:grpSp>
        <p:nvGrpSpPr>
          <p:cNvPr id="5" name="Group 4">
            <a:extLst>
              <a:ext uri="{FF2B5EF4-FFF2-40B4-BE49-F238E27FC236}">
                <a16:creationId xmlns:a16="http://schemas.microsoft.com/office/drawing/2014/main" id="{71C467BF-392A-E307-4945-38DA48CD2ABA}"/>
              </a:ext>
            </a:extLst>
          </p:cNvPr>
          <p:cNvGrpSpPr/>
          <p:nvPr/>
        </p:nvGrpSpPr>
        <p:grpSpPr>
          <a:xfrm>
            <a:off x="800378" y="1411778"/>
            <a:ext cx="4914622" cy="5191700"/>
            <a:chOff x="2598420" y="2213687"/>
            <a:chExt cx="6995160" cy="2969381"/>
          </a:xfrm>
        </p:grpSpPr>
        <p:sp>
          <p:nvSpPr>
            <p:cNvPr id="6" name="圓角矩形 2">
              <a:extLst>
                <a:ext uri="{FF2B5EF4-FFF2-40B4-BE49-F238E27FC236}">
                  <a16:creationId xmlns:a16="http://schemas.microsoft.com/office/drawing/2014/main" id="{1DBC5238-C234-C472-AAD3-1EA391B008D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Rectangle: Rounded Corners 5">
              <a:extLst>
                <a:ext uri="{FF2B5EF4-FFF2-40B4-BE49-F238E27FC236}">
                  <a16:creationId xmlns:a16="http://schemas.microsoft.com/office/drawing/2014/main" id="{6674CFBC-6CAE-7BE4-5A8F-A732C52D47BE}"/>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10" name="TextBox 17">
              <a:extLst>
                <a:ext uri="{FF2B5EF4-FFF2-40B4-BE49-F238E27FC236}">
                  <a16:creationId xmlns:a16="http://schemas.microsoft.com/office/drawing/2014/main" id="{55F5B007-0681-067D-17C9-F7F033FFEB4C}"/>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11" name="Group 10">
            <a:extLst>
              <a:ext uri="{FF2B5EF4-FFF2-40B4-BE49-F238E27FC236}">
                <a16:creationId xmlns:a16="http://schemas.microsoft.com/office/drawing/2014/main" id="{F4E969E3-C5E2-075D-93FE-C327929D6FC4}"/>
              </a:ext>
            </a:extLst>
          </p:cNvPr>
          <p:cNvGrpSpPr/>
          <p:nvPr/>
        </p:nvGrpSpPr>
        <p:grpSpPr>
          <a:xfrm>
            <a:off x="6605018" y="1650098"/>
            <a:ext cx="4786604" cy="4715059"/>
            <a:chOff x="6461475" y="2317301"/>
            <a:chExt cx="4617720" cy="4156651"/>
          </a:xfrm>
        </p:grpSpPr>
        <p:sp>
          <p:nvSpPr>
            <p:cNvPr id="12" name="Rectangle: Rounded Corners 11">
              <a:extLst>
                <a:ext uri="{FF2B5EF4-FFF2-40B4-BE49-F238E27FC236}">
                  <a16:creationId xmlns:a16="http://schemas.microsoft.com/office/drawing/2014/main" id="{D8F4DC57-BC46-5ED9-67E1-F69F0E567FF8}"/>
                </a:ext>
              </a:extLst>
            </p:cNvPr>
            <p:cNvSpPr/>
            <p:nvPr/>
          </p:nvSpPr>
          <p:spPr>
            <a:xfrm>
              <a:off x="6461475" y="2317301"/>
              <a:ext cx="4617720" cy="4156651"/>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2">
              <a:extLst>
                <a:ext uri="{FF2B5EF4-FFF2-40B4-BE49-F238E27FC236}">
                  <a16:creationId xmlns:a16="http://schemas.microsoft.com/office/drawing/2014/main" id="{B14E81AD-E401-59CC-A9BC-4888DCC1A069}"/>
                </a:ext>
              </a:extLst>
            </p:cNvPr>
            <p:cNvSpPr/>
            <p:nvPr/>
          </p:nvSpPr>
          <p:spPr>
            <a:xfrm>
              <a:off x="6601995" y="2956337"/>
              <a:ext cx="4336680" cy="337130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7B4D6BAA-8425-710D-F93C-21EA94ACF3F8}"/>
                </a:ext>
              </a:extLst>
            </p:cNvPr>
            <p:cNvSpPr txBox="1"/>
            <p:nvPr/>
          </p:nvSpPr>
          <p:spPr>
            <a:xfrm>
              <a:off x="7965473" y="2351926"/>
              <a:ext cx="1609724" cy="569786"/>
            </a:xfrm>
            <a:prstGeom prst="rect">
              <a:avLst/>
            </a:prstGeom>
            <a:noFill/>
          </p:spPr>
          <p:txBody>
            <a:bodyPr wrap="square" rtlCol="0">
              <a:spAutoFit/>
            </a:bodyPr>
            <a:lstStyle/>
            <a:p>
              <a:pPr algn="ctr"/>
              <a:r>
                <a:rPr lang="zh-TW" altLang="en-US" sz="3600" dirty="0">
                  <a:solidFill>
                    <a:schemeClr val="bg1"/>
                  </a:solidFill>
                </a:rPr>
                <a:t>程式碼</a:t>
              </a:r>
              <a:endParaRPr lang="en-US" sz="3600" dirty="0">
                <a:solidFill>
                  <a:schemeClr val="bg1"/>
                </a:solidFill>
              </a:endParaRPr>
            </a:p>
          </p:txBody>
        </p:sp>
      </p:grpSp>
      <p:sp>
        <p:nvSpPr>
          <p:cNvPr id="3" name="向右箭號 8">
            <a:extLst>
              <a:ext uri="{FF2B5EF4-FFF2-40B4-BE49-F238E27FC236}">
                <a16:creationId xmlns:a16="http://schemas.microsoft.com/office/drawing/2014/main" id="{0E0FFC8D-BA74-AE82-AB0D-CA41C98E376C}"/>
              </a:ext>
            </a:extLst>
          </p:cNvPr>
          <p:cNvSpPr/>
          <p:nvPr/>
        </p:nvSpPr>
        <p:spPr>
          <a:xfrm>
            <a:off x="4192056" y="3857801"/>
            <a:ext cx="2789853" cy="882778"/>
          </a:xfrm>
          <a:prstGeom prst="rightArrow">
            <a:avLst/>
          </a:prstGeom>
          <a:solidFill>
            <a:schemeClr val="bg1">
              <a:lumMod val="85000"/>
            </a:schemeClr>
          </a:solidFill>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2800" dirty="0">
                <a:solidFill>
                  <a:schemeClr val="accent1"/>
                </a:solidFill>
                <a:latin typeface="Microsoft JhengHei" panose="020B0604030504040204" pitchFamily="34" charset="-120"/>
                <a:ea typeface="Microsoft JhengHei" panose="020B0604030504040204" pitchFamily="34" charset="-120"/>
              </a:rPr>
              <a:t>如何重複</a:t>
            </a:r>
            <a:r>
              <a:rPr lang="en-US" altLang="zh-TW" sz="2800" dirty="0">
                <a:solidFill>
                  <a:schemeClr val="accent1"/>
                </a:solidFill>
                <a:latin typeface="Microsoft JhengHei" panose="020B0604030504040204" pitchFamily="34" charset="-120"/>
                <a:ea typeface="Microsoft JhengHei" panose="020B0604030504040204" pitchFamily="34" charset="-120"/>
              </a:rPr>
              <a:t>N</a:t>
            </a:r>
            <a:r>
              <a:rPr lang="zh-TW" altLang="en-US" sz="2800" dirty="0">
                <a:solidFill>
                  <a:schemeClr val="accent1"/>
                </a:solidFill>
                <a:latin typeface="Microsoft JhengHei" panose="020B0604030504040204" pitchFamily="34" charset="-120"/>
                <a:ea typeface="Microsoft JhengHei" panose="020B0604030504040204" pitchFamily="34" charset="-120"/>
              </a:rPr>
              <a:t>次？</a:t>
            </a:r>
          </a:p>
        </p:txBody>
      </p:sp>
    </p:spTree>
    <p:extLst>
      <p:ext uri="{BB962C8B-B14F-4D97-AF65-F5344CB8AC3E}">
        <p14:creationId xmlns:p14="http://schemas.microsoft.com/office/powerpoint/2010/main" val="168222076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A57C43FF-342F-895C-9CBA-92F9FBD0B345}"/>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10">
            <a:extLst>
              <a:ext uri="{FF2B5EF4-FFF2-40B4-BE49-F238E27FC236}">
                <a16:creationId xmlns:a16="http://schemas.microsoft.com/office/drawing/2014/main" id="{47841EB1-6C57-4151-EA54-1119B9C09563}"/>
              </a:ext>
            </a:extLst>
          </p:cNvPr>
          <p:cNvGrpSpPr/>
          <p:nvPr/>
        </p:nvGrpSpPr>
        <p:grpSpPr>
          <a:xfrm>
            <a:off x="3637280" y="2662195"/>
            <a:ext cx="4917440" cy="2467711"/>
            <a:chOff x="1060987" y="1068000"/>
            <a:chExt cx="4917440" cy="2505115"/>
          </a:xfrm>
        </p:grpSpPr>
        <p:sp>
          <p:nvSpPr>
            <p:cNvPr id="12" name="Rectangle: Rounded Corners 11">
              <a:extLst>
                <a:ext uri="{FF2B5EF4-FFF2-40B4-BE49-F238E27FC236}">
                  <a16:creationId xmlns:a16="http://schemas.microsoft.com/office/drawing/2014/main" id="{8014085F-3B48-59E8-FDCA-6F783F2DE76E}"/>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CC39319-A22A-8003-42F8-E929C35416DE}"/>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4" name="TextBox 13">
              <a:extLst>
                <a:ext uri="{FF2B5EF4-FFF2-40B4-BE49-F238E27FC236}">
                  <a16:creationId xmlns:a16="http://schemas.microsoft.com/office/drawing/2014/main" id="{B5E2294D-2513-C21E-5623-49C36027B86F}"/>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7219956" y="2651987"/>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2662196"/>
            <a:ext cx="4917440" cy="2467711"/>
            <a:chOff x="1060987" y="1068000"/>
            <a:chExt cx="4917440" cy="2505115"/>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spTree>
    <p:extLst>
      <p:ext uri="{BB962C8B-B14F-4D97-AF65-F5344CB8AC3E}">
        <p14:creationId xmlns:p14="http://schemas.microsoft.com/office/powerpoint/2010/main" val="1620706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459983" y="2034358"/>
            <a:ext cx="1447809"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9">
            <a:extLst>
              <a:ext uri="{FF2B5EF4-FFF2-40B4-BE49-F238E27FC236}">
                <a16:creationId xmlns:a16="http://schemas.microsoft.com/office/drawing/2014/main" id="{01485B31-218A-8D87-24C3-616A9E8F5EE4}"/>
              </a:ext>
            </a:extLst>
          </p:cNvPr>
          <p:cNvGrpSpPr/>
          <p:nvPr/>
        </p:nvGrpSpPr>
        <p:grpSpPr>
          <a:xfrm>
            <a:off x="6096000" y="4152106"/>
            <a:ext cx="2316480" cy="2321971"/>
            <a:chOff x="1066801" y="3805499"/>
            <a:chExt cx="1080920" cy="2448770"/>
          </a:xfrm>
        </p:grpSpPr>
        <p:sp>
          <p:nvSpPr>
            <p:cNvPr id="19" name="Rectangle: Rounded Corners 14">
              <a:extLst>
                <a:ext uri="{FF2B5EF4-FFF2-40B4-BE49-F238E27FC236}">
                  <a16:creationId xmlns:a16="http://schemas.microsoft.com/office/drawing/2014/main" id="{A288FD4F-942A-E44C-6344-4E963901F74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25F2BBDD-AA8A-07F2-FB16-FC9D4088184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C1390995-11B7-226F-5681-47B8248410F0}"/>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1C81C2FD-2CE4-2B57-B0D1-FFA97147716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99BA25C-0A9F-20EA-CC41-AE6E84F5CC10}"/>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2FF5968-33E8-A4C9-FCE2-DECA07AA610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8AF29957-22BC-2EF2-34AC-4EC9F21AB6FE}"/>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ABD8CF13-1B45-2413-3BEE-B1987484C02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C771FB30-DD5B-B8EC-3C9E-CC38E533D97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77409850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2</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0</a:t>
                  </a:r>
                </a:p>
                <a:p>
                  <a:r>
                    <a:rPr lang="en-US" sz="2800" dirty="0"/>
                    <a:t>b = 1</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79B2E31E-488D-1944-AC69-1DE518D205C7}"/>
              </a:ext>
            </a:extLst>
          </p:cNvPr>
          <p:cNvCxnSpPr>
            <a:cxnSpLocks/>
          </p:cNvCxnSpPr>
          <p:nvPr/>
        </p:nvCxnSpPr>
        <p:spPr>
          <a:xfrm>
            <a:off x="7490367" y="414223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85528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19" name="Group 19">
            <a:extLst>
              <a:ext uri="{FF2B5EF4-FFF2-40B4-BE49-F238E27FC236}">
                <a16:creationId xmlns:a16="http://schemas.microsoft.com/office/drawing/2014/main" id="{2176E18E-33AB-C1A9-F505-6E485EA55624}"/>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20C28728-372D-D45C-5E9F-EBDB2607223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F56D591-8DE0-DD2B-4798-CFDCB96A6982}"/>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465F1A9-F1DE-D2C1-661F-F4CFFD241C0D}"/>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rPr>
                  <a:t>0 1 2</a:t>
                </a:r>
              </a:p>
            </p:txBody>
          </p:sp>
          <p:sp>
            <p:nvSpPr>
              <p:cNvPr id="29" name="TextBox 4">
                <a:extLst>
                  <a:ext uri="{FF2B5EF4-FFF2-40B4-BE49-F238E27FC236}">
                    <a16:creationId xmlns:a16="http://schemas.microsoft.com/office/drawing/2014/main" id="{EAF7270C-BCAA-0C43-DADE-8032914CA0C8}"/>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86855A51-9EE9-3176-5B87-4C181BF1BC1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9D2C399B-4CD7-B29F-03C7-0EC4F436D395}"/>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093DB4B3-AEF5-4194-2AB0-49ACB457B0E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B37286B6-4972-A870-B378-0AFF4EB46934}"/>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98401299-B2D5-627D-298C-2AA6B8C7555A}"/>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5479328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0104346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cxnSpLocks/>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404894738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67E87AE1-0B9F-3184-81C7-2282F02CFE39}"/>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EBFEE94E-6DA4-7491-0933-D18ACA15683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7682633-D802-8035-F91D-6BF5607047C3}"/>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8B0261E-763D-0768-59D3-884950FDEA7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a:t>
                </a:r>
                <a:r>
                  <a:rPr lang="en-US" altLang="zh-TW" sz="2800" dirty="0">
                    <a:solidFill>
                      <a:srgbClr val="262626"/>
                    </a:solidFill>
                  </a:rPr>
                  <a:t>1 2</a:t>
                </a:r>
              </a:p>
            </p:txBody>
          </p:sp>
          <p:sp>
            <p:nvSpPr>
              <p:cNvPr id="29" name="TextBox 4">
                <a:extLst>
                  <a:ext uri="{FF2B5EF4-FFF2-40B4-BE49-F238E27FC236}">
                    <a16:creationId xmlns:a16="http://schemas.microsoft.com/office/drawing/2014/main" id="{3DB62983-41A0-F7EB-62A5-299EBF9E48F6}"/>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DACE2CD8-8B1B-0072-14D7-6DD59DBDC923}"/>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6B807362-58F4-4148-B7A6-162031E963DC}"/>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149F915C-C858-10A7-1F9D-8F0EC1A85592}"/>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D64345F0-F672-474C-9C53-6D9B7327C9C3}"/>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78825583-8C0A-C923-A8FF-54429BF795A6}"/>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69062463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08038577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a:t>
                </a:r>
                <a:r>
                  <a:rPr lang="en-US" altLang="zh-TW" sz="2800" dirty="0">
                    <a:solidFill>
                      <a:srgbClr val="262626"/>
                    </a:solidFill>
                  </a:rPr>
                  <a:t>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6205315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A8BF3AB4-255D-4A66-0B40-285C42426B0F}"/>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9D58B671-0FDD-67BB-5EB0-8794CC87397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4CDF9E3B-85C7-C892-35CE-B28B3F9EF68A}"/>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DD315F9B-B615-A59C-A472-6091A3320D2A}"/>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a:t>
                </a:r>
                <a:r>
                  <a:rPr lang="en-US" altLang="zh-TW" sz="2800" dirty="0">
                    <a:solidFill>
                      <a:srgbClr val="262626"/>
                    </a:solidFill>
                  </a:rPr>
                  <a:t>2</a:t>
                </a:r>
              </a:p>
            </p:txBody>
          </p:sp>
          <p:sp>
            <p:nvSpPr>
              <p:cNvPr id="29" name="TextBox 4">
                <a:extLst>
                  <a:ext uri="{FF2B5EF4-FFF2-40B4-BE49-F238E27FC236}">
                    <a16:creationId xmlns:a16="http://schemas.microsoft.com/office/drawing/2014/main" id="{D8607F5A-BDB1-34F6-64BC-E00751DA99DA}"/>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FFDF2DC3-6D2D-EEC2-6680-C0A112EAF1B1}"/>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AA995DA3-9D66-1085-FB00-59E38DB4CF5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1D05CD1-DF6F-EC7B-7474-9C04B81BE045}"/>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F554AEA-DA2A-55DC-8C3E-1E5DBE93363B}"/>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AA26DF77-DB2E-6ED0-2A0B-421B5C896C31}"/>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9302856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2008092" y="2633091"/>
            <a:ext cx="2445036" cy="33870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318797629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997489" y="2959080"/>
            <a:ext cx="630667" cy="29836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9F97FEFC-0F40-9F67-0AC6-70F7793D948B}"/>
              </a:ext>
            </a:extLst>
          </p:cNvPr>
          <p:cNvSpPr/>
          <p:nvPr/>
        </p:nvSpPr>
        <p:spPr>
          <a:xfrm>
            <a:off x="5985154"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8ED28D3A-70DE-7BE2-3E6E-516902FA98EB}"/>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037EC373-2C9A-B10F-D396-30299B065CEF}"/>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611E2BF1-1E96-0814-AF14-D69E5E7C96FD}"/>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F9B6C51A-BA1C-56EC-650A-676D00D87B0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D79607DB-9CAD-2EAA-2443-EE0658520E65}"/>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6D513548-9515-E87A-2E17-AA611412370D}"/>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C8ECC810-AAEE-C18E-DCF0-F7BF3E86BB5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678E229A-40F0-A464-490D-B8CFBB1D5F71}"/>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9CD1810B-50BB-9C2F-5CBA-046E26680861}"/>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5C4AC10B-B8CD-1C66-670F-327B891947C8}"/>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32404578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4" name="Rectangle 3">
            <a:extLst>
              <a:ext uri="{FF2B5EF4-FFF2-40B4-BE49-F238E27FC236}">
                <a16:creationId xmlns:a16="http://schemas.microsoft.com/office/drawing/2014/main" id="{876AB487-8056-02B4-EEDE-798E89B62F52}"/>
              </a:ext>
            </a:extLst>
          </p:cNvPr>
          <p:cNvSpPr/>
          <p:nvPr/>
        </p:nvSpPr>
        <p:spPr>
          <a:xfrm>
            <a:off x="1391143" y="2339618"/>
            <a:ext cx="2319360" cy="31176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B986B484-5831-5BE0-2E86-DC88820A66A2}"/>
              </a:ext>
            </a:extLst>
          </p:cNvPr>
          <p:cNvSpPr/>
          <p:nvPr/>
        </p:nvSpPr>
        <p:spPr>
          <a:xfrm>
            <a:off x="6061937" y="1233991"/>
            <a:ext cx="5329683" cy="82296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56EE65FC-702E-5C4A-D932-B3C80225C17E}"/>
              </a:ext>
            </a:extLst>
          </p:cNvPr>
          <p:cNvGrpSpPr/>
          <p:nvPr/>
        </p:nvGrpSpPr>
        <p:grpSpPr>
          <a:xfrm>
            <a:off x="6096000" y="4152106"/>
            <a:ext cx="2316480" cy="2321971"/>
            <a:chOff x="1066801" y="3805499"/>
            <a:chExt cx="1080920" cy="2448770"/>
          </a:xfrm>
        </p:grpSpPr>
        <p:sp>
          <p:nvSpPr>
            <p:cNvPr id="26" name="Rectangle: Rounded Corners 14">
              <a:extLst>
                <a:ext uri="{FF2B5EF4-FFF2-40B4-BE49-F238E27FC236}">
                  <a16:creationId xmlns:a16="http://schemas.microsoft.com/office/drawing/2014/main" id="{5D24DD53-941B-CFB3-31DF-49D79457D287}"/>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D92B40F-7A42-1688-D764-16DBC3BB490C}"/>
                </a:ext>
              </a:extLst>
            </p:cNvPr>
            <p:cNvGrpSpPr/>
            <p:nvPr/>
          </p:nvGrpSpPr>
          <p:grpSpPr>
            <a:xfrm>
              <a:off x="1136492" y="3805499"/>
              <a:ext cx="942960" cy="2289569"/>
              <a:chOff x="1136492" y="3621874"/>
              <a:chExt cx="942960" cy="2289569"/>
            </a:xfrm>
          </p:grpSpPr>
          <p:sp>
            <p:nvSpPr>
              <p:cNvPr id="28" name="Rectangle: Rounded Corners 2">
                <a:extLst>
                  <a:ext uri="{FF2B5EF4-FFF2-40B4-BE49-F238E27FC236}">
                    <a16:creationId xmlns:a16="http://schemas.microsoft.com/office/drawing/2014/main" id="{762C89E9-3FAE-CF6F-05C6-9F0E91186D05}"/>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9" name="TextBox 4">
                <a:extLst>
                  <a:ext uri="{FF2B5EF4-FFF2-40B4-BE49-F238E27FC236}">
                    <a16:creationId xmlns:a16="http://schemas.microsoft.com/office/drawing/2014/main" id="{1AC3D176-D63C-F5D2-51E9-0EF64A90A26E}"/>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grpSp>
        <p:nvGrpSpPr>
          <p:cNvPr id="30" name="Group 19">
            <a:extLst>
              <a:ext uri="{FF2B5EF4-FFF2-40B4-BE49-F238E27FC236}">
                <a16:creationId xmlns:a16="http://schemas.microsoft.com/office/drawing/2014/main" id="{05BC14C1-087C-96CD-F48A-76E59374F5D6}"/>
              </a:ext>
            </a:extLst>
          </p:cNvPr>
          <p:cNvGrpSpPr/>
          <p:nvPr/>
        </p:nvGrpSpPr>
        <p:grpSpPr>
          <a:xfrm>
            <a:off x="9075142" y="4145704"/>
            <a:ext cx="2316480" cy="2342227"/>
            <a:chOff x="1066801" y="3784137"/>
            <a:chExt cx="1080920" cy="2470132"/>
          </a:xfrm>
        </p:grpSpPr>
        <p:sp>
          <p:nvSpPr>
            <p:cNvPr id="31" name="Rectangle: Rounded Corners 14">
              <a:extLst>
                <a:ext uri="{FF2B5EF4-FFF2-40B4-BE49-F238E27FC236}">
                  <a16:creationId xmlns:a16="http://schemas.microsoft.com/office/drawing/2014/main" id="{7171053D-40CE-C0BD-827E-F22690A468E4}"/>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2" name="Group 7">
              <a:extLst>
                <a:ext uri="{FF2B5EF4-FFF2-40B4-BE49-F238E27FC236}">
                  <a16:creationId xmlns:a16="http://schemas.microsoft.com/office/drawing/2014/main" id="{FE3C44BD-B077-DD83-0CA0-040CA2ED2379}"/>
                </a:ext>
              </a:extLst>
            </p:cNvPr>
            <p:cNvGrpSpPr/>
            <p:nvPr/>
          </p:nvGrpSpPr>
          <p:grpSpPr>
            <a:xfrm>
              <a:off x="1136492" y="3784137"/>
              <a:ext cx="942960" cy="2310931"/>
              <a:chOff x="1136492" y="3600512"/>
              <a:chExt cx="942960" cy="2310931"/>
            </a:xfrm>
          </p:grpSpPr>
          <p:sp>
            <p:nvSpPr>
              <p:cNvPr id="33" name="Rectangle: Rounded Corners 2">
                <a:extLst>
                  <a:ext uri="{FF2B5EF4-FFF2-40B4-BE49-F238E27FC236}">
                    <a16:creationId xmlns:a16="http://schemas.microsoft.com/office/drawing/2014/main" id="{CC037638-218E-A6C7-6D43-67953D5FA0E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34" name="TextBox 4">
                <a:extLst>
                  <a:ext uri="{FF2B5EF4-FFF2-40B4-BE49-F238E27FC236}">
                    <a16:creationId xmlns:a16="http://schemas.microsoft.com/office/drawing/2014/main" id="{D109EC98-DDAA-24EA-E776-08A8536BEB30}"/>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161513951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    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12" name="Rectangle 11">
            <a:extLst>
              <a:ext uri="{FF2B5EF4-FFF2-40B4-BE49-F238E27FC236}">
                <a16:creationId xmlns:a16="http://schemas.microsoft.com/office/drawing/2014/main" id="{0E938F53-7D26-53D6-572A-868737BA255E}"/>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87245BA4-E575-FB5A-44AD-C4734A33BB94}"/>
              </a:ext>
            </a:extLst>
          </p:cNvPr>
          <p:cNvGrpSpPr/>
          <p:nvPr/>
        </p:nvGrpSpPr>
        <p:grpSpPr>
          <a:xfrm>
            <a:off x="1060987" y="3973232"/>
            <a:ext cx="4917440" cy="2505115"/>
            <a:chOff x="1066800" y="3834725"/>
            <a:chExt cx="4917440" cy="2505115"/>
          </a:xfrm>
        </p:grpSpPr>
        <p:sp>
          <p:nvSpPr>
            <p:cNvPr id="21" name="Rectangle: Rounded Corners 20">
              <a:extLst>
                <a:ext uri="{FF2B5EF4-FFF2-40B4-BE49-F238E27FC236}">
                  <a16:creationId xmlns:a16="http://schemas.microsoft.com/office/drawing/2014/main" id="{4CDD0A37-8FD3-50FC-D08E-1D24BDFDBC97}"/>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487923EF-4D66-79CA-619E-FAC40779542D}"/>
                </a:ext>
              </a:extLst>
            </p:cNvPr>
            <p:cNvGrpSpPr/>
            <p:nvPr/>
          </p:nvGrpSpPr>
          <p:grpSpPr>
            <a:xfrm>
              <a:off x="1258824" y="3834725"/>
              <a:ext cx="4521766" cy="2387414"/>
              <a:chOff x="1258824" y="3651100"/>
              <a:chExt cx="4521766" cy="2387414"/>
            </a:xfrm>
          </p:grpSpPr>
          <p:grpSp>
            <p:nvGrpSpPr>
              <p:cNvPr id="23" name="Group 22">
                <a:extLst>
                  <a:ext uri="{FF2B5EF4-FFF2-40B4-BE49-F238E27FC236}">
                    <a16:creationId xmlns:a16="http://schemas.microsoft.com/office/drawing/2014/main" id="{A73A8187-D9AF-B20F-2894-F01C431C96B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26" name="Rectangle: Rounded Corners 25">
                  <a:extLst>
                    <a:ext uri="{FF2B5EF4-FFF2-40B4-BE49-F238E27FC236}">
                      <a16:creationId xmlns:a16="http://schemas.microsoft.com/office/drawing/2014/main" id="{0A74A429-97F6-9BF0-BE31-A16EA7786D1B}"/>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27" name="Rectangle: Rounded Corners 26">
                  <a:extLst>
                    <a:ext uri="{FF2B5EF4-FFF2-40B4-BE49-F238E27FC236}">
                      <a16:creationId xmlns:a16="http://schemas.microsoft.com/office/drawing/2014/main" id="{EBAB239B-7257-B58D-17A7-23D6BD86DA94}"/>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solidFill>
                        <a:schemeClr val="tx1">
                          <a:lumMod val="85000"/>
                          <a:lumOff val="15000"/>
                        </a:schemeClr>
                      </a:solidFill>
                    </a:rPr>
                    <a:t>a = 1</a:t>
                  </a:r>
                </a:p>
                <a:p>
                  <a:r>
                    <a:rPr lang="en-US" sz="2800" dirty="0">
                      <a:solidFill>
                        <a:schemeClr val="tx1">
                          <a:lumMod val="85000"/>
                          <a:lumOff val="15000"/>
                        </a:schemeClr>
                      </a:solidFill>
                    </a:rPr>
                    <a:t>b = 0</a:t>
                  </a:r>
                </a:p>
              </p:txBody>
            </p:sp>
          </p:grpSp>
          <p:sp>
            <p:nvSpPr>
              <p:cNvPr id="24" name="TextBox 23">
                <a:extLst>
                  <a:ext uri="{FF2B5EF4-FFF2-40B4-BE49-F238E27FC236}">
                    <a16:creationId xmlns:a16="http://schemas.microsoft.com/office/drawing/2014/main" id="{7ABEB0B2-CE5C-60EA-C882-98F7FF2D922B}"/>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25" name="TextBox 24">
                <a:extLst>
                  <a:ext uri="{FF2B5EF4-FFF2-40B4-BE49-F238E27FC236}">
                    <a16:creationId xmlns:a16="http://schemas.microsoft.com/office/drawing/2014/main" id="{7614DAC0-B7BE-BEAD-C443-C6C5E59DEAA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spTree>
    <p:extLst>
      <p:ext uri="{BB962C8B-B14F-4D97-AF65-F5344CB8AC3E}">
        <p14:creationId xmlns:p14="http://schemas.microsoft.com/office/powerpoint/2010/main" val="107394657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3" name="Rectangle 2">
            <a:extLst>
              <a:ext uri="{FF2B5EF4-FFF2-40B4-BE49-F238E27FC236}">
                <a16:creationId xmlns:a16="http://schemas.microsoft.com/office/drawing/2014/main" id="{1FF480E9-2560-ABE5-B57D-9747620538DA}"/>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40" name="Group 8">
            <a:extLst>
              <a:ext uri="{FF2B5EF4-FFF2-40B4-BE49-F238E27FC236}">
                <a16:creationId xmlns:a16="http://schemas.microsoft.com/office/drawing/2014/main" id="{17664304-01CA-64EC-5DB4-4EF1D79141E6}"/>
              </a:ext>
            </a:extLst>
          </p:cNvPr>
          <p:cNvGrpSpPr/>
          <p:nvPr/>
        </p:nvGrpSpPr>
        <p:grpSpPr>
          <a:xfrm>
            <a:off x="1173265" y="1352863"/>
            <a:ext cx="4171666" cy="2467711"/>
            <a:chOff x="6461475" y="695970"/>
            <a:chExt cx="3958026" cy="2462785"/>
          </a:xfrm>
        </p:grpSpPr>
        <p:sp>
          <p:nvSpPr>
            <p:cNvPr id="41" name="Rectangle: Rounded Corners 9">
              <a:extLst>
                <a:ext uri="{FF2B5EF4-FFF2-40B4-BE49-F238E27FC236}">
                  <a16:creationId xmlns:a16="http://schemas.microsoft.com/office/drawing/2014/main" id="{3FEBAB6A-5059-1D03-EB5C-DBECD16129A6}"/>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Rounded Corners 10">
              <a:extLst>
                <a:ext uri="{FF2B5EF4-FFF2-40B4-BE49-F238E27FC236}">
                  <a16:creationId xmlns:a16="http://schemas.microsoft.com/office/drawing/2014/main" id="{BB9D075E-5698-1B52-47B8-5877A683E36E}"/>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&lt; </a:t>
              </a:r>
              <a:r>
                <a:rPr lang="nn-NO" sz="2000" b="0" dirty="0">
                  <a:solidFill>
                    <a:srgbClr val="B5CEA8"/>
                  </a:solidFill>
                  <a:effectLst/>
                  <a:latin typeface="Consolas" panose="020B0609020204030204" pitchFamily="49" charset="0"/>
                </a:rPr>
                <a:t>3</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43" name="TextBox 11">
              <a:extLst>
                <a:ext uri="{FF2B5EF4-FFF2-40B4-BE49-F238E27FC236}">
                  <a16:creationId xmlns:a16="http://schemas.microsoft.com/office/drawing/2014/main" id="{359F3F67-4587-7D79-51E5-59165DB4F179}"/>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2" name="Group 11">
            <a:extLst>
              <a:ext uri="{FF2B5EF4-FFF2-40B4-BE49-F238E27FC236}">
                <a16:creationId xmlns:a16="http://schemas.microsoft.com/office/drawing/2014/main" id="{39B6E4DA-BDBC-310B-A567-6F35DE504BAC}"/>
              </a:ext>
            </a:extLst>
          </p:cNvPr>
          <p:cNvGrpSpPr/>
          <p:nvPr/>
        </p:nvGrpSpPr>
        <p:grpSpPr>
          <a:xfrm>
            <a:off x="800378" y="4179818"/>
            <a:ext cx="4917440" cy="2294257"/>
            <a:chOff x="1060987" y="1244083"/>
            <a:chExt cx="4917440" cy="2329032"/>
          </a:xfrm>
        </p:grpSpPr>
        <p:sp>
          <p:nvSpPr>
            <p:cNvPr id="13" name="Rectangle: Rounded Corners 12">
              <a:extLst>
                <a:ext uri="{FF2B5EF4-FFF2-40B4-BE49-F238E27FC236}">
                  <a16:creationId xmlns:a16="http://schemas.microsoft.com/office/drawing/2014/main" id="{5B901BF1-26AC-5F37-5495-5AED138EE1D6}"/>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E41BF02D-DEBB-DB00-63EA-C9A0D9BCB053}"/>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5" name="TextBox 14">
              <a:extLst>
                <a:ext uri="{FF2B5EF4-FFF2-40B4-BE49-F238E27FC236}">
                  <a16:creationId xmlns:a16="http://schemas.microsoft.com/office/drawing/2014/main" id="{B0382EB9-FD1F-3B62-A27A-B595FC90C824}"/>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21" name="Group 19">
            <a:extLst>
              <a:ext uri="{FF2B5EF4-FFF2-40B4-BE49-F238E27FC236}">
                <a16:creationId xmlns:a16="http://schemas.microsoft.com/office/drawing/2014/main" id="{00E19DBE-F8CA-86E2-8AAC-494A93DCE211}"/>
              </a:ext>
            </a:extLst>
          </p:cNvPr>
          <p:cNvGrpSpPr/>
          <p:nvPr/>
        </p:nvGrpSpPr>
        <p:grpSpPr>
          <a:xfrm>
            <a:off x="6096000" y="4152106"/>
            <a:ext cx="2316480" cy="2321971"/>
            <a:chOff x="1066801" y="3805499"/>
            <a:chExt cx="1080920" cy="2448770"/>
          </a:xfrm>
        </p:grpSpPr>
        <p:sp>
          <p:nvSpPr>
            <p:cNvPr id="22" name="Rectangle: Rounded Corners 14">
              <a:extLst>
                <a:ext uri="{FF2B5EF4-FFF2-40B4-BE49-F238E27FC236}">
                  <a16:creationId xmlns:a16="http://schemas.microsoft.com/office/drawing/2014/main" id="{F8FC2EF6-2E4F-32F1-A243-0712E28F492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7">
              <a:extLst>
                <a:ext uri="{FF2B5EF4-FFF2-40B4-BE49-F238E27FC236}">
                  <a16:creationId xmlns:a16="http://schemas.microsoft.com/office/drawing/2014/main" id="{70D76C3A-E0E2-C809-B0C7-B75FE0EF44B2}"/>
                </a:ext>
              </a:extLst>
            </p:cNvPr>
            <p:cNvGrpSpPr/>
            <p:nvPr/>
          </p:nvGrpSpPr>
          <p:grpSpPr>
            <a:xfrm>
              <a:off x="1136492" y="3805499"/>
              <a:ext cx="942960" cy="2289569"/>
              <a:chOff x="1136492" y="3621874"/>
              <a:chExt cx="942960" cy="2289569"/>
            </a:xfrm>
          </p:grpSpPr>
          <p:sp>
            <p:nvSpPr>
              <p:cNvPr id="24" name="Rectangle: Rounded Corners 2">
                <a:extLst>
                  <a:ext uri="{FF2B5EF4-FFF2-40B4-BE49-F238E27FC236}">
                    <a16:creationId xmlns:a16="http://schemas.microsoft.com/office/drawing/2014/main" id="{EABB28B9-44BC-EC22-B695-A001453D3A32}"/>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rPr>
                  <a:t>0 1 2</a:t>
                </a:r>
              </a:p>
            </p:txBody>
          </p:sp>
          <p:sp>
            <p:nvSpPr>
              <p:cNvPr id="25" name="TextBox 4">
                <a:extLst>
                  <a:ext uri="{FF2B5EF4-FFF2-40B4-BE49-F238E27FC236}">
                    <a16:creationId xmlns:a16="http://schemas.microsoft.com/office/drawing/2014/main" id="{C5381B61-3004-8334-39DB-BDA5600E255D}"/>
                  </a:ext>
                </a:extLst>
              </p:cNvPr>
              <p:cNvSpPr txBox="1"/>
              <p:nvPr/>
            </p:nvSpPr>
            <p:spPr>
              <a:xfrm>
                <a:off x="1390257" y="3621874"/>
                <a:ext cx="434008" cy="551792"/>
              </a:xfrm>
              <a:prstGeom prst="rect">
                <a:avLst/>
              </a:prstGeom>
              <a:noFill/>
            </p:spPr>
            <p:txBody>
              <a:bodyPr wrap="square" rtlCol="0">
                <a:spAutoFit/>
              </a:bodyPr>
              <a:lstStyle/>
              <a:p>
                <a:pPr algn="ctr"/>
                <a:r>
                  <a:rPr lang="zh-TW" altLang="en-US" sz="2800" dirty="0">
                    <a:solidFill>
                      <a:schemeClr val="bg1"/>
                    </a:solidFill>
                  </a:rPr>
                  <a:t>輸出</a:t>
                </a:r>
                <a:endParaRPr lang="en-US" sz="2800" dirty="0">
                  <a:solidFill>
                    <a:schemeClr val="bg1"/>
                  </a:solidFill>
                </a:endParaRPr>
              </a:p>
            </p:txBody>
          </p:sp>
        </p:grpSp>
      </p:grpSp>
      <p:sp>
        <p:nvSpPr>
          <p:cNvPr id="2" name="Flowchart: Preparation 1">
            <a:extLst>
              <a:ext uri="{FF2B5EF4-FFF2-40B4-BE49-F238E27FC236}">
                <a16:creationId xmlns:a16="http://schemas.microsoft.com/office/drawing/2014/main" id="{B781E0A0-D05F-DB41-1EB2-74938BF22B4D}"/>
              </a:ext>
            </a:extLst>
          </p:cNvPr>
          <p:cNvSpPr/>
          <p:nvPr/>
        </p:nvSpPr>
        <p:spPr>
          <a:xfrm>
            <a:off x="6061939" y="1352863"/>
            <a:ext cx="5340393" cy="585216"/>
          </a:xfrm>
          <a:prstGeom prst="flowChartPreparation">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800" dirty="0">
                <a:latin typeface="Microsoft JhengHei" panose="020B0604030504040204" pitchFamily="34" charset="-120"/>
                <a:ea typeface="Microsoft JhengHei" panose="020B0604030504040204" pitchFamily="34" charset="-120"/>
              </a:rPr>
              <a:t>判斷條件</a:t>
            </a:r>
            <a:endParaRPr lang="en-US" sz="2800" dirty="0">
              <a:latin typeface="Microsoft JhengHei" panose="020B0604030504040204" pitchFamily="34" charset="-120"/>
              <a:ea typeface="Microsoft JhengHei" panose="020B0604030504040204" pitchFamily="34" charset="-120"/>
            </a:endParaRPr>
          </a:p>
        </p:txBody>
      </p:sp>
      <p:cxnSp>
        <p:nvCxnSpPr>
          <p:cNvPr id="16" name="Connector: Elbow 15">
            <a:extLst>
              <a:ext uri="{FF2B5EF4-FFF2-40B4-BE49-F238E27FC236}">
                <a16:creationId xmlns:a16="http://schemas.microsoft.com/office/drawing/2014/main" id="{70096563-9DD5-C24C-30E1-B1A1C3E526DB}"/>
              </a:ext>
            </a:extLst>
          </p:cNvPr>
          <p:cNvCxnSpPr>
            <a:stCxn id="5" idx="1"/>
            <a:endCxn id="2" idx="1"/>
          </p:cNvCxnSpPr>
          <p:nvPr/>
        </p:nvCxnSpPr>
        <p:spPr>
          <a:xfrm rot="10800000">
            <a:off x="6061940" y="1645471"/>
            <a:ext cx="1" cy="1671734"/>
          </a:xfrm>
          <a:prstGeom prst="bentConnector3">
            <a:avLst>
              <a:gd name="adj1" fmla="val 22860100000"/>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21358A-8E99-D0A2-30BC-AB261F1E2B0F}"/>
              </a:ext>
            </a:extLst>
          </p:cNvPr>
          <p:cNvGrpSpPr/>
          <p:nvPr/>
        </p:nvGrpSpPr>
        <p:grpSpPr>
          <a:xfrm>
            <a:off x="6061940" y="1938079"/>
            <a:ext cx="2670196" cy="1790606"/>
            <a:chOff x="6061940" y="1938079"/>
            <a:chExt cx="2670196" cy="1790606"/>
          </a:xfrm>
        </p:grpSpPr>
        <p:sp>
          <p:nvSpPr>
            <p:cNvPr id="5" name="Rectangle: Rounded Corners 4">
              <a:extLst>
                <a:ext uri="{FF2B5EF4-FFF2-40B4-BE49-F238E27FC236}">
                  <a16:creationId xmlns:a16="http://schemas.microsoft.com/office/drawing/2014/main" id="{1E24788B-6C67-AA7C-888F-E26235F57430}"/>
                </a:ext>
              </a:extLst>
            </p:cNvPr>
            <p:cNvSpPr/>
            <p:nvPr/>
          </p:nvSpPr>
          <p:spPr>
            <a:xfrm>
              <a:off x="6061940"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要重複執行的內容</a:t>
              </a:r>
              <a:endParaRPr lang="en-US" sz="2000" dirty="0">
                <a:solidFill>
                  <a:schemeClr val="bg1"/>
                </a:solidFill>
              </a:endParaRPr>
            </a:p>
          </p:txBody>
        </p:sp>
        <p:cxnSp>
          <p:nvCxnSpPr>
            <p:cNvPr id="18" name="Connector: Elbow 17">
              <a:extLst>
                <a:ext uri="{FF2B5EF4-FFF2-40B4-BE49-F238E27FC236}">
                  <a16:creationId xmlns:a16="http://schemas.microsoft.com/office/drawing/2014/main" id="{84887EB4-7964-C9DD-A301-E1EA6A78955C}"/>
                </a:ext>
              </a:extLst>
            </p:cNvPr>
            <p:cNvCxnSpPr>
              <a:stCxn id="2" idx="2"/>
              <a:endCxn id="5" idx="0"/>
            </p:cNvCxnSpPr>
            <p:nvPr/>
          </p:nvCxnSpPr>
          <p:spPr>
            <a:xfrm rot="5400000">
              <a:off x="7564725" y="1738314"/>
              <a:ext cx="967646" cy="1367176"/>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92CE288-16BC-33D4-34B7-2DFDFAA125C7}"/>
                </a:ext>
              </a:extLst>
            </p:cNvPr>
            <p:cNvSpPr txBox="1"/>
            <p:nvPr/>
          </p:nvSpPr>
          <p:spPr>
            <a:xfrm>
              <a:off x="6628896" y="2138993"/>
              <a:ext cx="800219" cy="461665"/>
            </a:xfrm>
            <a:prstGeom prst="rect">
              <a:avLst/>
            </a:prstGeom>
            <a:noFill/>
          </p:spPr>
          <p:txBody>
            <a:bodyPr wrap="none" rtlCol="0">
              <a:spAutoFit/>
            </a:bodyPr>
            <a:lstStyle/>
            <a:p>
              <a:r>
                <a:rPr lang="zh-TW" altLang="en-US" sz="2400" dirty="0">
                  <a:solidFill>
                    <a:schemeClr val="bg1"/>
                  </a:solidFill>
                </a:rPr>
                <a:t>符合</a:t>
              </a:r>
              <a:endParaRPr lang="en-US" sz="2400" dirty="0">
                <a:solidFill>
                  <a:schemeClr val="bg1"/>
                </a:solidFill>
              </a:endParaRPr>
            </a:p>
          </p:txBody>
        </p:sp>
      </p:grpSp>
      <p:grpSp>
        <p:nvGrpSpPr>
          <p:cNvPr id="10" name="Group 9">
            <a:extLst>
              <a:ext uri="{FF2B5EF4-FFF2-40B4-BE49-F238E27FC236}">
                <a16:creationId xmlns:a16="http://schemas.microsoft.com/office/drawing/2014/main" id="{5197E878-456D-4115-9622-C5544CA561C5}"/>
              </a:ext>
            </a:extLst>
          </p:cNvPr>
          <p:cNvGrpSpPr/>
          <p:nvPr/>
        </p:nvGrpSpPr>
        <p:grpSpPr>
          <a:xfrm>
            <a:off x="8732135" y="1938079"/>
            <a:ext cx="2670198" cy="1790606"/>
            <a:chOff x="8732135" y="1938079"/>
            <a:chExt cx="2670198" cy="1790606"/>
          </a:xfrm>
        </p:grpSpPr>
        <p:sp>
          <p:nvSpPr>
            <p:cNvPr id="6" name="Rectangle: Rounded Corners 5">
              <a:extLst>
                <a:ext uri="{FF2B5EF4-FFF2-40B4-BE49-F238E27FC236}">
                  <a16:creationId xmlns:a16="http://schemas.microsoft.com/office/drawing/2014/main" id="{1D47ABB8-14AF-43D4-F745-D83BC467592D}"/>
                </a:ext>
              </a:extLst>
            </p:cNvPr>
            <p:cNvSpPr/>
            <p:nvPr/>
          </p:nvSpPr>
          <p:spPr>
            <a:xfrm>
              <a:off x="8796293" y="2905725"/>
              <a:ext cx="2606040" cy="822960"/>
            </a:xfrm>
            <a:prstGeom prst="roundRect">
              <a:avLst/>
            </a:prstGeom>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2000" b="0" i="0" u="none" strike="noStrike" cap="none" dirty="0">
                  <a:solidFill>
                    <a:schemeClr val="bg1"/>
                  </a:solidFill>
                  <a:latin typeface="Microsoft JhengHei"/>
                  <a:ea typeface="Microsoft JhengHei"/>
                  <a:cs typeface="Microsoft JhengHei"/>
                  <a:sym typeface="Microsoft JhengHei"/>
                </a:rPr>
                <a:t>離開迴圈</a:t>
              </a:r>
              <a:endParaRPr lang="en-US" sz="2000" dirty="0">
                <a:solidFill>
                  <a:schemeClr val="bg1"/>
                </a:solidFill>
              </a:endParaRPr>
            </a:p>
          </p:txBody>
        </p:sp>
        <p:cxnSp>
          <p:nvCxnSpPr>
            <p:cNvPr id="20" name="Connector: Elbow 19">
              <a:extLst>
                <a:ext uri="{FF2B5EF4-FFF2-40B4-BE49-F238E27FC236}">
                  <a16:creationId xmlns:a16="http://schemas.microsoft.com/office/drawing/2014/main" id="{C8965CB6-247C-C046-3879-B60DE65A0C3B}"/>
                </a:ext>
              </a:extLst>
            </p:cNvPr>
            <p:cNvCxnSpPr>
              <a:stCxn id="2" idx="2"/>
              <a:endCxn id="6" idx="0"/>
            </p:cNvCxnSpPr>
            <p:nvPr/>
          </p:nvCxnSpPr>
          <p:spPr>
            <a:xfrm rot="16200000" flipH="1">
              <a:off x="8931901" y="1738313"/>
              <a:ext cx="967646" cy="1367177"/>
            </a:xfrm>
            <a:prstGeom prst="bentConnector3">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1AF353BC-9C7F-51D0-2867-3ECB69ADC594}"/>
                </a:ext>
              </a:extLst>
            </p:cNvPr>
            <p:cNvSpPr txBox="1"/>
            <p:nvPr/>
          </p:nvSpPr>
          <p:spPr>
            <a:xfrm>
              <a:off x="10121488" y="2189715"/>
              <a:ext cx="1107996" cy="461665"/>
            </a:xfrm>
            <a:prstGeom prst="rect">
              <a:avLst/>
            </a:prstGeom>
            <a:noFill/>
          </p:spPr>
          <p:txBody>
            <a:bodyPr wrap="none" rtlCol="0">
              <a:spAutoFit/>
            </a:bodyPr>
            <a:lstStyle/>
            <a:p>
              <a:r>
                <a:rPr lang="zh-TW" altLang="en-US" sz="2400" dirty="0">
                  <a:solidFill>
                    <a:schemeClr val="bg1"/>
                  </a:solidFill>
                </a:rPr>
                <a:t>不符合</a:t>
              </a:r>
              <a:endParaRPr lang="en-US" sz="2400" dirty="0">
                <a:solidFill>
                  <a:schemeClr val="bg1"/>
                </a:solidFill>
              </a:endParaRPr>
            </a:p>
          </p:txBody>
        </p:sp>
      </p:grpSp>
      <p:sp>
        <p:nvSpPr>
          <p:cNvPr id="17" name="Rectangle 16">
            <a:extLst>
              <a:ext uri="{FF2B5EF4-FFF2-40B4-BE49-F238E27FC236}">
                <a16:creationId xmlns:a16="http://schemas.microsoft.com/office/drawing/2014/main" id="{F1B4868B-807A-6539-7570-5C1565B9E3DA}"/>
              </a:ext>
            </a:extLst>
          </p:cNvPr>
          <p:cNvSpPr/>
          <p:nvPr/>
        </p:nvSpPr>
        <p:spPr>
          <a:xfrm>
            <a:off x="8700922" y="2079296"/>
            <a:ext cx="2788964" cy="174127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9">
            <a:extLst>
              <a:ext uri="{FF2B5EF4-FFF2-40B4-BE49-F238E27FC236}">
                <a16:creationId xmlns:a16="http://schemas.microsoft.com/office/drawing/2014/main" id="{9D252339-A36F-2FA6-7184-0AAA385AE664}"/>
              </a:ext>
            </a:extLst>
          </p:cNvPr>
          <p:cNvGrpSpPr/>
          <p:nvPr/>
        </p:nvGrpSpPr>
        <p:grpSpPr>
          <a:xfrm>
            <a:off x="9075142" y="4145704"/>
            <a:ext cx="2316480" cy="2342227"/>
            <a:chOff x="1066801" y="3784137"/>
            <a:chExt cx="1080920" cy="2470132"/>
          </a:xfrm>
        </p:grpSpPr>
        <p:sp>
          <p:nvSpPr>
            <p:cNvPr id="26" name="Rectangle: Rounded Corners 14">
              <a:extLst>
                <a:ext uri="{FF2B5EF4-FFF2-40B4-BE49-F238E27FC236}">
                  <a16:creationId xmlns:a16="http://schemas.microsoft.com/office/drawing/2014/main" id="{614AC829-B7CD-1864-0119-7902FF5F2A8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1BCEE436-9467-5A54-2450-A76353E85056}"/>
                </a:ext>
              </a:extLst>
            </p:cNvPr>
            <p:cNvGrpSpPr/>
            <p:nvPr/>
          </p:nvGrpSpPr>
          <p:grpSpPr>
            <a:xfrm>
              <a:off x="1136492" y="3784137"/>
              <a:ext cx="942960" cy="2310931"/>
              <a:chOff x="1136492" y="3600512"/>
              <a:chExt cx="942960" cy="2310931"/>
            </a:xfrm>
          </p:grpSpPr>
          <p:sp>
            <p:nvSpPr>
              <p:cNvPr id="28" name="Rectangle: Rounded Corners 2">
                <a:extLst>
                  <a:ext uri="{FF2B5EF4-FFF2-40B4-BE49-F238E27FC236}">
                    <a16:creationId xmlns:a16="http://schemas.microsoft.com/office/drawing/2014/main" id="{902A84BE-EE6F-DCCC-033C-B11131A576A8}"/>
                  </a:ext>
                </a:extLst>
              </p:cNvPr>
              <p:cNvSpPr/>
              <p:nvPr/>
            </p:nvSpPr>
            <p:spPr>
              <a:xfrm>
                <a:off x="1136492" y="4129877"/>
                <a:ext cx="942960" cy="1781566"/>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9" name="TextBox 4">
                <a:extLst>
                  <a:ext uri="{FF2B5EF4-FFF2-40B4-BE49-F238E27FC236}">
                    <a16:creationId xmlns:a16="http://schemas.microsoft.com/office/drawing/2014/main" id="{E699C3B8-B87A-A128-10C7-B61FA813A0BE}"/>
                  </a:ext>
                </a:extLst>
              </p:cNvPr>
              <p:cNvSpPr txBox="1"/>
              <p:nvPr/>
            </p:nvSpPr>
            <p:spPr>
              <a:xfrm>
                <a:off x="1302023" y="3600512"/>
                <a:ext cx="610476" cy="551792"/>
              </a:xfrm>
              <a:prstGeom prst="rect">
                <a:avLst/>
              </a:prstGeom>
              <a:noFill/>
            </p:spPr>
            <p:txBody>
              <a:bodyPr wrap="square" rtlCol="0">
                <a:spAutoFit/>
              </a:bodyPr>
              <a:lstStyle/>
              <a:p>
                <a:pPr algn="ctr"/>
                <a:r>
                  <a:rPr lang="en-US" altLang="zh-TW" sz="2800" dirty="0" err="1">
                    <a:solidFill>
                      <a:schemeClr val="bg1"/>
                    </a:solidFill>
                    <a:latin typeface="Consolas" panose="020B0609020204030204" pitchFamily="49" charset="0"/>
                  </a:rPr>
                  <a:t>i</a:t>
                </a:r>
                <a:endParaRPr lang="en-US" sz="2800" dirty="0">
                  <a:solidFill>
                    <a:schemeClr val="bg1"/>
                  </a:solidFill>
                </a:endParaRPr>
              </a:p>
            </p:txBody>
          </p:sp>
        </p:grpSp>
      </p:grpSp>
    </p:spTree>
    <p:extLst>
      <p:ext uri="{BB962C8B-B14F-4D97-AF65-F5344CB8AC3E}">
        <p14:creationId xmlns:p14="http://schemas.microsoft.com/office/powerpoint/2010/main" val="2865905602"/>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5" name="Group 19">
            <a:extLst>
              <a:ext uri="{FF2B5EF4-FFF2-40B4-BE49-F238E27FC236}">
                <a16:creationId xmlns:a16="http://schemas.microsoft.com/office/drawing/2014/main" id="{E3829D8E-21A8-EC9B-634E-A3F8696DB410}"/>
              </a:ext>
            </a:extLst>
          </p:cNvPr>
          <p:cNvGrpSpPr/>
          <p:nvPr/>
        </p:nvGrpSpPr>
        <p:grpSpPr>
          <a:xfrm>
            <a:off x="7623734" y="2686678"/>
            <a:ext cx="3767888" cy="2640268"/>
            <a:chOff x="1314325" y="3834725"/>
            <a:chExt cx="1987770" cy="2445026"/>
          </a:xfrm>
        </p:grpSpPr>
        <p:sp>
          <p:nvSpPr>
            <p:cNvPr id="16" name="Rectangle: Rounded Corners 14">
              <a:extLst>
                <a:ext uri="{FF2B5EF4-FFF2-40B4-BE49-F238E27FC236}">
                  <a16:creationId xmlns:a16="http://schemas.microsoft.com/office/drawing/2014/main" id="{1AE4031F-18FD-763D-F524-959D97A68D25}"/>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1A3F36DB-E9B1-680D-824B-50C374C7529C}"/>
                </a:ext>
              </a:extLst>
            </p:cNvPr>
            <p:cNvGrpSpPr/>
            <p:nvPr/>
          </p:nvGrpSpPr>
          <p:grpSpPr>
            <a:xfrm>
              <a:off x="1382426" y="3838413"/>
              <a:ext cx="1861781" cy="2348723"/>
              <a:chOff x="1382426" y="3654788"/>
              <a:chExt cx="1861781" cy="2348723"/>
            </a:xfrm>
          </p:grpSpPr>
          <p:sp>
            <p:nvSpPr>
              <p:cNvPr id="18" name="Rectangle: Rounded Corners 2">
                <a:extLst>
                  <a:ext uri="{FF2B5EF4-FFF2-40B4-BE49-F238E27FC236}">
                    <a16:creationId xmlns:a16="http://schemas.microsoft.com/office/drawing/2014/main" id="{F807CD1C-B5AF-BFAC-3C14-AE66020EA7E3}"/>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19" name="TextBox 4">
                <a:extLst>
                  <a:ext uri="{FF2B5EF4-FFF2-40B4-BE49-F238E27FC236}">
                    <a16:creationId xmlns:a16="http://schemas.microsoft.com/office/drawing/2014/main" id="{1B418D81-945E-B0E8-B79A-834A02FC8B27}"/>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Tree>
    <p:extLst>
      <p:ext uri="{BB962C8B-B14F-4D97-AF65-F5344CB8AC3E}">
        <p14:creationId xmlns:p14="http://schemas.microsoft.com/office/powerpoint/2010/main" val="273765198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grpSp>
        <p:nvGrpSpPr>
          <p:cNvPr id="20" name="Group 19">
            <a:extLst>
              <a:ext uri="{FF2B5EF4-FFF2-40B4-BE49-F238E27FC236}">
                <a16:creationId xmlns:a16="http://schemas.microsoft.com/office/drawing/2014/main" id="{32008767-6A59-4F49-B9C2-77EE9E7E99E2}"/>
              </a:ext>
            </a:extLst>
          </p:cNvPr>
          <p:cNvGrpSpPr/>
          <p:nvPr/>
        </p:nvGrpSpPr>
        <p:grpSpPr>
          <a:xfrm>
            <a:off x="7623734" y="2686678"/>
            <a:ext cx="3767888" cy="2640268"/>
            <a:chOff x="1314325" y="3834725"/>
            <a:chExt cx="1987770" cy="2445026"/>
          </a:xfrm>
        </p:grpSpPr>
        <p:sp>
          <p:nvSpPr>
            <p:cNvPr id="21" name="Rectangle: Rounded Corners 14">
              <a:extLst>
                <a:ext uri="{FF2B5EF4-FFF2-40B4-BE49-F238E27FC236}">
                  <a16:creationId xmlns:a16="http://schemas.microsoft.com/office/drawing/2014/main" id="{BF0853FA-FEF6-4B98-AC3C-6546153BF28A}"/>
                </a:ext>
              </a:extLst>
            </p:cNvPr>
            <p:cNvSpPr/>
            <p:nvPr/>
          </p:nvSpPr>
          <p:spPr>
            <a:xfrm>
              <a:off x="1314325" y="3834725"/>
              <a:ext cx="1987770" cy="2445026"/>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994F97D0-3DC2-468C-BCDE-19F34034E546}"/>
                </a:ext>
              </a:extLst>
            </p:cNvPr>
            <p:cNvGrpSpPr/>
            <p:nvPr/>
          </p:nvGrpSpPr>
          <p:grpSpPr>
            <a:xfrm>
              <a:off x="1382426" y="3838413"/>
              <a:ext cx="1861781" cy="2348723"/>
              <a:chOff x="1382426" y="3654788"/>
              <a:chExt cx="1861781" cy="2348723"/>
            </a:xfrm>
          </p:grpSpPr>
          <p:sp>
            <p:nvSpPr>
              <p:cNvPr id="23" name="Rectangle: Rounded Corners 2">
                <a:extLst>
                  <a:ext uri="{FF2B5EF4-FFF2-40B4-BE49-F238E27FC236}">
                    <a16:creationId xmlns:a16="http://schemas.microsoft.com/office/drawing/2014/main" id="{1949CCEF-1277-490E-B163-DA5AFB56F74E}"/>
                  </a:ext>
                </a:extLst>
              </p:cNvPr>
              <p:cNvSpPr/>
              <p:nvPr/>
            </p:nvSpPr>
            <p:spPr>
              <a:xfrm>
                <a:off x="1382426" y="4139317"/>
                <a:ext cx="1861781"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5</a:t>
                </a:r>
                <a:r>
                  <a:rPr lang="zh-TW" altLang="en-US" sz="2800" dirty="0"/>
                  <a:t> </a:t>
                </a:r>
                <a:r>
                  <a:rPr lang="en-US" altLang="zh-TW" sz="2800" dirty="0"/>
                  <a:t>6</a:t>
                </a:r>
                <a:r>
                  <a:rPr lang="zh-TW" altLang="en-US" sz="2800" dirty="0"/>
                  <a:t> </a:t>
                </a:r>
                <a:r>
                  <a:rPr lang="en-US" altLang="zh-TW" sz="2800" dirty="0"/>
                  <a:t>7</a:t>
                </a:r>
                <a:r>
                  <a:rPr lang="zh-TW" altLang="en-US" sz="2800" dirty="0"/>
                  <a:t> </a:t>
                </a:r>
                <a:r>
                  <a:rPr lang="en-US" altLang="zh-TW" sz="2800" dirty="0"/>
                  <a:t>8</a:t>
                </a:r>
                <a:r>
                  <a:rPr lang="zh-TW" altLang="en-US" sz="2800" dirty="0"/>
                  <a:t> </a:t>
                </a:r>
                <a:r>
                  <a:rPr lang="en-US" altLang="zh-TW" sz="2800" dirty="0"/>
                  <a:t>9</a:t>
                </a:r>
                <a:r>
                  <a:rPr lang="zh-TW" altLang="en-US" sz="2800" dirty="0"/>
                  <a:t> </a:t>
                </a:r>
                <a:r>
                  <a:rPr lang="en-US" altLang="zh-TW" sz="2800" dirty="0"/>
                  <a:t>10</a:t>
                </a:r>
                <a:r>
                  <a:rPr lang="zh-TW" altLang="en-US" sz="2800" dirty="0"/>
                  <a:t> </a:t>
                </a:r>
                <a:r>
                  <a:rPr lang="en-US" altLang="zh-TW" sz="2800" dirty="0"/>
                  <a:t>11</a:t>
                </a:r>
                <a:r>
                  <a:rPr lang="zh-TW" altLang="en-US" sz="2800" dirty="0"/>
                  <a:t> </a:t>
                </a:r>
                <a:r>
                  <a:rPr lang="en-US" altLang="zh-TW" sz="2800" dirty="0"/>
                  <a:t>…</a:t>
                </a:r>
              </a:p>
            </p:txBody>
          </p:sp>
          <p:sp>
            <p:nvSpPr>
              <p:cNvPr id="24" name="TextBox 4">
                <a:extLst>
                  <a:ext uri="{FF2B5EF4-FFF2-40B4-BE49-F238E27FC236}">
                    <a16:creationId xmlns:a16="http://schemas.microsoft.com/office/drawing/2014/main" id="{B646F8AD-E0C7-44DC-9446-8411C31AC543}"/>
                  </a:ext>
                </a:extLst>
              </p:cNvPr>
              <p:cNvSpPr txBox="1"/>
              <p:nvPr/>
            </p:nvSpPr>
            <p:spPr>
              <a:xfrm>
                <a:off x="2038084" y="3654788"/>
                <a:ext cx="528486" cy="484529"/>
              </a:xfrm>
              <a:prstGeom prst="rect">
                <a:avLst/>
              </a:prstGeom>
              <a:noFill/>
            </p:spPr>
            <p:txBody>
              <a:bodyPr wrap="square" rtlCol="0">
                <a:spAutoFit/>
              </a:bodyPr>
              <a:lstStyle/>
              <a:p>
                <a:pPr algn="ctr"/>
                <a:r>
                  <a:rPr lang="zh-TW" altLang="en-US" sz="2800" dirty="0">
                    <a:solidFill>
                      <a:schemeClr val="bg1"/>
                    </a:solidFill>
                  </a:rPr>
                  <a:t>結果</a:t>
                </a:r>
                <a:endParaRPr lang="en-US" sz="2800" dirty="0">
                  <a:solidFill>
                    <a:schemeClr val="bg1"/>
                  </a:solidFill>
                </a:endParaRPr>
              </a:p>
            </p:txBody>
          </p:sp>
        </p:grpSp>
      </p:grpSp>
      <p:sp>
        <p:nvSpPr>
          <p:cNvPr id="2" name="Rectangle 1">
            <a:extLst>
              <a:ext uri="{FF2B5EF4-FFF2-40B4-BE49-F238E27FC236}">
                <a16:creationId xmlns:a16="http://schemas.microsoft.com/office/drawing/2014/main" id="{D125945F-4368-2516-2503-8A99B4F67EF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while</a:t>
            </a:r>
            <a:endParaRPr lang="en-US" dirty="0"/>
          </a:p>
        </p:txBody>
      </p:sp>
      <p:grpSp>
        <p:nvGrpSpPr>
          <p:cNvPr id="11" name="Group 8">
            <a:extLst>
              <a:ext uri="{FF2B5EF4-FFF2-40B4-BE49-F238E27FC236}">
                <a16:creationId xmlns:a16="http://schemas.microsoft.com/office/drawing/2014/main" id="{17664304-01CA-64EC-5DB4-4EF1D79141E6}"/>
              </a:ext>
            </a:extLst>
          </p:cNvPr>
          <p:cNvGrpSpPr/>
          <p:nvPr/>
        </p:nvGrpSpPr>
        <p:grpSpPr>
          <a:xfrm>
            <a:off x="1375153" y="1380744"/>
            <a:ext cx="3767888" cy="2396860"/>
            <a:chOff x="6461476" y="1759484"/>
            <a:chExt cx="3634947" cy="2300386"/>
          </a:xfrm>
        </p:grpSpPr>
        <p:sp>
          <p:nvSpPr>
            <p:cNvPr id="12" name="Rectangle: Rounded Corners 9">
              <a:extLst>
                <a:ext uri="{FF2B5EF4-FFF2-40B4-BE49-F238E27FC236}">
                  <a16:creationId xmlns:a16="http://schemas.microsoft.com/office/drawing/2014/main" id="{3FEBAB6A-5059-1D03-EB5C-DBECD16129A6}"/>
                </a:ext>
              </a:extLst>
            </p:cNvPr>
            <p:cNvSpPr/>
            <p:nvPr/>
          </p:nvSpPr>
          <p:spPr>
            <a:xfrm>
              <a:off x="6461476" y="1759484"/>
              <a:ext cx="3634947" cy="2300386"/>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Rounded Corners 10">
              <a:extLst>
                <a:ext uri="{FF2B5EF4-FFF2-40B4-BE49-F238E27FC236}">
                  <a16:creationId xmlns:a16="http://schemas.microsoft.com/office/drawing/2014/main" id="{BB9D075E-5698-1B52-47B8-5877A683E36E}"/>
                </a:ext>
              </a:extLst>
            </p:cNvPr>
            <p:cNvSpPr/>
            <p:nvPr/>
          </p:nvSpPr>
          <p:spPr>
            <a:xfrm>
              <a:off x="6596495" y="2291685"/>
              <a:ext cx="3339521" cy="158611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sz="2000" b="0" dirty="0">
                  <a:solidFill>
                    <a:srgbClr val="569CD6"/>
                  </a:solidFill>
                  <a:effectLst/>
                  <a:latin typeface="Consolas" panose="020B0609020204030204" pitchFamily="49" charset="0"/>
                </a:rPr>
                <a:t>int</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 </a:t>
              </a:r>
              <a:r>
                <a:rPr lang="nn-NO" sz="2000" b="0" dirty="0">
                  <a:solidFill>
                    <a:srgbClr val="B5CEA8"/>
                  </a:solidFill>
                  <a:effectLst/>
                  <a:latin typeface="Consolas" panose="020B0609020204030204" pitchFamily="49" charset="0"/>
                </a:rPr>
                <a:t>5</a:t>
              </a:r>
              <a:r>
                <a:rPr lang="nn-NO" sz="2000" b="0" dirty="0">
                  <a:solidFill>
                    <a:srgbClr val="D4D4D4"/>
                  </a:solidFill>
                  <a:effectLst/>
                  <a:latin typeface="Consolas" panose="020B0609020204030204" pitchFamily="49" charset="0"/>
                </a:rPr>
                <a:t>;</a:t>
              </a:r>
            </a:p>
            <a:p>
              <a:r>
                <a:rPr lang="nn-NO" sz="2000" b="0" dirty="0">
                  <a:solidFill>
                    <a:srgbClr val="C586C0"/>
                  </a:solidFill>
                  <a:effectLst/>
                  <a:latin typeface="Consolas" panose="020B0609020204030204" pitchFamily="49" charset="0"/>
                </a:rPr>
                <a:t>while</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 &gt; </a:t>
              </a:r>
              <a:r>
                <a:rPr lang="nn-NO" sz="2000" b="0" dirty="0">
                  <a:solidFill>
                    <a:srgbClr val="B5CEA8"/>
                  </a:solidFill>
                  <a:effectLst/>
                  <a:latin typeface="Consolas" panose="020B0609020204030204" pitchFamily="49" charset="0"/>
                </a:rPr>
                <a:t>0</a:t>
              </a:r>
              <a:r>
                <a:rPr lang="nn-NO" sz="2000" b="0" dirty="0">
                  <a:solidFill>
                    <a:srgbClr val="D4D4D4"/>
                  </a:solidFill>
                  <a:effectLst/>
                  <a:latin typeface="Consolas" panose="020B0609020204030204" pitchFamily="49" charset="0"/>
                </a:rPr>
                <a:t>) {</a:t>
              </a:r>
            </a:p>
            <a:p>
              <a:r>
                <a:rPr lang="nn-NO" sz="2000" b="0" dirty="0">
                  <a:solidFill>
                    <a:srgbClr val="D4D4D4"/>
                  </a:solidFill>
                  <a:effectLst/>
                  <a:latin typeface="Consolas" panose="020B0609020204030204" pitchFamily="49" charset="0"/>
                </a:rPr>
                <a:t>    </a:t>
              </a:r>
              <a:r>
                <a:rPr lang="nn-NO" sz="2000" b="0" dirty="0">
                  <a:solidFill>
                    <a:srgbClr val="DCDCAA"/>
                  </a:solidFill>
                  <a:effectLst/>
                  <a:latin typeface="Consolas" panose="020B0609020204030204" pitchFamily="49" charset="0"/>
                </a:rPr>
                <a:t>printf</a:t>
              </a:r>
              <a:r>
                <a:rPr lang="nn-NO" sz="2000" b="0" dirty="0">
                  <a:solidFill>
                    <a:srgbClr val="D4D4D4"/>
                  </a:solidFill>
                  <a:effectLst/>
                  <a:latin typeface="Consolas" panose="020B0609020204030204" pitchFamily="49" charset="0"/>
                </a:rPr>
                <a:t>(</a:t>
              </a:r>
              <a:r>
                <a:rPr lang="nn-NO" sz="2000" b="0" dirty="0">
                  <a:solidFill>
                    <a:srgbClr val="CE9178"/>
                  </a:solidFill>
                  <a:effectLst/>
                  <a:latin typeface="Consolas" panose="020B0609020204030204" pitchFamily="49" charset="0"/>
                </a:rPr>
                <a:t>"</a:t>
              </a:r>
              <a:r>
                <a:rPr lang="nn-NO" sz="2000" b="0" dirty="0">
                  <a:solidFill>
                    <a:srgbClr val="9CDCFE"/>
                  </a:solidFill>
                  <a:effectLst/>
                  <a:latin typeface="Consolas" panose="020B0609020204030204" pitchFamily="49" charset="0"/>
                </a:rPr>
                <a:t>%d</a:t>
              </a:r>
              <a:r>
                <a:rPr lang="nn-NO" sz="2000" b="0" dirty="0">
                  <a:solidFill>
                    <a:srgbClr val="CE9178"/>
                  </a:solidFill>
                  <a:effectLst/>
                  <a:latin typeface="Consolas" panose="020B0609020204030204" pitchFamily="49" charset="0"/>
                </a:rPr>
                <a:t> "</a:t>
              </a:r>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    </a:t>
              </a:r>
              <a:r>
                <a:rPr lang="nn-NO" sz="2000" b="0" dirty="0">
                  <a:solidFill>
                    <a:srgbClr val="9CDCFE"/>
                  </a:solidFill>
                  <a:effectLst/>
                  <a:latin typeface="Consolas" panose="020B0609020204030204" pitchFamily="49" charset="0"/>
                </a:rPr>
                <a:t>i</a:t>
              </a:r>
              <a:r>
                <a:rPr lang="nn-NO" sz="2000" b="0" dirty="0">
                  <a:solidFill>
                    <a:srgbClr val="D4D4D4"/>
                  </a:solidFill>
                  <a:effectLst/>
                  <a:latin typeface="Consolas" panose="020B0609020204030204" pitchFamily="49" charset="0"/>
                </a:rPr>
                <a:t>++;</a:t>
              </a:r>
            </a:p>
            <a:p>
              <a:r>
                <a:rPr lang="nn-NO" sz="2000" b="0" dirty="0">
                  <a:solidFill>
                    <a:srgbClr val="D4D4D4"/>
                  </a:solidFill>
                  <a:effectLst/>
                  <a:latin typeface="Consolas" panose="020B0609020204030204" pitchFamily="49" charset="0"/>
                </a:rPr>
                <a:t>}</a:t>
              </a:r>
            </a:p>
          </p:txBody>
        </p:sp>
        <p:sp>
          <p:nvSpPr>
            <p:cNvPr id="14" name="TextBox 11">
              <a:extLst>
                <a:ext uri="{FF2B5EF4-FFF2-40B4-BE49-F238E27FC236}">
                  <a16:creationId xmlns:a16="http://schemas.microsoft.com/office/drawing/2014/main" id="{359F3F67-4587-7D79-51E5-59165DB4F179}"/>
                </a:ext>
              </a:extLst>
            </p:cNvPr>
            <p:cNvSpPr txBox="1"/>
            <p:nvPr/>
          </p:nvSpPr>
          <p:spPr>
            <a:xfrm>
              <a:off x="7670269" y="1774505"/>
              <a:ext cx="1217361" cy="502160"/>
            </a:xfrm>
            <a:prstGeom prst="rect">
              <a:avLst/>
            </a:prstGeom>
            <a:noFill/>
          </p:spPr>
          <p:txBody>
            <a:bodyPr wrap="none" rtlCol="0">
              <a:spAutoFit/>
            </a:bodyPr>
            <a:lstStyle/>
            <a:p>
              <a:r>
                <a:rPr lang="zh-TW" altLang="en-US" sz="2800" dirty="0">
                  <a:solidFill>
                    <a:schemeClr val="bg1"/>
                  </a:solidFill>
                </a:rPr>
                <a:t>程式碼</a:t>
              </a:r>
              <a:endParaRPr lang="en-US" sz="2800" dirty="0">
                <a:solidFill>
                  <a:schemeClr val="bg1"/>
                </a:solidFill>
              </a:endParaRPr>
            </a:p>
          </p:txBody>
        </p:sp>
      </p:grpSp>
      <p:grpSp>
        <p:nvGrpSpPr>
          <p:cNvPr id="3" name="Group 2">
            <a:extLst>
              <a:ext uri="{FF2B5EF4-FFF2-40B4-BE49-F238E27FC236}">
                <a16:creationId xmlns:a16="http://schemas.microsoft.com/office/drawing/2014/main" id="{2F386ABE-1FE4-83F0-8986-ED38AD4DB8ED}"/>
              </a:ext>
            </a:extLst>
          </p:cNvPr>
          <p:cNvGrpSpPr/>
          <p:nvPr/>
        </p:nvGrpSpPr>
        <p:grpSpPr>
          <a:xfrm>
            <a:off x="800378" y="4179818"/>
            <a:ext cx="4917440" cy="2294257"/>
            <a:chOff x="1060987" y="1244083"/>
            <a:chExt cx="4917440" cy="2329032"/>
          </a:xfrm>
        </p:grpSpPr>
        <p:sp>
          <p:nvSpPr>
            <p:cNvPr id="4" name="Rectangle: Rounded Corners 3">
              <a:extLst>
                <a:ext uri="{FF2B5EF4-FFF2-40B4-BE49-F238E27FC236}">
                  <a16:creationId xmlns:a16="http://schemas.microsoft.com/office/drawing/2014/main" id="{AC1A3EF7-9176-F975-D868-68B0F17BC78F}"/>
                </a:ext>
              </a:extLst>
            </p:cNvPr>
            <p:cNvSpPr/>
            <p:nvPr/>
          </p:nvSpPr>
          <p:spPr>
            <a:xfrm>
              <a:off x="1060987" y="1244083"/>
              <a:ext cx="4917440" cy="2329032"/>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2C67846-5B87-62CB-CDBA-A14C5B0AD62A}"/>
                </a:ext>
              </a:extLst>
            </p:cNvPr>
            <p:cNvSpPr/>
            <p:nvPr/>
          </p:nvSpPr>
          <p:spPr>
            <a:xfrm>
              <a:off x="1207005" y="1786469"/>
              <a:ext cx="4626867"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while</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8" name="TextBox 7">
              <a:extLst>
                <a:ext uri="{FF2B5EF4-FFF2-40B4-BE49-F238E27FC236}">
                  <a16:creationId xmlns:a16="http://schemas.microsoft.com/office/drawing/2014/main" id="{C021BD74-1B8F-CBCC-E3EE-0306C8A7DC0D}"/>
                </a:ext>
              </a:extLst>
            </p:cNvPr>
            <p:cNvSpPr txBox="1"/>
            <p:nvPr/>
          </p:nvSpPr>
          <p:spPr>
            <a:xfrm>
              <a:off x="3068301" y="1273258"/>
              <a:ext cx="902811" cy="531151"/>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語法</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7" name="Rectangle: Rounded Corners 6">
            <a:extLst>
              <a:ext uri="{FF2B5EF4-FFF2-40B4-BE49-F238E27FC236}">
                <a16:creationId xmlns:a16="http://schemas.microsoft.com/office/drawing/2014/main" id="{D2A913D1-28D2-5A0E-2421-0CBA6CDD88C0}"/>
              </a:ext>
            </a:extLst>
          </p:cNvPr>
          <p:cNvSpPr/>
          <p:nvPr/>
        </p:nvSpPr>
        <p:spPr>
          <a:xfrm>
            <a:off x="-373380" y="2785757"/>
            <a:ext cx="12938760" cy="1983693"/>
          </a:xfrm>
          <a:prstGeom prst="roundRect">
            <a:avLst/>
          </a:prstGeom>
          <a:solidFill>
            <a:srgbClr val="9A0000"/>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TW" altLang="en-US" sz="9600" dirty="0">
                <a:latin typeface="Microsoft JhengHei" panose="020B0604030504040204" pitchFamily="34" charset="-120"/>
                <a:ea typeface="Microsoft JhengHei" panose="020B0604030504040204" pitchFamily="34" charset="-120"/>
              </a:rPr>
              <a:t>無窮迴圈！</a:t>
            </a:r>
          </a:p>
        </p:txBody>
      </p:sp>
    </p:spTree>
    <p:extLst>
      <p:ext uri="{BB962C8B-B14F-4D97-AF65-F5344CB8AC3E}">
        <p14:creationId xmlns:p14="http://schemas.microsoft.com/office/powerpoint/2010/main" val="245439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2" name="Group 1">
            <a:extLst>
              <a:ext uri="{FF2B5EF4-FFF2-40B4-BE49-F238E27FC236}">
                <a16:creationId xmlns:a16="http://schemas.microsoft.com/office/drawing/2014/main" id="{184D0FCB-12F3-015E-C620-082C0073FCF9}"/>
              </a:ext>
            </a:extLst>
          </p:cNvPr>
          <p:cNvGrpSpPr/>
          <p:nvPr/>
        </p:nvGrpSpPr>
        <p:grpSpPr>
          <a:xfrm>
            <a:off x="891996" y="1138855"/>
            <a:ext cx="4914622" cy="5191700"/>
            <a:chOff x="2598420" y="2213687"/>
            <a:chExt cx="6995160" cy="2969381"/>
          </a:xfrm>
        </p:grpSpPr>
        <p:sp>
          <p:nvSpPr>
            <p:cNvPr id="3" name="圓角矩形 2">
              <a:extLst>
                <a:ext uri="{FF2B5EF4-FFF2-40B4-BE49-F238E27FC236}">
                  <a16:creationId xmlns:a16="http://schemas.microsoft.com/office/drawing/2014/main" id="{1EEF2882-89AC-76E5-D6E4-29923F47FD44}"/>
                </a:ext>
              </a:extLst>
            </p:cNvPr>
            <p:cNvSpPr/>
            <p:nvPr/>
          </p:nvSpPr>
          <p:spPr>
            <a:xfrm>
              <a:off x="2598420" y="2213687"/>
              <a:ext cx="6995160" cy="296938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Rectangle: Rounded Corners 5">
              <a:extLst>
                <a:ext uri="{FF2B5EF4-FFF2-40B4-BE49-F238E27FC236}">
                  <a16:creationId xmlns:a16="http://schemas.microsoft.com/office/drawing/2014/main" id="{8FB1066D-F78E-7FC1-161A-C57BF74FDD91}"/>
                </a:ext>
              </a:extLst>
            </p:cNvPr>
            <p:cNvSpPr/>
            <p:nvPr/>
          </p:nvSpPr>
          <p:spPr>
            <a:xfrm>
              <a:off x="2728823" y="2620422"/>
              <a:ext cx="6739129" cy="2489428"/>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rtl="0">
                <a:spcBef>
                  <a:spcPts val="0"/>
                </a:spcBef>
                <a:spcAft>
                  <a:spcPts val="0"/>
                </a:spcAft>
              </a:pPr>
              <a:r>
                <a:rPr lang="en-US" sz="2800" b="0" i="0" u="none" strike="noStrike" cap="none" dirty="0" err="1">
                  <a:solidFill>
                    <a:schemeClr val="bg1"/>
                  </a:solidFill>
                  <a:latin typeface="Microsoft JhengHei"/>
                  <a:ea typeface="Microsoft JhengHei"/>
                  <a:cs typeface="Microsoft JhengHei"/>
                  <a:sym typeface="Microsoft JhengHei"/>
                </a:rPr>
                <a:t>國文老師想要寫一個程式將百分制成績轉為等第制</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i="0" u="none" strike="noStrike" cap="none" dirty="0">
                <a:solidFill>
                  <a:schemeClr val="bg1"/>
                </a:solidFill>
                <a:latin typeface="Microsoft JhengHei"/>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90-100 -&gt; A</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70-89</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-&gt;</a:t>
              </a:r>
              <a:r>
                <a:rPr lang="zh-TW" altLang="en-US" sz="2800" b="0" i="0" u="none" strike="noStrike" cap="none"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B</a:t>
              </a: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60-69</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dirty="0">
                  <a:solidFill>
                    <a:schemeClr val="bg1"/>
                  </a:solidFill>
                  <a:latin typeface="Consolas" panose="020B0609020204030204" pitchFamily="49" charset="0"/>
                  <a:ea typeface="Microsoft JhengHei"/>
                  <a:cs typeface="Microsoft JhengHei"/>
                  <a:sym typeface="Microsoft JhengHei"/>
                </a:rPr>
                <a:t>-&gt;</a:t>
              </a:r>
              <a:r>
                <a:rPr lang="zh-TW" altLang="en-US" sz="2800" dirty="0">
                  <a:solidFill>
                    <a:schemeClr val="bg1"/>
                  </a:solidFill>
                  <a:latin typeface="Consolas" panose="020B0609020204030204" pitchFamily="49" charset="0"/>
                  <a:ea typeface="Microsoft JhengHei"/>
                  <a:cs typeface="Microsoft JhengHei"/>
                  <a:sym typeface="Microsoft JhengHei"/>
                </a:rPr>
                <a: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C</a:t>
              </a:r>
              <a:endParaRPr lang="en-US" sz="2800" b="0" i="0" u="none" strike="noStrike" cap="none" dirty="0">
                <a:solidFill>
                  <a:schemeClr val="bg1"/>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cap="none" dirty="0">
                  <a:solidFill>
                    <a:schemeClr val="bg1"/>
                  </a:solidFill>
                  <a:latin typeface="Consolas" panose="020B0609020204030204" pitchFamily="49" charset="0"/>
                  <a:ea typeface="Microsoft JhengHei"/>
                  <a:cs typeface="Microsoft JhengHei"/>
                  <a:sym typeface="Microsoft JhengHei"/>
                </a:rPr>
                <a:t>0-59   -&gt; </a:t>
              </a:r>
              <a:r>
                <a:rPr lang="en-US" altLang="zh-TW" sz="2800" b="0" i="0" u="none" strike="noStrike" cap="none" dirty="0">
                  <a:solidFill>
                    <a:schemeClr val="bg1"/>
                  </a:solidFill>
                  <a:latin typeface="Consolas" panose="020B0609020204030204" pitchFamily="49" charset="0"/>
                  <a:ea typeface="Microsoft JhengHei"/>
                  <a:cs typeface="Microsoft JhengHei"/>
                  <a:sym typeface="Microsoft JhengHei"/>
                </a:rPr>
                <a:t>D</a:t>
              </a:r>
            </a:p>
            <a:p>
              <a:pPr rtl="0">
                <a:spcBef>
                  <a:spcPts val="0"/>
                </a:spcBef>
                <a:spcAft>
                  <a:spcPts val="0"/>
                </a:spcAft>
              </a:pPr>
              <a:endParaRPr lang="en-US" altLang="zh-TW" sz="2800" b="0" dirty="0">
                <a:solidFill>
                  <a:schemeClr val="bg1"/>
                </a:solidFill>
                <a:effectLst/>
                <a:latin typeface="Consolas" panose="020B0609020204030204" pitchFamily="49" charset="0"/>
              </a:endParaRPr>
            </a:p>
            <a:p>
              <a:pPr rtl="0">
                <a:spcBef>
                  <a:spcPts val="0"/>
                </a:spcBef>
                <a:spcAft>
                  <a:spcPts val="0"/>
                </a:spcAft>
              </a:pPr>
              <a:r>
                <a:rPr lang="zh-TW" altLang="en-US" sz="2800" b="0" i="0" u="none" strike="noStrike" cap="none" dirty="0">
                  <a:solidFill>
                    <a:schemeClr val="bg1"/>
                  </a:solidFill>
                  <a:latin typeface="Microsoft JhengHei"/>
                  <a:ea typeface="Microsoft JhengHei"/>
                  <a:cs typeface="Microsoft JhengHei"/>
                  <a:sym typeface="Microsoft JhengHei"/>
                </a:rPr>
                <a:t>假設有</a:t>
              </a:r>
              <a:r>
                <a:rPr lang="en-US" sz="2800" b="0" i="0" u="none" strike="noStrike" cap="none" dirty="0">
                  <a:solidFill>
                    <a:schemeClr val="bg1"/>
                  </a:solidFill>
                  <a:latin typeface="Microsoft JhengHei"/>
                  <a:ea typeface="Microsoft JhengHei"/>
                  <a:cs typeface="Microsoft JhengHei"/>
                  <a:sym typeface="Microsoft JhengHei"/>
                </a:rPr>
                <a:t>N</a:t>
              </a:r>
              <a:r>
                <a:rPr lang="zh-TW" altLang="en-US" sz="2800" b="0" i="0" u="none" strike="noStrike" cap="none" dirty="0">
                  <a:solidFill>
                    <a:schemeClr val="bg1"/>
                  </a:solidFill>
                  <a:latin typeface="Microsoft JhengHei"/>
                  <a:ea typeface="Microsoft JhengHei"/>
                  <a:cs typeface="Microsoft JhengHei"/>
                  <a:sym typeface="Microsoft JhengHei"/>
                </a:rPr>
                <a:t>名學生，</a:t>
              </a:r>
              <a:r>
                <a:rPr lang="en-US" altLang="zh-TW" sz="2800" b="0" i="0" u="none" strike="noStrike" cap="none" dirty="0">
                  <a:solidFill>
                    <a:schemeClr val="bg1"/>
                  </a:solidFill>
                  <a:latin typeface="Microsoft JhengHei"/>
                  <a:ea typeface="Microsoft JhengHei"/>
                  <a:cs typeface="Microsoft JhengHei"/>
                  <a:sym typeface="Microsoft JhengHei"/>
                </a:rPr>
                <a:t>100&lt;</a:t>
              </a:r>
              <a:r>
                <a:rPr lang="en-US" sz="2800" b="0" i="0" u="none" strike="noStrike" cap="none" dirty="0">
                  <a:solidFill>
                    <a:schemeClr val="bg1"/>
                  </a:solidFill>
                  <a:latin typeface="Microsoft JhengHei"/>
                  <a:ea typeface="Microsoft JhengHei"/>
                  <a:cs typeface="Microsoft JhengHei"/>
                  <a:sym typeface="Microsoft JhengHei"/>
                </a:rPr>
                <a:t>N&lt;1000</a:t>
              </a:r>
              <a:r>
                <a:rPr lang="zh-TW" altLang="en-US" sz="2800" b="0" i="0" u="none" strike="noStrike" cap="none" dirty="0">
                  <a:solidFill>
                    <a:schemeClr val="bg1"/>
                  </a:solidFill>
                  <a:latin typeface="Microsoft JhengHei"/>
                  <a:ea typeface="Microsoft JhengHei"/>
                  <a:cs typeface="Microsoft JhengHei"/>
                  <a:sym typeface="Microsoft JhengHei"/>
                </a:rPr>
                <a:t>。</a:t>
              </a:r>
              <a:endParaRPr lang="en-US" altLang="zh-TW" sz="2800" b="0" dirty="0">
                <a:solidFill>
                  <a:schemeClr val="bg1"/>
                </a:solidFill>
                <a:effectLst/>
                <a:latin typeface="Consolas" panose="020B0609020204030204" pitchFamily="49" charset="0"/>
              </a:endParaRPr>
            </a:p>
          </p:txBody>
        </p:sp>
        <p:sp>
          <p:nvSpPr>
            <p:cNvPr id="6" name="TextBox 17">
              <a:extLst>
                <a:ext uri="{FF2B5EF4-FFF2-40B4-BE49-F238E27FC236}">
                  <a16:creationId xmlns:a16="http://schemas.microsoft.com/office/drawing/2014/main" id="{24B30B95-D077-FAD6-57C2-B78A6E275752}"/>
                </a:ext>
              </a:extLst>
            </p:cNvPr>
            <p:cNvSpPr txBox="1"/>
            <p:nvPr/>
          </p:nvSpPr>
          <p:spPr>
            <a:xfrm>
              <a:off x="4990664" y="2250830"/>
              <a:ext cx="2210672" cy="421489"/>
            </a:xfrm>
            <a:prstGeom prst="rect">
              <a:avLst/>
            </a:prstGeom>
            <a:noFill/>
          </p:spPr>
          <p:txBody>
            <a:bodyPr wrap="square" rtlCol="0">
              <a:spAutoFit/>
            </a:bodyPr>
            <a:lstStyle/>
            <a:p>
              <a:pPr algn="ctr"/>
              <a:r>
                <a:rPr lang="zh-TW" altLang="en-US" sz="3600" dirty="0">
                  <a:solidFill>
                    <a:schemeClr val="bg1"/>
                  </a:solidFill>
                </a:rPr>
                <a:t>範例</a:t>
              </a:r>
              <a:endParaRPr lang="en-US" sz="3600" dirty="0">
                <a:solidFill>
                  <a:schemeClr val="bg1"/>
                </a:solidFill>
              </a:endParaRPr>
            </a:p>
          </p:txBody>
        </p:sp>
      </p:grpSp>
      <p:grpSp>
        <p:nvGrpSpPr>
          <p:cNvPr id="8" name="Group 7">
            <a:extLst>
              <a:ext uri="{FF2B5EF4-FFF2-40B4-BE49-F238E27FC236}">
                <a16:creationId xmlns:a16="http://schemas.microsoft.com/office/drawing/2014/main" id="{1B4A7D01-84C4-9032-5719-93A8DCBB4572}"/>
              </a:ext>
            </a:extLst>
          </p:cNvPr>
          <p:cNvGrpSpPr/>
          <p:nvPr/>
        </p:nvGrpSpPr>
        <p:grpSpPr>
          <a:xfrm>
            <a:off x="6246422" y="396713"/>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Tree>
    <p:extLst>
      <p:ext uri="{BB962C8B-B14F-4D97-AF65-F5344CB8AC3E}">
        <p14:creationId xmlns:p14="http://schemas.microsoft.com/office/powerpoint/2010/main" val="351766302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chemeClr val="bg1">
                      <a:lumMod val="50000"/>
                    </a:schemeClr>
                  </a:solidFill>
                  <a:effectLst/>
                  <a:latin typeface="Consolas" panose="020B0609020204030204" pitchFamily="49" charset="0"/>
                </a:rPr>
                <a:t>while (N &gt; 0) {</a:t>
              </a:r>
            </a:p>
            <a:p>
              <a:r>
                <a:rPr lang="en-US" sz="2000" b="0" dirty="0">
                  <a:solidFill>
                    <a:schemeClr val="bg1">
                      <a:lumMod val="50000"/>
                    </a:schemeClr>
                  </a:solidFill>
                  <a:effectLst/>
                  <a:latin typeface="Consolas" panose="020B0609020204030204" pitchFamily="49" charset="0"/>
                </a:rPr>
                <a:t>    int grade; // </a:t>
              </a:r>
              <a:r>
                <a:rPr lang="zh-TW" altLang="en-US" sz="2000" b="0" dirty="0">
                  <a:solidFill>
                    <a:schemeClr val="bg1">
                      <a:lumMod val="50000"/>
                    </a:schemeClr>
                  </a:solidFill>
                  <a:effectLst/>
                  <a:latin typeface="Consolas" panose="020B0609020204030204" pitchFamily="49" charset="0"/>
                </a:rPr>
                <a:t>學生的成績</a:t>
              </a:r>
            </a:p>
            <a:p>
              <a:r>
                <a:rPr lang="zh-TW" alt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scanf</a:t>
              </a:r>
              <a:r>
                <a:rPr lang="en-US" sz="2000" b="0" dirty="0">
                  <a:solidFill>
                    <a:schemeClr val="bg1">
                      <a:lumMod val="50000"/>
                    </a:schemeClr>
                  </a:solidFill>
                  <a:effectLst/>
                  <a:latin typeface="Consolas" panose="020B0609020204030204" pitchFamily="49" charset="0"/>
                </a:rPr>
                <a:t>("%d", &amp;grade);</a:t>
              </a:r>
            </a:p>
            <a:p>
              <a:r>
                <a:rPr lang="en-US" sz="2000" b="0" dirty="0">
                  <a:solidFill>
                    <a:schemeClr val="bg1">
                      <a:lumMod val="50000"/>
                    </a:schemeClr>
                  </a:solidFill>
                  <a:effectLst/>
                  <a:latin typeface="Consolas" panose="020B0609020204030204" pitchFamily="49" charset="0"/>
                </a:rPr>
                <a:t>    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chemeClr val="bg1">
                      <a:lumMod val="50000"/>
                    </a:schemeClr>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sp>
        <p:nvSpPr>
          <p:cNvPr id="6" name="Rectangle 5">
            <a:extLst>
              <a:ext uri="{FF2B5EF4-FFF2-40B4-BE49-F238E27FC236}">
                <a16:creationId xmlns:a16="http://schemas.microsoft.com/office/drawing/2014/main" id="{DA1F7A65-B5D3-E43A-20EC-95932F7960EB}"/>
              </a:ext>
            </a:extLst>
          </p:cNvPr>
          <p:cNvSpPr/>
          <p:nvPr/>
        </p:nvSpPr>
        <p:spPr>
          <a:xfrm>
            <a:off x="1275994" y="1514207"/>
            <a:ext cx="2372462" cy="36031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9">
            <a:extLst>
              <a:ext uri="{FF2B5EF4-FFF2-40B4-BE49-F238E27FC236}">
                <a16:creationId xmlns:a16="http://schemas.microsoft.com/office/drawing/2014/main" id="{4B25663F-E7EA-9840-32E4-FBB6DC566885}"/>
              </a:ext>
            </a:extLst>
          </p:cNvPr>
          <p:cNvGrpSpPr/>
          <p:nvPr/>
        </p:nvGrpSpPr>
        <p:grpSpPr>
          <a:xfrm>
            <a:off x="7409864" y="325617"/>
            <a:ext cx="3054096" cy="3946038"/>
            <a:chOff x="1660619" y="3510054"/>
            <a:chExt cx="2880499" cy="2842301"/>
          </a:xfrm>
        </p:grpSpPr>
        <p:sp>
          <p:nvSpPr>
            <p:cNvPr id="16" name="Rectangle: Rounded Corners 14">
              <a:extLst>
                <a:ext uri="{FF2B5EF4-FFF2-40B4-BE49-F238E27FC236}">
                  <a16:creationId xmlns:a16="http://schemas.microsoft.com/office/drawing/2014/main" id="{FE34D908-1CBC-957E-8EE9-EAAAFF9662DA}"/>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7">
              <a:extLst>
                <a:ext uri="{FF2B5EF4-FFF2-40B4-BE49-F238E27FC236}">
                  <a16:creationId xmlns:a16="http://schemas.microsoft.com/office/drawing/2014/main" id="{A7B8F732-F21E-7207-4D2D-EA4C7226C182}"/>
                </a:ext>
              </a:extLst>
            </p:cNvPr>
            <p:cNvGrpSpPr/>
            <p:nvPr/>
          </p:nvGrpSpPr>
          <p:grpSpPr>
            <a:xfrm>
              <a:off x="1846335" y="3510054"/>
              <a:ext cx="2512857" cy="2777586"/>
              <a:chOff x="1846335" y="3326429"/>
              <a:chExt cx="2512857" cy="2777586"/>
            </a:xfrm>
          </p:grpSpPr>
          <p:sp>
            <p:nvSpPr>
              <p:cNvPr id="18" name="Rectangle: Rounded Corners 2">
                <a:extLst>
                  <a:ext uri="{FF2B5EF4-FFF2-40B4-BE49-F238E27FC236}">
                    <a16:creationId xmlns:a16="http://schemas.microsoft.com/office/drawing/2014/main" id="{F1BCCEFD-EB29-C9AC-701A-DA9A9F379EFD}"/>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solidFill>
                      <a:srgbClr val="262626"/>
                    </a:solidFill>
                  </a:rPr>
                  <a:t>93</a:t>
                </a:r>
                <a:r>
                  <a:rPr lang="en-US" altLang="zh-TW" sz="2800" dirty="0"/>
                  <a:t>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9" name="TextBox 4">
                <a:extLst>
                  <a:ext uri="{FF2B5EF4-FFF2-40B4-BE49-F238E27FC236}">
                    <a16:creationId xmlns:a16="http://schemas.microsoft.com/office/drawing/2014/main" id="{C19BA36D-F80F-6AAC-59E7-EE680C528E60}"/>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20" name="Group 19">
            <a:extLst>
              <a:ext uri="{FF2B5EF4-FFF2-40B4-BE49-F238E27FC236}">
                <a16:creationId xmlns:a16="http://schemas.microsoft.com/office/drawing/2014/main" id="{0045CC5E-358E-FFA1-3A61-DA20475C8244}"/>
              </a:ext>
            </a:extLst>
          </p:cNvPr>
          <p:cNvGrpSpPr/>
          <p:nvPr/>
        </p:nvGrpSpPr>
        <p:grpSpPr>
          <a:xfrm>
            <a:off x="7409864" y="4407409"/>
            <a:ext cx="3054096" cy="2124974"/>
            <a:chOff x="1066801" y="3784137"/>
            <a:chExt cx="1080920" cy="2470132"/>
          </a:xfrm>
        </p:grpSpPr>
        <p:sp>
          <p:nvSpPr>
            <p:cNvPr id="21" name="Rectangle: Rounded Corners 14">
              <a:extLst>
                <a:ext uri="{FF2B5EF4-FFF2-40B4-BE49-F238E27FC236}">
                  <a16:creationId xmlns:a16="http://schemas.microsoft.com/office/drawing/2014/main" id="{DB27125A-65EF-BCCC-E1B5-613C58019611}"/>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7">
              <a:extLst>
                <a:ext uri="{FF2B5EF4-FFF2-40B4-BE49-F238E27FC236}">
                  <a16:creationId xmlns:a16="http://schemas.microsoft.com/office/drawing/2014/main" id="{48D8A081-A633-452D-C085-BB49112CA9E5}"/>
                </a:ext>
              </a:extLst>
            </p:cNvPr>
            <p:cNvGrpSpPr/>
            <p:nvPr/>
          </p:nvGrpSpPr>
          <p:grpSpPr>
            <a:xfrm>
              <a:off x="1136492" y="3784137"/>
              <a:ext cx="942960" cy="2310930"/>
              <a:chOff x="1136492" y="3600512"/>
              <a:chExt cx="942960" cy="2310930"/>
            </a:xfrm>
          </p:grpSpPr>
          <p:sp>
            <p:nvSpPr>
              <p:cNvPr id="23" name="Rectangle: Rounded Corners 2">
                <a:extLst>
                  <a:ext uri="{FF2B5EF4-FFF2-40B4-BE49-F238E27FC236}">
                    <a16:creationId xmlns:a16="http://schemas.microsoft.com/office/drawing/2014/main" id="{37CEB1C3-2F57-50FA-5499-724E8A505910}"/>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4" name="TextBox 4">
                <a:extLst>
                  <a:ext uri="{FF2B5EF4-FFF2-40B4-BE49-F238E27FC236}">
                    <a16:creationId xmlns:a16="http://schemas.microsoft.com/office/drawing/2014/main" id="{E16A7AEA-CAE5-4893-AC43-4049619C91B3}"/>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Tree>
    <p:extLst>
      <p:ext uri="{BB962C8B-B14F-4D97-AF65-F5344CB8AC3E}">
        <p14:creationId xmlns:p14="http://schemas.microsoft.com/office/powerpoint/2010/main" val="38548305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rgbClr val="262626"/>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39918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3</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3778" y="2757791"/>
            <a:ext cx="2719934" cy="61634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895958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rgbClr val="262626"/>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708538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rgbClr val="262626"/>
                    </a:solidFill>
                  </a:rPr>
                  <a:t>B</a:t>
                </a:r>
              </a:p>
              <a:p>
                <a:r>
                  <a:rPr lang="en-US" sz="2800" dirty="0">
                    <a:solidFill>
                      <a:srgbClr val="262626"/>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6340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2</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355436"/>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071062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13" name="Rectangle 12">
            <a:extLst>
              <a:ext uri="{FF2B5EF4-FFF2-40B4-BE49-F238E27FC236}">
                <a16:creationId xmlns:a16="http://schemas.microsoft.com/office/drawing/2014/main" id="{7A00F20F-7676-8E55-80CD-E96A98DEA79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endParaRPr lang="en-US" dirty="0"/>
          </a:p>
        </p:txBody>
      </p:sp>
      <p:grpSp>
        <p:nvGrpSpPr>
          <p:cNvPr id="20" name="Group 19">
            <a:extLst>
              <a:ext uri="{FF2B5EF4-FFF2-40B4-BE49-F238E27FC236}">
                <a16:creationId xmlns:a16="http://schemas.microsoft.com/office/drawing/2014/main" id="{E0D74EA3-49CC-5D92-9A7D-BA5E05F2DBE7}"/>
              </a:ext>
            </a:extLst>
          </p:cNvPr>
          <p:cNvGrpSpPr/>
          <p:nvPr/>
        </p:nvGrpSpPr>
        <p:grpSpPr>
          <a:xfrm>
            <a:off x="1060987" y="3973232"/>
            <a:ext cx="4917440" cy="2505115"/>
            <a:chOff x="1066800" y="3834725"/>
            <a:chExt cx="4917440" cy="2505115"/>
          </a:xfrm>
        </p:grpSpPr>
        <p:sp>
          <p:nvSpPr>
            <p:cNvPr id="15" name="Rectangle: Rounded Corners 14">
              <a:extLst>
                <a:ext uri="{FF2B5EF4-FFF2-40B4-BE49-F238E27FC236}">
                  <a16:creationId xmlns:a16="http://schemas.microsoft.com/office/drawing/2014/main" id="{43CBA7FF-6810-847F-0D7F-E5D0A7620444}"/>
                </a:ext>
              </a:extLst>
            </p:cNvPr>
            <p:cNvSpPr/>
            <p:nvPr/>
          </p:nvSpPr>
          <p:spPr>
            <a:xfrm>
              <a:off x="1066800" y="3834725"/>
              <a:ext cx="4917440" cy="2505115"/>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BF251AB-ACB8-0A9A-F7AC-E1916B9D52BF}"/>
                </a:ext>
              </a:extLst>
            </p:cNvPr>
            <p:cNvGrpSpPr/>
            <p:nvPr/>
          </p:nvGrpSpPr>
          <p:grpSpPr>
            <a:xfrm>
              <a:off x="1258824" y="3834725"/>
              <a:ext cx="4521766" cy="2387414"/>
              <a:chOff x="1258824" y="3651100"/>
              <a:chExt cx="4521766" cy="2387414"/>
            </a:xfrm>
          </p:grpSpPr>
          <p:grpSp>
            <p:nvGrpSpPr>
              <p:cNvPr id="2" name="Group 1">
                <a:extLst>
                  <a:ext uri="{FF2B5EF4-FFF2-40B4-BE49-F238E27FC236}">
                    <a16:creationId xmlns:a16="http://schemas.microsoft.com/office/drawing/2014/main" id="{6F1E33C2-326B-223F-6FA6-8BE095448FFC}"/>
                  </a:ext>
                </a:extLst>
              </p:cNvPr>
              <p:cNvGrpSpPr/>
              <p:nvPr/>
            </p:nvGrpSpPr>
            <p:grpSpPr>
              <a:xfrm>
                <a:off x="1258824" y="4174320"/>
                <a:ext cx="4521766" cy="1864194"/>
                <a:chOff x="780964" y="4323246"/>
                <a:chExt cx="4521766" cy="1864194"/>
              </a:xfrm>
              <a:effectLst>
                <a:outerShdw blurRad="50800" dist="38100" dir="5400000" algn="t" rotWithShape="0">
                  <a:prstClr val="black">
                    <a:alpha val="40000"/>
                  </a:prstClr>
                </a:outerShdw>
              </a:effectLst>
            </p:grpSpPr>
            <p:sp>
              <p:nvSpPr>
                <p:cNvPr id="3" name="Rectangle: Rounded Corners 2">
                  <a:extLst>
                    <a:ext uri="{FF2B5EF4-FFF2-40B4-BE49-F238E27FC236}">
                      <a16:creationId xmlns:a16="http://schemas.microsoft.com/office/drawing/2014/main" id="{91740B02-B9AD-474F-8913-2E66ABDD0EC2}"/>
                    </a:ext>
                  </a:extLst>
                </p:cNvPr>
                <p:cNvSpPr/>
                <p:nvPr/>
              </p:nvSpPr>
              <p:spPr>
                <a:xfrm>
                  <a:off x="780964" y="4323246"/>
                  <a:ext cx="1972625"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1</a:t>
                  </a:r>
                </a:p>
              </p:txBody>
            </p:sp>
            <p:sp>
              <p:nvSpPr>
                <p:cNvPr id="4" name="Rectangle: Rounded Corners 3">
                  <a:extLst>
                    <a:ext uri="{FF2B5EF4-FFF2-40B4-BE49-F238E27FC236}">
                      <a16:creationId xmlns:a16="http://schemas.microsoft.com/office/drawing/2014/main" id="{6B84C8C3-8FDB-19F7-D66A-E19A0F855C9C}"/>
                    </a:ext>
                  </a:extLst>
                </p:cNvPr>
                <p:cNvSpPr/>
                <p:nvPr/>
              </p:nvSpPr>
              <p:spPr>
                <a:xfrm>
                  <a:off x="3333151" y="4323246"/>
                  <a:ext cx="1969579" cy="1864194"/>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800" dirty="0"/>
                    <a:t>a = 1</a:t>
                  </a:r>
                </a:p>
                <a:p>
                  <a:r>
                    <a:rPr lang="en-US" sz="2800" dirty="0"/>
                    <a:t>b = 0</a:t>
                  </a:r>
                </a:p>
              </p:txBody>
            </p:sp>
          </p:grpSp>
          <p:sp>
            <p:nvSpPr>
              <p:cNvPr id="5" name="TextBox 4">
                <a:extLst>
                  <a:ext uri="{FF2B5EF4-FFF2-40B4-BE49-F238E27FC236}">
                    <a16:creationId xmlns:a16="http://schemas.microsoft.com/office/drawing/2014/main" id="{E512E27F-46DE-96C4-BC52-E83CB03B1540}"/>
                  </a:ext>
                </a:extLst>
              </p:cNvPr>
              <p:cNvSpPr txBox="1"/>
              <p:nvPr/>
            </p:nvSpPr>
            <p:spPr>
              <a:xfrm>
                <a:off x="1793730" y="3651100"/>
                <a:ext cx="902811" cy="523220"/>
              </a:xfrm>
              <a:prstGeom prst="rect">
                <a:avLst/>
              </a:prstGeom>
              <a:noFill/>
            </p:spPr>
            <p:txBody>
              <a:bodyPr wrap="none" rtlCol="0">
                <a:spAutoFit/>
              </a:bodyPr>
              <a:lstStyle/>
              <a:p>
                <a:r>
                  <a:rPr lang="zh-TW" altLang="en-US" sz="2800" dirty="0">
                    <a:solidFill>
                      <a:schemeClr val="bg1"/>
                    </a:solidFill>
                  </a:rPr>
                  <a:t>輸入</a:t>
                </a:r>
                <a:endParaRPr lang="en-US" sz="2800" dirty="0">
                  <a:solidFill>
                    <a:schemeClr val="bg1"/>
                  </a:solidFill>
                </a:endParaRPr>
              </a:p>
            </p:txBody>
          </p:sp>
          <p:sp>
            <p:nvSpPr>
              <p:cNvPr id="6" name="TextBox 5">
                <a:extLst>
                  <a:ext uri="{FF2B5EF4-FFF2-40B4-BE49-F238E27FC236}">
                    <a16:creationId xmlns:a16="http://schemas.microsoft.com/office/drawing/2014/main" id="{08D6457E-920B-96C6-12DE-9EB14B2F0F74}"/>
                  </a:ext>
                </a:extLst>
              </p:cNvPr>
              <p:cNvSpPr txBox="1"/>
              <p:nvPr/>
            </p:nvSpPr>
            <p:spPr>
              <a:xfrm>
                <a:off x="4344394" y="3657848"/>
                <a:ext cx="902811" cy="523220"/>
              </a:xfrm>
              <a:prstGeom prst="rect">
                <a:avLst/>
              </a:prstGeom>
              <a:noFill/>
            </p:spPr>
            <p:txBody>
              <a:bodyPr wrap="none" rtlCol="0">
                <a:spAutoFit/>
              </a:bodyPr>
              <a:lstStyle/>
              <a:p>
                <a:r>
                  <a:rPr lang="zh-TW" altLang="en-US" sz="2800" dirty="0">
                    <a:solidFill>
                      <a:schemeClr val="bg1"/>
                    </a:solidFill>
                  </a:rPr>
                  <a:t>輸出</a:t>
                </a:r>
                <a:endParaRPr lang="en-US" sz="2800" dirty="0">
                  <a:solidFill>
                    <a:schemeClr val="bg1"/>
                  </a:solidFill>
                </a:endParaRPr>
              </a:p>
            </p:txBody>
          </p:sp>
        </p:grpSp>
      </p:grpSp>
      <p:grpSp>
        <p:nvGrpSpPr>
          <p:cNvPr id="19" name="Group 18">
            <a:extLst>
              <a:ext uri="{FF2B5EF4-FFF2-40B4-BE49-F238E27FC236}">
                <a16:creationId xmlns:a16="http://schemas.microsoft.com/office/drawing/2014/main" id="{3F4D62D2-5D9F-A543-C92C-AD31ACE420FE}"/>
              </a:ext>
            </a:extLst>
          </p:cNvPr>
          <p:cNvGrpSpPr/>
          <p:nvPr/>
        </p:nvGrpSpPr>
        <p:grpSpPr>
          <a:xfrm>
            <a:off x="1060987" y="1206507"/>
            <a:ext cx="4917440" cy="2505115"/>
            <a:chOff x="1060987" y="1068000"/>
            <a:chExt cx="4917440" cy="2505115"/>
          </a:xfrm>
        </p:grpSpPr>
        <p:sp>
          <p:nvSpPr>
            <p:cNvPr id="16" name="Rectangle: Rounded Corners 15">
              <a:extLst>
                <a:ext uri="{FF2B5EF4-FFF2-40B4-BE49-F238E27FC236}">
                  <a16:creationId xmlns:a16="http://schemas.microsoft.com/office/drawing/2014/main" id="{0CE839BA-DE3D-319D-FA10-923FF5C017D9}"/>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1FBB7939-C535-D5DE-003B-D61122A50BC8}"/>
                </a:ext>
              </a:extLst>
            </p:cNvPr>
            <p:cNvSpPr/>
            <p:nvPr/>
          </p:nvSpPr>
          <p:spPr>
            <a:xfrm>
              <a:off x="1258824" y="1786469"/>
              <a:ext cx="4521766" cy="164253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18" name="TextBox 17">
              <a:extLst>
                <a:ext uri="{FF2B5EF4-FFF2-40B4-BE49-F238E27FC236}">
                  <a16:creationId xmlns:a16="http://schemas.microsoft.com/office/drawing/2014/main" id="{D672B52B-D43C-FD7F-30FF-EEEBD70C9079}"/>
                </a:ext>
              </a:extLst>
            </p:cNvPr>
            <p:cNvSpPr txBox="1"/>
            <p:nvPr/>
          </p:nvSpPr>
          <p:spPr>
            <a:xfrm>
              <a:off x="2965709" y="1135732"/>
              <a:ext cx="1107996" cy="646331"/>
            </a:xfrm>
            <a:prstGeom prst="rect">
              <a:avLst/>
            </a:prstGeom>
            <a:noFill/>
          </p:spPr>
          <p:txBody>
            <a:bodyPr wrap="none" rtlCol="0">
              <a:spAutoFit/>
            </a:bodyPr>
            <a:lstStyle/>
            <a:p>
              <a:r>
                <a:rPr lang="zh-TW" altLang="en-US" sz="3600" dirty="0">
                  <a:solidFill>
                    <a:schemeClr val="bg1"/>
                  </a:solidFill>
                </a:rPr>
                <a:t>語法</a:t>
              </a:r>
              <a:endParaRPr lang="en-US" sz="3600" dirty="0">
                <a:solidFill>
                  <a:schemeClr val="bg1"/>
                </a:solidFill>
              </a:endParaRPr>
            </a:p>
          </p:txBody>
        </p:sp>
      </p:grpSp>
      <p:grpSp>
        <p:nvGrpSpPr>
          <p:cNvPr id="7" name="Group 6">
            <a:extLst>
              <a:ext uri="{FF2B5EF4-FFF2-40B4-BE49-F238E27FC236}">
                <a16:creationId xmlns:a16="http://schemas.microsoft.com/office/drawing/2014/main" id="{A7E28620-CD58-4FB4-AA87-22398A811F97}"/>
              </a:ext>
            </a:extLst>
          </p:cNvPr>
          <p:cNvGrpSpPr/>
          <p:nvPr/>
        </p:nvGrpSpPr>
        <p:grpSpPr>
          <a:xfrm>
            <a:off x="6513294" y="1720595"/>
            <a:ext cx="4617720" cy="4327144"/>
            <a:chOff x="6461475" y="786384"/>
            <a:chExt cx="4617720" cy="5687568"/>
          </a:xfrm>
        </p:grpSpPr>
        <p:sp>
          <p:nvSpPr>
            <p:cNvPr id="9" name="Rectangle: Rounded Corners 8">
              <a:extLst>
                <a:ext uri="{FF2B5EF4-FFF2-40B4-BE49-F238E27FC236}">
                  <a16:creationId xmlns:a16="http://schemas.microsoft.com/office/drawing/2014/main" id="{C20FA728-4911-4B79-8A6B-C692A344F8B9}"/>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E687D83B-A709-9AAD-BE72-E0321C236D80}"/>
                </a:ext>
              </a:extLst>
            </p:cNvPr>
            <p:cNvSpPr/>
            <p:nvPr/>
          </p:nvSpPr>
          <p:spPr>
            <a:xfrm>
              <a:off x="6607495" y="1609343"/>
              <a:ext cx="4325681" cy="4696284"/>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000" dirty="0" err="1">
                  <a:solidFill>
                    <a:srgbClr val="569CD6"/>
                  </a:solidFill>
                  <a:latin typeface="Consolas" panose="020B0609020204030204" pitchFamily="49" charset="0"/>
                </a:rPr>
                <a:t>int</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1</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0</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scanf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t>
              </a:r>
              <a:r>
                <a:rPr lang="en-US" altLang="zh-TW" sz="2000" dirty="0">
                  <a:solidFill>
                    <a:srgbClr val="9CDCFE"/>
                  </a:solidFill>
                  <a:latin typeface="Consolas" panose="020B0609020204030204" pitchFamily="49" charset="0"/>
                </a:rPr>
                <a:t>%d</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&amp;</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a:t>
              </a:r>
              <a:endParaRPr lang="en-US" altLang="zh-TW" sz="2000" dirty="0"/>
            </a:p>
            <a:p>
              <a:r>
                <a:rPr lang="en-US" altLang="zh-TW" sz="2000" dirty="0">
                  <a:solidFill>
                    <a:srgbClr val="C586C0"/>
                  </a:solidFill>
                  <a:latin typeface="Consolas" panose="020B0609020204030204" pitchFamily="49" charset="0"/>
                </a:rPr>
                <a:t>if</a:t>
              </a:r>
              <a:r>
                <a:rPr lang="en-US" altLang="zh-TW" sz="2000" dirty="0">
                  <a:solidFill>
                    <a:srgbClr val="D4D4D4"/>
                  </a:solidFill>
                  <a:latin typeface="Consolas" panose="020B0609020204030204" pitchFamily="49" charset="0"/>
                </a:rPr>
                <a:t> (</a:t>
              </a:r>
              <a:r>
                <a:rPr lang="en-US" altLang="zh-TW" sz="2000" dirty="0" err="1">
                  <a:solidFill>
                    <a:srgbClr val="9CDCFE"/>
                  </a:solidFill>
                  <a:latin typeface="Consolas" panose="020B0609020204030204" pitchFamily="49" charset="0"/>
                </a:rPr>
                <a:t>i</a:t>
              </a:r>
              <a:r>
                <a:rPr lang="en-US" altLang="zh-TW" sz="2000" dirty="0">
                  <a:solidFill>
                    <a:srgbClr val="D4D4D4"/>
                  </a:solidFill>
                  <a:latin typeface="Consolas" panose="020B0609020204030204" pitchFamily="49" charset="0"/>
                </a:rPr>
                <a:t> == </a:t>
              </a:r>
              <a:r>
                <a:rPr lang="en-US" altLang="zh-TW" sz="2000" dirty="0">
                  <a:solidFill>
                    <a:srgbClr val="B5CEA8"/>
                  </a:solidFill>
                  <a:latin typeface="Consolas" panose="020B0609020204030204" pitchFamily="49" charset="0"/>
                </a:rPr>
                <a:t>2</a:t>
              </a:r>
              <a:r>
                <a:rPr lang="en-US" altLang="zh-TW" sz="2000" dirty="0">
                  <a:solidFill>
                    <a:srgbClr val="D4D4D4"/>
                  </a:solidFill>
                  <a:latin typeface="Consolas" panose="020B0609020204030204" pitchFamily="49" charset="0"/>
                </a:rPr>
                <a:t>) {</a:t>
              </a:r>
              <a:endParaRPr lang="en-US" altLang="zh-TW" sz="2000" dirty="0"/>
            </a:p>
            <a:p>
              <a:r>
                <a:rPr lang="en-US" altLang="zh-TW" sz="2000" dirty="0">
                  <a:solidFill>
                    <a:srgbClr val="9CDCFE"/>
                  </a:solidFill>
                  <a:latin typeface="Consolas" panose="020B0609020204030204" pitchFamily="49" charset="0"/>
                </a:rPr>
                <a:t>    </a:t>
              </a:r>
              <a:r>
                <a:rPr lang="en-US" altLang="zh-TW" sz="2000" dirty="0">
                  <a:solidFill>
                    <a:schemeClr val="bg1">
                      <a:lumMod val="50000"/>
                    </a:schemeClr>
                  </a:solidFill>
                  <a:latin typeface="Consolas" panose="020B0609020204030204" pitchFamily="49" charset="0"/>
                </a:rPr>
                <a:t>a = 0;</a:t>
              </a:r>
              <a:endParaRPr lang="en-US" altLang="zh-TW" sz="2000" dirty="0">
                <a:solidFill>
                  <a:schemeClr val="bg1">
                    <a:lumMod val="50000"/>
                  </a:schemeClr>
                </a:solidFill>
              </a:endParaRPr>
            </a:p>
            <a:p>
              <a:r>
                <a:rPr lang="en-US" altLang="zh-TW" sz="2000" dirty="0">
                  <a:solidFill>
                    <a:schemeClr val="bg1">
                      <a:lumMod val="50000"/>
                    </a:schemeClr>
                  </a:solidFill>
                  <a:latin typeface="Consolas" panose="020B0609020204030204" pitchFamily="49" charset="0"/>
                </a:rPr>
                <a:t>    b = 1;</a:t>
              </a:r>
              <a:endParaRPr lang="en-US" altLang="zh-TW" sz="2000" dirty="0">
                <a:solidFill>
                  <a:schemeClr val="bg1">
                    <a:lumMod val="50000"/>
                  </a:schemeClr>
                </a:solidFill>
              </a:endParaRPr>
            </a:p>
            <a:p>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"a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a</a:t>
              </a:r>
              <a:r>
                <a:rPr lang="en-US" altLang="zh-TW" sz="2000" dirty="0">
                  <a:solidFill>
                    <a:srgbClr val="D4D4D4"/>
                  </a:solidFill>
                  <a:latin typeface="Consolas" panose="020B0609020204030204" pitchFamily="49" charset="0"/>
                </a:rPr>
                <a:t>);</a:t>
              </a:r>
              <a:endParaRPr lang="en-US" altLang="zh-TW" sz="2000" dirty="0"/>
            </a:p>
            <a:p>
              <a:r>
                <a:rPr lang="en-US" altLang="zh-TW" sz="2000" dirty="0" err="1">
                  <a:solidFill>
                    <a:srgbClr val="DCDCAA"/>
                  </a:solidFill>
                  <a:latin typeface="Consolas" panose="020B0609020204030204" pitchFamily="49" charset="0"/>
                </a:rPr>
                <a:t>printf</a:t>
              </a:r>
              <a:r>
                <a:rPr lang="en-US" altLang="zh-TW" sz="2000" dirty="0">
                  <a:solidFill>
                    <a:srgbClr val="D4D4D4"/>
                  </a:solidFill>
                  <a:latin typeface="Consolas" panose="020B0609020204030204" pitchFamily="49" charset="0"/>
                </a:rPr>
                <a:t>(</a:t>
              </a:r>
              <a:r>
                <a:rPr lang="en-US" altLang="zh-TW" sz="2000" dirty="0">
                  <a:solidFill>
                    <a:srgbClr val="CE9178"/>
                  </a:solidFill>
                  <a:latin typeface="Consolas" panose="020B0609020204030204" pitchFamily="49" charset="0"/>
                </a:rPr>
                <a:t>"b = </a:t>
              </a:r>
              <a:r>
                <a:rPr lang="en-US" altLang="zh-TW" sz="2000" dirty="0">
                  <a:solidFill>
                    <a:srgbClr val="9CDCFE"/>
                  </a:solidFill>
                  <a:latin typeface="Consolas" panose="020B0609020204030204" pitchFamily="49" charset="0"/>
                </a:rPr>
                <a:t>%d</a:t>
              </a:r>
              <a:r>
                <a:rPr lang="en-US" altLang="zh-TW" sz="2000" dirty="0">
                  <a:solidFill>
                    <a:srgbClr val="D7BA7D"/>
                  </a:solidFill>
                  <a:latin typeface="Consolas" panose="020B0609020204030204" pitchFamily="49" charset="0"/>
                </a:rPr>
                <a:t>\n</a:t>
              </a:r>
              <a:r>
                <a:rPr lang="en-US" altLang="zh-TW" sz="2000" dirty="0">
                  <a:solidFill>
                    <a:srgbClr val="CE9178"/>
                  </a:solidFill>
                  <a:latin typeface="Consolas" panose="020B0609020204030204" pitchFamily="49" charset="0"/>
                </a:rPr>
                <a:t>"</a:t>
              </a:r>
              <a:r>
                <a:rPr lang="en-US" altLang="zh-TW" sz="2000" dirty="0">
                  <a:solidFill>
                    <a:srgbClr val="D4D4D4"/>
                  </a:solidFill>
                  <a:latin typeface="Consolas" panose="020B0609020204030204" pitchFamily="49" charset="0"/>
                </a:rPr>
                <a:t>, </a:t>
              </a:r>
              <a:r>
                <a:rPr lang="en-US" altLang="zh-TW" sz="2000" dirty="0">
                  <a:solidFill>
                    <a:srgbClr val="9CDCFE"/>
                  </a:solidFill>
                  <a:latin typeface="Consolas" panose="020B0609020204030204" pitchFamily="49" charset="0"/>
                </a:rPr>
                <a:t>b</a:t>
              </a:r>
              <a:r>
                <a:rPr lang="en-US" altLang="zh-TW" sz="2000" dirty="0">
                  <a:solidFill>
                    <a:srgbClr val="D4D4D4"/>
                  </a:solidFill>
                  <a:latin typeface="Consolas" panose="020B0609020204030204" pitchFamily="49" charset="0"/>
                </a:rPr>
                <a:t>);</a:t>
              </a:r>
              <a:endParaRPr lang="en-US" altLang="zh-TW" sz="2000" dirty="0"/>
            </a:p>
          </p:txBody>
        </p:sp>
        <p:sp>
          <p:nvSpPr>
            <p:cNvPr id="11" name="TextBox 10">
              <a:extLst>
                <a:ext uri="{FF2B5EF4-FFF2-40B4-BE49-F238E27FC236}">
                  <a16:creationId xmlns:a16="http://schemas.microsoft.com/office/drawing/2014/main" id="{9127206B-1E25-E31E-5A04-34DFCA5A1766}"/>
                </a:ext>
              </a:extLst>
            </p:cNvPr>
            <p:cNvSpPr txBox="1"/>
            <p:nvPr/>
          </p:nvSpPr>
          <p:spPr>
            <a:xfrm>
              <a:off x="8062449" y="849438"/>
              <a:ext cx="1415772" cy="768624"/>
            </a:xfrm>
            <a:prstGeom prst="rect">
              <a:avLst/>
            </a:prstGeom>
            <a:noFill/>
          </p:spPr>
          <p:txBody>
            <a:bodyPr wrap="none" rtlCol="0">
              <a:spAutoFit/>
            </a:bodyPr>
            <a:lstStyle/>
            <a:p>
              <a:r>
                <a:rPr lang="zh-TW" altLang="en-US" sz="3200" dirty="0">
                  <a:solidFill>
                    <a:schemeClr val="bg1"/>
                  </a:solidFill>
                </a:rPr>
                <a:t>程式碼</a:t>
              </a:r>
              <a:endParaRPr lang="en-US" sz="3200" dirty="0">
                <a:solidFill>
                  <a:schemeClr val="bg1"/>
                </a:solidFill>
              </a:endParaRPr>
            </a:p>
          </p:txBody>
        </p:sp>
      </p:grpSp>
      <p:sp>
        <p:nvSpPr>
          <p:cNvPr id="21" name="Rectangle 20">
            <a:extLst>
              <a:ext uri="{FF2B5EF4-FFF2-40B4-BE49-F238E27FC236}">
                <a16:creationId xmlns:a16="http://schemas.microsoft.com/office/drawing/2014/main" id="{3A3C15A4-1B8F-C9BA-63D4-93A2A1A89459}"/>
              </a:ext>
            </a:extLst>
          </p:cNvPr>
          <p:cNvSpPr/>
          <p:nvPr/>
        </p:nvSpPr>
        <p:spPr>
          <a:xfrm>
            <a:off x="6867144" y="3831336"/>
            <a:ext cx="1938528" cy="12527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25C5DA0A-66A8-2934-0785-A2FFA482FF48}"/>
              </a:ext>
            </a:extLst>
          </p:cNvPr>
          <p:cNvCxnSpPr>
            <a:cxnSpLocks/>
          </p:cNvCxnSpPr>
          <p:nvPr/>
        </p:nvCxnSpPr>
        <p:spPr>
          <a:xfrm>
            <a:off x="7490367" y="4005072"/>
            <a:ext cx="85039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51674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rgbClr val="262626"/>
                    </a:solidFill>
                  </a:rPr>
                  <a:t>65</a:t>
                </a:r>
              </a:p>
              <a:p>
                <a:r>
                  <a:rPr lang="en-US" sz="2800" dirty="0">
                    <a:solidFill>
                      <a:srgbClr val="262626"/>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097642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chemeClr val="bg1">
                      <a:lumMod val="50000"/>
                    </a:schemeClr>
                  </a:solidFill>
                  <a:effectLst/>
                  <a:latin typeface="Consolas" panose="020B0609020204030204" pitchFamily="49" charset="0"/>
                </a:rPr>
                <a:t>if (grade &gt;= 90)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chemeClr val="bg1">
                      <a:lumMod val="50000"/>
                    </a:schemeClr>
                  </a:solidFill>
                  <a:effectLst/>
                  <a:latin typeface="Consolas" panose="020B0609020204030204" pitchFamily="49" charset="0"/>
                </a:rPr>
                <a:t>    } else if (grade &gt;= 70)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chemeClr val="bg1">
                      <a:lumMod val="50000"/>
                    </a:schemeClr>
                  </a:solidFill>
                  <a:effectLst/>
                  <a:latin typeface="Consolas" panose="020B0609020204030204" pitchFamily="49" charset="0"/>
                </a:rPr>
                <a:t>    } else if (grade &gt;= 60)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("C\n");</a:t>
              </a:r>
            </a:p>
            <a:p>
              <a:r>
                <a:rPr lang="en-US" sz="2000" b="0" dirty="0">
                  <a:solidFill>
                    <a:schemeClr val="bg1">
                      <a:lumMod val="50000"/>
                    </a:schemeClr>
                  </a:solidFill>
                  <a:effectLst/>
                  <a:latin typeface="Consolas" panose="020B0609020204030204" pitchFamily="49" charset="0"/>
                </a:rPr>
                <a:t>    } 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2" name="Group 19">
            <a:extLst>
              <a:ext uri="{FF2B5EF4-FFF2-40B4-BE49-F238E27FC236}">
                <a16:creationId xmlns:a16="http://schemas.microsoft.com/office/drawing/2014/main" id="{E6E5F5DD-F7C1-7D57-ED7B-C57AD3AE4195}"/>
              </a:ext>
            </a:extLst>
          </p:cNvPr>
          <p:cNvGrpSpPr/>
          <p:nvPr/>
        </p:nvGrpSpPr>
        <p:grpSpPr>
          <a:xfrm>
            <a:off x="7409864" y="325617"/>
            <a:ext cx="3054096" cy="3946038"/>
            <a:chOff x="1660619" y="3510054"/>
            <a:chExt cx="2880499" cy="2842301"/>
          </a:xfrm>
        </p:grpSpPr>
        <p:sp>
          <p:nvSpPr>
            <p:cNvPr id="3" name="Rectangle: Rounded Corners 14">
              <a:extLst>
                <a:ext uri="{FF2B5EF4-FFF2-40B4-BE49-F238E27FC236}">
                  <a16:creationId xmlns:a16="http://schemas.microsoft.com/office/drawing/2014/main" id="{56838ACC-A843-688A-40A2-573C4EC30BEE}"/>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7">
              <a:extLst>
                <a:ext uri="{FF2B5EF4-FFF2-40B4-BE49-F238E27FC236}">
                  <a16:creationId xmlns:a16="http://schemas.microsoft.com/office/drawing/2014/main" id="{0191132C-1234-624F-822D-72BD6B4564E7}"/>
                </a:ext>
              </a:extLst>
            </p:cNvPr>
            <p:cNvGrpSpPr/>
            <p:nvPr/>
          </p:nvGrpSpPr>
          <p:grpSpPr>
            <a:xfrm>
              <a:off x="1846335" y="3510054"/>
              <a:ext cx="2512857" cy="2777586"/>
              <a:chOff x="1846335" y="3326429"/>
              <a:chExt cx="2512857" cy="2777586"/>
            </a:xfrm>
          </p:grpSpPr>
          <p:sp>
            <p:nvSpPr>
              <p:cNvPr id="6" name="Rectangle: Rounded Corners 2">
                <a:extLst>
                  <a:ext uri="{FF2B5EF4-FFF2-40B4-BE49-F238E27FC236}">
                    <a16:creationId xmlns:a16="http://schemas.microsoft.com/office/drawing/2014/main" id="{F21FEE80-FF04-ADF4-6A9C-3F75336CF957}"/>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rgbClr val="262626"/>
                    </a:solidFill>
                  </a:rPr>
                  <a:t>C</a:t>
                </a:r>
              </a:p>
            </p:txBody>
          </p:sp>
          <p:sp>
            <p:nvSpPr>
              <p:cNvPr id="15" name="TextBox 4">
                <a:extLst>
                  <a:ext uri="{FF2B5EF4-FFF2-40B4-BE49-F238E27FC236}">
                    <a16:creationId xmlns:a16="http://schemas.microsoft.com/office/drawing/2014/main" id="{BF9D8C19-1403-ECAC-39DE-9F4FC182E6B7}"/>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88E7874D-A63C-714C-CEA1-5A1325BB9D13}"/>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9C9582E2-7DC7-3DE0-3634-B2A3F29778A3}"/>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B04D3877-662B-991E-3F87-A41826624AA8}"/>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8914123B-EF7A-2873-2BA3-0F73E38159E2}"/>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6FC0E9E6-C242-D83F-E753-B53B81552992}"/>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F244C546-BA45-5D81-C5B2-444DC142B5CD}"/>
              </a:ext>
            </a:extLst>
          </p:cNvPr>
          <p:cNvSpPr/>
          <p:nvPr/>
        </p:nvSpPr>
        <p:spPr>
          <a:xfrm>
            <a:off x="1852066" y="2419463"/>
            <a:ext cx="2902814" cy="369457"/>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4090585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N--;</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1</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75210" y="3968084"/>
            <a:ext cx="3574614" cy="64049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1752199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("A\n");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("B\n");</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chemeClr val="bg1">
                      <a:lumMod val="50000"/>
                    </a:schemeClr>
                  </a:solidFill>
                  <a:effectLst/>
                  <a:latin typeface="Consolas" panose="020B0609020204030204" pitchFamily="49" charset="0"/>
                </a:rPr>
                <a:t>else {</a:t>
              </a:r>
            </a:p>
            <a:p>
              <a:r>
                <a:rPr lang="en-US" sz="2000" b="0" dirty="0">
                  <a:solidFill>
                    <a:schemeClr val="bg1">
                      <a:lumMod val="50000"/>
                    </a:schemeClr>
                  </a:solidFill>
                  <a:effectLst/>
                  <a:latin typeface="Consolas" panose="020B0609020204030204" pitchFamily="49" charset="0"/>
                </a:rPr>
                <a:t>        </a:t>
              </a:r>
              <a:r>
                <a:rPr lang="en-US" sz="2000" b="0" dirty="0" err="1">
                  <a:solidFill>
                    <a:schemeClr val="bg1">
                      <a:lumMod val="50000"/>
                    </a:schemeClr>
                  </a:solidFill>
                  <a:effectLst/>
                  <a:latin typeface="Consolas" panose="020B0609020204030204" pitchFamily="49" charset="0"/>
                </a:rPr>
                <a:t>printf</a:t>
              </a:r>
              <a:r>
                <a:rPr lang="en-US" sz="2000" b="0" dirty="0">
                  <a:solidFill>
                    <a:schemeClr val="bg1">
                      <a:lumMod val="50000"/>
                    </a:schemeClr>
                  </a:solidFill>
                  <a:effectLst/>
                  <a:latin typeface="Consolas" panose="020B0609020204030204" pitchFamily="49" charset="0"/>
                </a:rPr>
                <a:t>("D\n");</a:t>
              </a:r>
            </a:p>
            <a:p>
              <a:r>
                <a:rPr lang="en-US" sz="2000" b="0" dirty="0">
                  <a:solidFill>
                    <a:schemeClr val="bg1">
                      <a:lumMod val="50000"/>
                    </a:schemeClr>
                  </a:solidFill>
                  <a:effectLst/>
                  <a:latin typeface="Consolas" panose="020B0609020204030204" pitchFamily="49" charset="0"/>
                </a:rPr>
                <a:t>    }</a:t>
              </a:r>
            </a:p>
            <a:p>
              <a:r>
                <a:rPr lang="en-US" sz="2000" b="0" dirty="0">
                  <a:solidFill>
                    <a:schemeClr val="bg1">
                      <a:lumMod val="50000"/>
                    </a:schemeClr>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09864" y="325617"/>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846335" y="3510054"/>
              <a:ext cx="2512857" cy="2777586"/>
              <a:chOff x="1846335" y="3326429"/>
              <a:chExt cx="2512857"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846335" y="3703300"/>
                <a:ext cx="2512857"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solidFill>
                      <a:schemeClr val="bg1"/>
                    </a:solidFill>
                  </a:rPr>
                  <a:t>A</a:t>
                </a:r>
              </a:p>
              <a:p>
                <a:r>
                  <a:rPr lang="en-US" sz="2800" dirty="0">
                    <a:solidFill>
                      <a:schemeClr val="bg1"/>
                    </a:solidFill>
                  </a:rPr>
                  <a:t>85</a:t>
                </a:r>
              </a:p>
              <a:p>
                <a:r>
                  <a:rPr lang="en-US" sz="2800" dirty="0">
                    <a:solidFill>
                      <a:schemeClr val="bg1"/>
                    </a:solidFill>
                  </a:rPr>
                  <a:t>B</a:t>
                </a:r>
              </a:p>
              <a:p>
                <a:r>
                  <a:rPr lang="en-US" sz="2800" dirty="0">
                    <a:solidFill>
                      <a:schemeClr val="bg1"/>
                    </a:solidFill>
                  </a:rPr>
                  <a:t>65</a:t>
                </a:r>
              </a:p>
              <a:p>
                <a:r>
                  <a:rPr lang="en-US" sz="2800" dirty="0">
                    <a:solidFill>
                      <a:schemeClr val="bg1"/>
                    </a:solidFill>
                  </a:rPr>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grpSp>
        <p:nvGrpSpPr>
          <p:cNvPr id="16" name="Group 19">
            <a:extLst>
              <a:ext uri="{FF2B5EF4-FFF2-40B4-BE49-F238E27FC236}">
                <a16:creationId xmlns:a16="http://schemas.microsoft.com/office/drawing/2014/main" id="{E8507D9D-F02D-23B6-9E23-6BF638D24357}"/>
              </a:ext>
            </a:extLst>
          </p:cNvPr>
          <p:cNvGrpSpPr/>
          <p:nvPr/>
        </p:nvGrpSpPr>
        <p:grpSpPr>
          <a:xfrm>
            <a:off x="7409864" y="4407409"/>
            <a:ext cx="3054096" cy="2124974"/>
            <a:chOff x="1066801" y="3784137"/>
            <a:chExt cx="1080920" cy="2470132"/>
          </a:xfrm>
        </p:grpSpPr>
        <p:sp>
          <p:nvSpPr>
            <p:cNvPr id="17" name="Rectangle: Rounded Corners 14">
              <a:extLst>
                <a:ext uri="{FF2B5EF4-FFF2-40B4-BE49-F238E27FC236}">
                  <a16:creationId xmlns:a16="http://schemas.microsoft.com/office/drawing/2014/main" id="{E99A4D37-DEDB-BFA6-B135-7165EAE81A40}"/>
                </a:ext>
              </a:extLst>
            </p:cNvPr>
            <p:cNvSpPr/>
            <p:nvPr/>
          </p:nvSpPr>
          <p:spPr>
            <a:xfrm>
              <a:off x="1066801" y="3834725"/>
              <a:ext cx="1080920" cy="241954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7">
              <a:extLst>
                <a:ext uri="{FF2B5EF4-FFF2-40B4-BE49-F238E27FC236}">
                  <a16:creationId xmlns:a16="http://schemas.microsoft.com/office/drawing/2014/main" id="{25119CAC-8BB4-494C-5940-B6DA05292617}"/>
                </a:ext>
              </a:extLst>
            </p:cNvPr>
            <p:cNvGrpSpPr/>
            <p:nvPr/>
          </p:nvGrpSpPr>
          <p:grpSpPr>
            <a:xfrm>
              <a:off x="1136492" y="3784137"/>
              <a:ext cx="942960" cy="2310930"/>
              <a:chOff x="1136492" y="3600512"/>
              <a:chExt cx="942960" cy="2310930"/>
            </a:xfrm>
          </p:grpSpPr>
          <p:sp>
            <p:nvSpPr>
              <p:cNvPr id="19" name="Rectangle: Rounded Corners 2">
                <a:extLst>
                  <a:ext uri="{FF2B5EF4-FFF2-40B4-BE49-F238E27FC236}">
                    <a16:creationId xmlns:a16="http://schemas.microsoft.com/office/drawing/2014/main" id="{35A30626-83FD-4D6C-188D-DEAEC97AF315}"/>
                  </a:ext>
                </a:extLst>
              </p:cNvPr>
              <p:cNvSpPr/>
              <p:nvPr/>
            </p:nvSpPr>
            <p:spPr>
              <a:xfrm>
                <a:off x="1136492" y="4202891"/>
                <a:ext cx="942960" cy="1708551"/>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rPr>
                  <a:t>0</a:t>
                </a:r>
              </a:p>
            </p:txBody>
          </p:sp>
          <p:sp>
            <p:nvSpPr>
              <p:cNvPr id="20" name="TextBox 4">
                <a:extLst>
                  <a:ext uri="{FF2B5EF4-FFF2-40B4-BE49-F238E27FC236}">
                    <a16:creationId xmlns:a16="http://schemas.microsoft.com/office/drawing/2014/main" id="{A06EB3EB-84A8-C510-D1D6-B38EA24E49FC}"/>
                  </a:ext>
                </a:extLst>
              </p:cNvPr>
              <p:cNvSpPr txBox="1"/>
              <p:nvPr/>
            </p:nvSpPr>
            <p:spPr>
              <a:xfrm>
                <a:off x="1302023" y="3600512"/>
                <a:ext cx="610476" cy="608206"/>
              </a:xfrm>
              <a:prstGeom prst="rect">
                <a:avLst/>
              </a:prstGeom>
              <a:noFill/>
            </p:spPr>
            <p:txBody>
              <a:bodyPr wrap="square" rtlCol="0">
                <a:spAutoFit/>
              </a:bodyPr>
              <a:lstStyle/>
              <a:p>
                <a:pPr algn="ctr"/>
                <a:r>
                  <a:rPr lang="en-US" altLang="zh-TW" sz="2800" dirty="0">
                    <a:solidFill>
                      <a:schemeClr val="bg1"/>
                    </a:solidFill>
                    <a:latin typeface="Consolas" panose="020B0609020204030204" pitchFamily="49" charset="0"/>
                  </a:rPr>
                  <a:t>N</a:t>
                </a:r>
                <a:endParaRPr lang="en-US" sz="2800" dirty="0">
                  <a:solidFill>
                    <a:schemeClr val="bg1"/>
                  </a:solidFill>
                </a:endParaRPr>
              </a:p>
            </p:txBody>
          </p:sp>
        </p:grpSp>
      </p:grpSp>
      <p:sp>
        <p:nvSpPr>
          <p:cNvPr id="21" name="Rectangle 20">
            <a:extLst>
              <a:ext uri="{FF2B5EF4-FFF2-40B4-BE49-F238E27FC236}">
                <a16:creationId xmlns:a16="http://schemas.microsoft.com/office/drawing/2014/main" id="{0B000083-9AB1-207B-AD87-2BA9A45974BE}"/>
              </a:ext>
            </a:extLst>
          </p:cNvPr>
          <p:cNvSpPr/>
          <p:nvPr/>
        </p:nvSpPr>
        <p:spPr>
          <a:xfrm>
            <a:off x="1838168" y="5539705"/>
            <a:ext cx="690186" cy="27588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012399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grpSp>
        <p:nvGrpSpPr>
          <p:cNvPr id="8" name="Group 7">
            <a:extLst>
              <a:ext uri="{FF2B5EF4-FFF2-40B4-BE49-F238E27FC236}">
                <a16:creationId xmlns:a16="http://schemas.microsoft.com/office/drawing/2014/main" id="{1B4A7D01-84C4-9032-5719-93A8DCBB4572}"/>
              </a:ext>
            </a:extLst>
          </p:cNvPr>
          <p:cNvGrpSpPr/>
          <p:nvPr/>
        </p:nvGrpSpPr>
        <p:grpSpPr>
          <a:xfrm>
            <a:off x="891996" y="325617"/>
            <a:ext cx="5053582" cy="6206765"/>
            <a:chOff x="6461475" y="786384"/>
            <a:chExt cx="4617720" cy="5687568"/>
          </a:xfrm>
        </p:grpSpPr>
        <p:sp>
          <p:nvSpPr>
            <p:cNvPr id="9" name="Rectangle: Rounded Corners 8">
              <a:extLst>
                <a:ext uri="{FF2B5EF4-FFF2-40B4-BE49-F238E27FC236}">
                  <a16:creationId xmlns:a16="http://schemas.microsoft.com/office/drawing/2014/main" id="{BA5A81A9-A73E-04D7-CB56-8234A1B965B5}"/>
                </a:ext>
              </a:extLst>
            </p:cNvPr>
            <p:cNvSpPr/>
            <p:nvPr/>
          </p:nvSpPr>
          <p:spPr>
            <a:xfrm>
              <a:off x="6461475" y="786384"/>
              <a:ext cx="4617720" cy="5687568"/>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Rounded Corners 9">
              <a:extLst>
                <a:ext uri="{FF2B5EF4-FFF2-40B4-BE49-F238E27FC236}">
                  <a16:creationId xmlns:a16="http://schemas.microsoft.com/office/drawing/2014/main" id="{D086CFDB-101A-C088-ED88-148CE7C8A86A}"/>
                </a:ext>
              </a:extLst>
            </p:cNvPr>
            <p:cNvSpPr/>
            <p:nvPr/>
          </p:nvSpPr>
          <p:spPr>
            <a:xfrm>
              <a:off x="6601995" y="1335497"/>
              <a:ext cx="4336680" cy="5019312"/>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r>
                <a:rPr lang="zh-TW" altLang="en-US" sz="2000" b="0" dirty="0">
                  <a:solidFill>
                    <a:srgbClr val="D4D4D4"/>
                  </a:solidFill>
                  <a:effectLst/>
                  <a:latin typeface="Consolas" panose="020B0609020204030204" pitchFamily="49" charset="0"/>
                </a:rPr>
                <a:t> </a:t>
              </a:r>
              <a:r>
                <a:rPr lang="en-US" sz="2000" b="0" dirty="0">
                  <a:solidFill>
                    <a:srgbClr val="D4D4D4"/>
                  </a:solidFill>
                  <a:effectLst/>
                  <a:latin typeface="Consolas" panose="020B0609020204030204" pitchFamily="49" charset="0"/>
                </a:rPr>
                <a:t>&amp;</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C586C0"/>
                  </a:solidFill>
                  <a:effectLst/>
                  <a:latin typeface="Consolas" panose="020B0609020204030204" pitchFamily="49" charset="0"/>
                </a:rPr>
                <a:t>while</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int</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r>
                <a:rPr lang="en-US" sz="2000" b="0" dirty="0">
                  <a:solidFill>
                    <a:srgbClr val="6A9955"/>
                  </a:solidFill>
                  <a:effectLst/>
                  <a:latin typeface="Consolas" panose="020B0609020204030204" pitchFamily="49" charset="0"/>
                </a:rPr>
                <a:t> // </a:t>
              </a:r>
              <a:r>
                <a:rPr lang="zh-TW" altLang="en-US" sz="2000" b="0" dirty="0">
                  <a:solidFill>
                    <a:srgbClr val="6A9955"/>
                  </a:solidFill>
                  <a:effectLst/>
                  <a:latin typeface="Consolas" panose="020B0609020204030204" pitchFamily="49" charset="0"/>
                </a:rPr>
                <a:t>學生的成績</a:t>
              </a:r>
              <a:endParaRPr lang="zh-TW" altLang="en-US" sz="2000" b="0" dirty="0">
                <a:solidFill>
                  <a:srgbClr val="D4D4D4"/>
                </a:solidFill>
                <a:effectLst/>
                <a:latin typeface="Consolas" panose="020B0609020204030204" pitchFamily="49" charset="0"/>
              </a:endParaRPr>
            </a:p>
            <a:p>
              <a:r>
                <a:rPr lang="zh-TW" alt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scanf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t>
              </a:r>
              <a:r>
                <a:rPr lang="en-US" sz="2000" b="0" dirty="0">
                  <a:solidFill>
                    <a:srgbClr val="9CDCFE"/>
                  </a:solidFill>
                  <a:effectLst/>
                  <a:latin typeface="Consolas" panose="020B0609020204030204" pitchFamily="49" charset="0"/>
                </a:rPr>
                <a:t>%d</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 &amp;</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90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"A</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70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"B</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r>
                <a:rPr lang="en-US" sz="2000" b="0" dirty="0">
                  <a:solidFill>
                    <a:srgbClr val="C586C0"/>
                  </a:solidFill>
                  <a:effectLst/>
                  <a:latin typeface="Consolas" panose="020B0609020204030204" pitchFamily="49" charset="0"/>
                </a:rPr>
                <a:t>if</a:t>
              </a:r>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grade</a:t>
              </a:r>
              <a:r>
                <a:rPr lang="en-US" sz="2000" b="0" dirty="0">
                  <a:solidFill>
                    <a:srgbClr val="D4D4D4"/>
                  </a:solidFill>
                  <a:effectLst/>
                  <a:latin typeface="Consolas" panose="020B0609020204030204" pitchFamily="49" charset="0"/>
                </a:rPr>
                <a:t> &gt;= </a:t>
              </a:r>
              <a:r>
                <a:rPr lang="en-US" sz="2000" b="0" dirty="0">
                  <a:solidFill>
                    <a:srgbClr val="B5CEA8"/>
                  </a:solidFill>
                  <a:effectLst/>
                  <a:latin typeface="Consolas" panose="020B0609020204030204" pitchFamily="49" charset="0"/>
                </a:rPr>
                <a:t>60</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"C</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 </a:t>
              </a:r>
              <a:r>
                <a:rPr lang="en-US" sz="2000" b="0" dirty="0">
                  <a:solidFill>
                    <a:srgbClr val="C586C0"/>
                  </a:solidFill>
                  <a:effectLst/>
                  <a:latin typeface="Consolas" panose="020B0609020204030204" pitchFamily="49" charset="0"/>
                </a:rPr>
                <a:t>else</a:t>
              </a:r>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err="1">
                  <a:solidFill>
                    <a:srgbClr val="DCDCAA"/>
                  </a:solidFill>
                  <a:effectLst/>
                  <a:latin typeface="Consolas" panose="020B0609020204030204" pitchFamily="49" charset="0"/>
                </a:rPr>
                <a:t>printf</a:t>
              </a:r>
              <a:r>
                <a:rPr lang="en-US" sz="2000" b="0" dirty="0">
                  <a:solidFill>
                    <a:srgbClr val="D4D4D4"/>
                  </a:solidFill>
                  <a:effectLst/>
                  <a:latin typeface="Consolas" panose="020B0609020204030204" pitchFamily="49" charset="0"/>
                </a:rPr>
                <a:t>(</a:t>
              </a:r>
              <a:r>
                <a:rPr lang="en-US" sz="2000" b="0" dirty="0">
                  <a:solidFill>
                    <a:srgbClr val="CE9178"/>
                  </a:solidFill>
                  <a:effectLst/>
                  <a:latin typeface="Consolas" panose="020B0609020204030204" pitchFamily="49" charset="0"/>
                </a:rPr>
                <a:t>"D</a:t>
              </a:r>
              <a:r>
                <a:rPr lang="en-US" sz="2000" b="0" dirty="0">
                  <a:solidFill>
                    <a:srgbClr val="D7BA7D"/>
                  </a:solidFill>
                  <a:effectLst/>
                  <a:latin typeface="Consolas" panose="020B0609020204030204" pitchFamily="49" charset="0"/>
                </a:rPr>
                <a:t>\n</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    }</a:t>
              </a:r>
            </a:p>
            <a:p>
              <a:r>
                <a:rPr lang="en-US" sz="2000" b="0" dirty="0">
                  <a:solidFill>
                    <a:srgbClr val="D4D4D4"/>
                  </a:solidFill>
                  <a:effectLst/>
                  <a:latin typeface="Consolas" panose="020B0609020204030204" pitchFamily="49" charset="0"/>
                </a:rPr>
                <a:t>    </a:t>
              </a:r>
              <a:r>
                <a:rPr lang="en-US" sz="2000" b="0" dirty="0">
                  <a:solidFill>
                    <a:srgbClr val="9CDCFE"/>
                  </a:solidFill>
                  <a:effectLst/>
                  <a:latin typeface="Consolas" panose="020B0609020204030204" pitchFamily="49" charset="0"/>
                </a:rPr>
                <a:t>N</a:t>
              </a:r>
              <a:r>
                <a:rPr lang="en-US" sz="2000" b="0" dirty="0">
                  <a:solidFill>
                    <a:srgbClr val="D4D4D4"/>
                  </a:solidFill>
                  <a:effectLst/>
                  <a:latin typeface="Consolas" panose="020B0609020204030204" pitchFamily="49" charset="0"/>
                </a:rPr>
                <a:t>--;</a:t>
              </a:r>
            </a:p>
            <a:p>
              <a:r>
                <a:rPr lang="en-US" sz="2000" b="0" dirty="0">
                  <a:solidFill>
                    <a:srgbClr val="D4D4D4"/>
                  </a:solidFill>
                  <a:effectLst/>
                  <a:latin typeface="Consolas" panose="020B0609020204030204" pitchFamily="49" charset="0"/>
                </a:rPr>
                <a:t>}</a:t>
              </a:r>
            </a:p>
          </p:txBody>
        </p:sp>
        <p:sp>
          <p:nvSpPr>
            <p:cNvPr id="11" name="TextBox 10">
              <a:extLst>
                <a:ext uri="{FF2B5EF4-FFF2-40B4-BE49-F238E27FC236}">
                  <a16:creationId xmlns:a16="http://schemas.microsoft.com/office/drawing/2014/main" id="{8B684ACA-8BD1-7BDC-A7DF-65CC4C6CBB14}"/>
                </a:ext>
              </a:extLst>
            </p:cNvPr>
            <p:cNvSpPr txBox="1"/>
            <p:nvPr/>
          </p:nvSpPr>
          <p:spPr>
            <a:xfrm>
              <a:off x="7939989" y="790578"/>
              <a:ext cx="1660691" cy="535858"/>
            </a:xfrm>
            <a:prstGeom prst="rect">
              <a:avLst/>
            </a:prstGeom>
            <a:noFill/>
          </p:spPr>
          <p:txBody>
            <a:bodyPr wrap="square" rtlCol="0">
              <a:spAutoFit/>
            </a:bodyPr>
            <a:lstStyle/>
            <a:p>
              <a:pPr algn="ctr"/>
              <a:r>
                <a:rPr lang="zh-TW" altLang="en-US" sz="3200" dirty="0">
                  <a:solidFill>
                    <a:schemeClr val="bg1"/>
                  </a:solidFill>
                </a:rPr>
                <a:t>程式碼</a:t>
              </a:r>
              <a:endParaRPr lang="en-US" sz="3200" dirty="0">
                <a:solidFill>
                  <a:schemeClr val="bg1"/>
                </a:solidFill>
              </a:endParaRPr>
            </a:p>
          </p:txBody>
        </p:sp>
      </p:grpSp>
      <p:grpSp>
        <p:nvGrpSpPr>
          <p:cNvPr id="4" name="Group 19">
            <a:extLst>
              <a:ext uri="{FF2B5EF4-FFF2-40B4-BE49-F238E27FC236}">
                <a16:creationId xmlns:a16="http://schemas.microsoft.com/office/drawing/2014/main" id="{8FC52730-7A8D-A929-7D99-BD4589893F00}"/>
              </a:ext>
            </a:extLst>
          </p:cNvPr>
          <p:cNvGrpSpPr/>
          <p:nvPr/>
        </p:nvGrpSpPr>
        <p:grpSpPr>
          <a:xfrm>
            <a:off x="7461504" y="1455981"/>
            <a:ext cx="3054096" cy="3946038"/>
            <a:chOff x="1660619" y="3510054"/>
            <a:chExt cx="2880499" cy="2842301"/>
          </a:xfrm>
        </p:grpSpPr>
        <p:sp>
          <p:nvSpPr>
            <p:cNvPr id="7" name="Rectangle: Rounded Corners 14">
              <a:extLst>
                <a:ext uri="{FF2B5EF4-FFF2-40B4-BE49-F238E27FC236}">
                  <a16:creationId xmlns:a16="http://schemas.microsoft.com/office/drawing/2014/main" id="{8BA88996-AED4-F57B-F180-47E475C5B966}"/>
                </a:ext>
              </a:extLst>
            </p:cNvPr>
            <p:cNvSpPr/>
            <p:nvPr/>
          </p:nvSpPr>
          <p:spPr>
            <a:xfrm>
              <a:off x="1660619" y="3510054"/>
              <a:ext cx="2880499" cy="2842301"/>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7">
              <a:extLst>
                <a:ext uri="{FF2B5EF4-FFF2-40B4-BE49-F238E27FC236}">
                  <a16:creationId xmlns:a16="http://schemas.microsoft.com/office/drawing/2014/main" id="{7C57B7B6-FACF-1778-3CC0-600C2262D957}"/>
                </a:ext>
              </a:extLst>
            </p:cNvPr>
            <p:cNvGrpSpPr/>
            <p:nvPr/>
          </p:nvGrpSpPr>
          <p:grpSpPr>
            <a:xfrm>
              <a:off x="1750800" y="3510054"/>
              <a:ext cx="2694784" cy="2777586"/>
              <a:chOff x="1750800" y="3326429"/>
              <a:chExt cx="2694784" cy="2777586"/>
            </a:xfrm>
          </p:grpSpPr>
          <p:sp>
            <p:nvSpPr>
              <p:cNvPr id="13" name="Rectangle: Rounded Corners 2">
                <a:extLst>
                  <a:ext uri="{FF2B5EF4-FFF2-40B4-BE49-F238E27FC236}">
                    <a16:creationId xmlns:a16="http://schemas.microsoft.com/office/drawing/2014/main" id="{B8D7DC2F-A7C4-5DBC-A848-286AD1AB22D9}"/>
                  </a:ext>
                </a:extLst>
              </p:cNvPr>
              <p:cNvSpPr/>
              <p:nvPr/>
            </p:nvSpPr>
            <p:spPr>
              <a:xfrm>
                <a:off x="1750800" y="3703300"/>
                <a:ext cx="2694784" cy="2400715"/>
              </a:xfrm>
              <a:prstGeom prst="round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t>3</a:t>
                </a:r>
              </a:p>
              <a:p>
                <a:r>
                  <a:rPr lang="en-US" altLang="zh-TW" sz="2800" dirty="0"/>
                  <a:t>93  </a:t>
                </a:r>
              </a:p>
              <a:p>
                <a:r>
                  <a:rPr lang="en-US" sz="2800" dirty="0"/>
                  <a:t>A</a:t>
                </a:r>
              </a:p>
              <a:p>
                <a:r>
                  <a:rPr lang="en-US" sz="2800" dirty="0"/>
                  <a:t>85</a:t>
                </a:r>
              </a:p>
              <a:p>
                <a:r>
                  <a:rPr lang="en-US" sz="2800" dirty="0"/>
                  <a:t>B</a:t>
                </a:r>
              </a:p>
              <a:p>
                <a:r>
                  <a:rPr lang="en-US" sz="2800" dirty="0"/>
                  <a:t>65</a:t>
                </a:r>
              </a:p>
              <a:p>
                <a:r>
                  <a:rPr lang="en-US" sz="2800" dirty="0"/>
                  <a:t>C</a:t>
                </a:r>
              </a:p>
            </p:txBody>
          </p:sp>
          <p:sp>
            <p:nvSpPr>
              <p:cNvPr id="14" name="TextBox 4">
                <a:extLst>
                  <a:ext uri="{FF2B5EF4-FFF2-40B4-BE49-F238E27FC236}">
                    <a16:creationId xmlns:a16="http://schemas.microsoft.com/office/drawing/2014/main" id="{7BBDCE3E-F7B9-7259-A95A-74829255F983}"/>
                  </a:ext>
                </a:extLst>
              </p:cNvPr>
              <p:cNvSpPr txBox="1"/>
              <p:nvPr/>
            </p:nvSpPr>
            <p:spPr>
              <a:xfrm>
                <a:off x="2672444" y="3326429"/>
                <a:ext cx="851495" cy="376871"/>
              </a:xfrm>
              <a:prstGeom prst="rect">
                <a:avLst/>
              </a:prstGeom>
              <a:noFill/>
            </p:spPr>
            <p:txBody>
              <a:bodyPr wrap="none" rtlCol="0">
                <a:spAutoFit/>
              </a:bodyPr>
              <a:lstStyle/>
              <a:p>
                <a:r>
                  <a:rPr lang="zh-TW" altLang="en-US" sz="2800" dirty="0">
                    <a:solidFill>
                      <a:schemeClr val="bg1"/>
                    </a:solidFill>
                  </a:rPr>
                  <a:t>範例</a:t>
                </a:r>
                <a:endParaRPr lang="en-US" sz="2800" dirty="0">
                  <a:solidFill>
                    <a:schemeClr val="bg1"/>
                  </a:solidFill>
                </a:endParaRPr>
              </a:p>
            </p:txBody>
          </p:sp>
        </p:grpSp>
      </p:grpSp>
    </p:spTree>
    <p:extLst>
      <p:ext uri="{BB962C8B-B14F-4D97-AF65-F5344CB8AC3E}">
        <p14:creationId xmlns:p14="http://schemas.microsoft.com/office/powerpoint/2010/main" val="3748255650"/>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rgbClr val="262626"/>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41267821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rgbClr val="262626"/>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325597393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grpSp>
        <p:nvGrpSpPr>
          <p:cNvPr id="2" name="Group 1">
            <a:extLst>
              <a:ext uri="{FF2B5EF4-FFF2-40B4-BE49-F238E27FC236}">
                <a16:creationId xmlns:a16="http://schemas.microsoft.com/office/drawing/2014/main" id="{42740836-B468-8AE7-2B1A-02DE2892E264}"/>
              </a:ext>
            </a:extLst>
          </p:cNvPr>
          <p:cNvGrpSpPr/>
          <p:nvPr/>
        </p:nvGrpSpPr>
        <p:grpSpPr>
          <a:xfrm>
            <a:off x="724929" y="2665051"/>
            <a:ext cx="10742141" cy="2505115"/>
            <a:chOff x="1060987" y="1068000"/>
            <a:chExt cx="4917440" cy="2505115"/>
          </a:xfrm>
        </p:grpSpPr>
        <p:sp>
          <p:nvSpPr>
            <p:cNvPr id="3" name="Rectangle: Rounded Corners 2">
              <a:extLst>
                <a:ext uri="{FF2B5EF4-FFF2-40B4-BE49-F238E27FC236}">
                  <a16:creationId xmlns:a16="http://schemas.microsoft.com/office/drawing/2014/main" id="{0EF08A5F-1C12-A61F-D313-41CCF15A0BD7}"/>
                </a:ext>
              </a:extLst>
            </p:cNvPr>
            <p:cNvSpPr/>
            <p:nvPr/>
          </p:nvSpPr>
          <p:spPr>
            <a:xfrm>
              <a:off x="1060987" y="1068000"/>
              <a:ext cx="4917440" cy="2505115"/>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Rounded Corners 3">
              <a:extLst>
                <a:ext uri="{FF2B5EF4-FFF2-40B4-BE49-F238E27FC236}">
                  <a16:creationId xmlns:a16="http://schemas.microsoft.com/office/drawing/2014/main" id="{82DE170F-94F3-B69E-EA2D-808956073C63}"/>
                </a:ext>
              </a:extLst>
            </p:cNvPr>
            <p:cNvSpPr/>
            <p:nvPr/>
          </p:nvSpPr>
          <p:spPr>
            <a:xfrm>
              <a:off x="1130978" y="1786469"/>
              <a:ext cx="4767692" cy="1633401"/>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for</a:t>
              </a:r>
              <a:r>
                <a:rPr lang="en-US" sz="2800" b="0" i="0" u="none" strike="noStrike" dirty="0">
                  <a:solidFill>
                    <a:srgbClr val="D4D4D4"/>
                  </a:solidFill>
                  <a:effectLst/>
                  <a:latin typeface="Consolas" panose="020B0609020204030204" pitchFamily="49" charset="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初始動作</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判斷條件</a:t>
              </a:r>
              <a:r>
                <a:rPr lang="en-US" altLang="zh-TW" sz="2800" dirty="0">
                  <a:solidFill>
                    <a:schemeClr val="accent6">
                      <a:lumMod val="60000"/>
                      <a:lumOff val="40000"/>
                    </a:schemeClr>
                  </a:solidFill>
                  <a:latin typeface="Consolas" panose="020B0609020204030204" pitchFamily="49" charset="0"/>
                  <a:ea typeface="Microsoft JhengHei" panose="020B0604030504040204" pitchFamily="34" charset="-120"/>
                </a:rPr>
                <a:t>; </a:t>
              </a:r>
              <a:r>
                <a:rPr lang="zh-TW" altLang="en-US" sz="2800" dirty="0">
                  <a:solidFill>
                    <a:schemeClr val="accent6">
                      <a:lumMod val="60000"/>
                      <a:lumOff val="40000"/>
                    </a:schemeClr>
                  </a:solidFill>
                  <a:latin typeface="Microsoft JhengHei" panose="020B0604030504040204" pitchFamily="34" charset="-120"/>
                  <a:ea typeface="Microsoft JhengHei" panose="020B0604030504040204" pitchFamily="34" charset="-120"/>
                </a:rPr>
                <a:t>迴圈每次結束後的動作</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要重複執行的內容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endParaRPr lang="en-US" sz="2800" b="0" dirty="0">
                <a:effectLst/>
              </a:endParaRPr>
            </a:p>
          </p:txBody>
        </p:sp>
        <p:sp>
          <p:nvSpPr>
            <p:cNvPr id="5" name="TextBox 4">
              <a:extLst>
                <a:ext uri="{FF2B5EF4-FFF2-40B4-BE49-F238E27FC236}">
                  <a16:creationId xmlns:a16="http://schemas.microsoft.com/office/drawing/2014/main" id="{853D8D7B-D00C-5078-F034-3029E7BC615B}"/>
                </a:ext>
              </a:extLst>
            </p:cNvPr>
            <p:cNvSpPr txBox="1"/>
            <p:nvPr/>
          </p:nvSpPr>
          <p:spPr>
            <a:xfrm>
              <a:off x="3273222" y="1106412"/>
              <a:ext cx="507208" cy="646331"/>
            </a:xfrm>
            <a:prstGeom prst="rect">
              <a:avLst/>
            </a:prstGeom>
            <a:noFill/>
          </p:spPr>
          <p:txBody>
            <a:bodyPr wrap="none" rtlCol="0">
              <a:spAutoFit/>
            </a:bodyPr>
            <a:lstStyle/>
            <a:p>
              <a:pPr algn="ctr"/>
              <a:r>
                <a:rPr lang="zh-TW" altLang="en-US" sz="3600" dirty="0">
                  <a:solidFill>
                    <a:schemeClr val="bg1"/>
                  </a:solidFill>
                </a:rPr>
                <a:t>語法</a:t>
              </a:r>
              <a:endParaRPr lang="en-US" sz="3600" dirty="0">
                <a:solidFill>
                  <a:schemeClr val="bg1"/>
                </a:solidFill>
              </a:endParaRPr>
            </a:p>
          </p:txBody>
        </p:sp>
      </p:grpSp>
      <p:sp>
        <p:nvSpPr>
          <p:cNvPr id="6" name="Rectangle 5">
            <a:extLst>
              <a:ext uri="{FF2B5EF4-FFF2-40B4-BE49-F238E27FC236}">
                <a16:creationId xmlns:a16="http://schemas.microsoft.com/office/drawing/2014/main" id="{30BF52A4-D0AA-CC0D-A0BF-2387038915EF}"/>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for</a:t>
            </a:r>
            <a:endParaRPr lang="en-US" dirty="0"/>
          </a:p>
        </p:txBody>
      </p:sp>
    </p:spTree>
    <p:extLst>
      <p:ext uri="{BB962C8B-B14F-4D97-AF65-F5344CB8AC3E}">
        <p14:creationId xmlns:p14="http://schemas.microsoft.com/office/powerpoint/2010/main" val="335106893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3" name="Rectangle 5">
            <a:extLst>
              <a:ext uri="{FF2B5EF4-FFF2-40B4-BE49-F238E27FC236}">
                <a16:creationId xmlns:a16="http://schemas.microsoft.com/office/drawing/2014/main" id="{8B76F9E7-2B25-40B8-80EA-54B88B30C355}"/>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7901" y="28031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7007" y="28076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6000" y="28031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tLang="zh-TW" sz="2800" dirty="0">
                  <a:solidFill>
                    <a:schemeClr val="bg1"/>
                  </a:solidFill>
                  <a:latin typeface="Consolas" panose="020B0609020204030204" pitchFamily="49" charset="0"/>
                </a:endParaRP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Tree>
    <p:extLst>
      <p:ext uri="{BB962C8B-B14F-4D97-AF65-F5344CB8AC3E}">
        <p14:creationId xmlns:p14="http://schemas.microsoft.com/office/powerpoint/2010/main" val="173842208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7" name="Google Shape;67;p10"/>
          <p:cNvSpPr txBox="1"/>
          <p:nvPr/>
        </p:nvSpPr>
        <p:spPr>
          <a:xfrm>
            <a:off x="410547" y="832943"/>
            <a:ext cx="11206065" cy="47705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500" b="0" i="0" u="none" strike="noStrike" cap="none">
              <a:solidFill>
                <a:srgbClr val="000000"/>
              </a:solidFill>
              <a:latin typeface="Microsoft JhengHei"/>
              <a:ea typeface="Microsoft JhengHei"/>
              <a:cs typeface="Microsoft JhengHei"/>
              <a:sym typeface="Microsoft JhengHei"/>
            </a:endParaRPr>
          </a:p>
        </p:txBody>
      </p:sp>
      <p:sp>
        <p:nvSpPr>
          <p:cNvPr id="2" name="Rectangle 1">
            <a:extLst>
              <a:ext uri="{FF2B5EF4-FFF2-40B4-BE49-F238E27FC236}">
                <a16:creationId xmlns:a16="http://schemas.microsoft.com/office/drawing/2014/main" id="{15155AAC-650A-530E-AB13-4D619324B74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if</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en-US" altLang="zh-TW"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else</a:t>
            </a:r>
            <a:endParaRPr lang="en-US" dirty="0"/>
          </a:p>
        </p:txBody>
      </p:sp>
      <p:grpSp>
        <p:nvGrpSpPr>
          <p:cNvPr id="4" name="Group 3">
            <a:extLst>
              <a:ext uri="{FF2B5EF4-FFF2-40B4-BE49-F238E27FC236}">
                <a16:creationId xmlns:a16="http://schemas.microsoft.com/office/drawing/2014/main" id="{C165E22D-2A4C-F8F2-8189-532C63524874}"/>
              </a:ext>
            </a:extLst>
          </p:cNvPr>
          <p:cNvGrpSpPr/>
          <p:nvPr/>
        </p:nvGrpSpPr>
        <p:grpSpPr>
          <a:xfrm>
            <a:off x="3922776" y="1797463"/>
            <a:ext cx="4937760" cy="3666931"/>
            <a:chOff x="3922776" y="1797463"/>
            <a:chExt cx="4937760" cy="3666931"/>
          </a:xfrm>
        </p:grpSpPr>
        <p:sp>
          <p:nvSpPr>
            <p:cNvPr id="3" name="圓角矩形 2"/>
            <p:cNvSpPr/>
            <p:nvPr/>
          </p:nvSpPr>
          <p:spPr>
            <a:xfrm>
              <a:off x="3922776" y="1797463"/>
              <a:ext cx="4937760" cy="3666931"/>
            </a:xfrm>
            <a:prstGeom prst="roundRect">
              <a:avLst/>
            </a:prstGeom>
            <a:solidFill>
              <a:srgbClr val="554829"/>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Rectangle: Rounded Corners 5">
              <a:extLst>
                <a:ext uri="{FF2B5EF4-FFF2-40B4-BE49-F238E27FC236}">
                  <a16:creationId xmlns:a16="http://schemas.microsoft.com/office/drawing/2014/main" id="{52C8EA45-2B19-27FA-2E7A-5BA70C1FF5C6}"/>
                </a:ext>
              </a:extLst>
            </p:cNvPr>
            <p:cNvSpPr/>
            <p:nvPr/>
          </p:nvSpPr>
          <p:spPr>
            <a:xfrm>
              <a:off x="4121254" y="2394865"/>
              <a:ext cx="4521766" cy="2845350"/>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rtl="0">
                <a:spcBef>
                  <a:spcPts val="0"/>
                </a:spcBef>
                <a:spcAft>
                  <a:spcPts val="0"/>
                </a:spcAft>
              </a:pPr>
              <a:r>
                <a:rPr lang="en-US" sz="2800" b="0" i="0" u="none" strike="noStrike" dirty="0">
                  <a:solidFill>
                    <a:srgbClr val="C586C0"/>
                  </a:solidFill>
                  <a:effectLst/>
                  <a:latin typeface="Consolas" panose="020B0609020204030204" pitchFamily="49" charset="0"/>
                </a:rPr>
                <a:t>if</a:t>
              </a:r>
              <a:r>
                <a:rPr lang="en-US" sz="2800" b="0" i="0" u="none" strike="noStrike" dirty="0">
                  <a:solidFill>
                    <a:srgbClr val="D4D4D4"/>
                  </a:solidFill>
                  <a:effectLst/>
                  <a:latin typeface="Consolas" panose="020B0609020204030204" pitchFamily="49" charset="0"/>
                </a:rPr>
                <a:t> (</a:t>
              </a:r>
              <a:r>
                <a:rPr lang="zh-TW" altLang="en-US" sz="2800" b="0" i="0" u="none" strike="noStrike" dirty="0">
                  <a:solidFill>
                    <a:schemeClr val="accent6">
                      <a:lumMod val="60000"/>
                      <a:lumOff val="40000"/>
                    </a:schemeClr>
                  </a:solidFill>
                  <a:effectLst/>
                  <a:latin typeface="Microsoft JhengHei" panose="020B0604030504040204" pitchFamily="34" charset="-120"/>
                  <a:ea typeface="Microsoft JhengHei" panose="020B0604030504040204" pitchFamily="34" charset="-120"/>
                </a:rPr>
                <a:t>判斷的條件</a:t>
              </a:r>
              <a:r>
                <a:rPr lang="en-US" sz="2800" b="0" i="0" u="none" strike="noStrike" dirty="0">
                  <a:solidFill>
                    <a:srgbClr val="D4D4D4"/>
                  </a:solidFill>
                  <a:effectLst/>
                  <a:latin typeface="Consolas" panose="020B0609020204030204" pitchFamily="49" charset="0"/>
                </a:rPr>
                <a:t>) {</a:t>
              </a:r>
              <a:endParaRPr lang="en-US" sz="2800" b="0" dirty="0">
                <a:effectLst/>
              </a:endParaRPr>
            </a:p>
            <a:p>
              <a:pPr marL="0" marR="0" lvl="0" indent="0" algn="l" rtl="0">
                <a:lnSpc>
                  <a:spcPct val="100000"/>
                </a:lnSpc>
                <a:spcBef>
                  <a:spcPts val="0"/>
                </a:spcBef>
                <a:spcAft>
                  <a:spcPts val="0"/>
                </a:spcAft>
                <a:buNone/>
              </a:pPr>
              <a:r>
                <a:rPr lang="en-US" sz="2800" b="0" i="0" u="none" strike="noStrike"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endParaRPr lang="zh-TW" altLang="en-US"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endParaRPr>
            </a:p>
            <a:p>
              <a:pPr rtl="0">
                <a:spcBef>
                  <a:spcPts val="0"/>
                </a:spcBef>
                <a:spcAft>
                  <a:spcPts val="0"/>
                </a:spcAft>
              </a:pPr>
              <a:r>
                <a:rPr lang="en-US" sz="2800" b="0" i="0" u="none" strike="noStrike" dirty="0">
                  <a:solidFill>
                    <a:srgbClr val="D4D4D4"/>
                  </a:solidFill>
                  <a:effectLst/>
                  <a:latin typeface="Consolas" panose="020B0609020204030204" pitchFamily="49" charset="0"/>
                </a:rPr>
                <a:t>}</a:t>
              </a:r>
              <a:r>
                <a:rPr lang="zh-TW" altLang="en-US" sz="2800" b="0" i="0" u="none" strike="noStrike" dirty="0">
                  <a:solidFill>
                    <a:srgbClr val="D4D4D4"/>
                  </a:solidFill>
                  <a:effectLst/>
                  <a:latin typeface="Consolas" panose="020B0609020204030204" pitchFamily="49" charset="0"/>
                </a:rPr>
                <a:t> </a:t>
              </a:r>
              <a:r>
                <a:rPr lang="en-US" altLang="zh-TW" sz="2800" b="0" dirty="0">
                  <a:solidFill>
                    <a:srgbClr val="C586C0"/>
                  </a:solidFill>
                  <a:effectLst/>
                  <a:latin typeface="Consolas" panose="020B0609020204030204" pitchFamily="49" charset="0"/>
                </a:rPr>
                <a:t>else</a:t>
              </a:r>
              <a:r>
                <a:rPr lang="zh-TW" altLang="en-US" sz="2800" b="0" dirty="0">
                  <a:solidFill>
                    <a:srgbClr val="D4D4D4"/>
                  </a:solidFill>
                  <a:effectLst/>
                  <a:latin typeface="Consolas" panose="020B0609020204030204" pitchFamily="49" charset="0"/>
                </a:rPr>
                <a:t> </a:t>
              </a:r>
              <a:r>
                <a:rPr lang="en-US" altLang="zh-TW" sz="2800" b="0" dirty="0">
                  <a:solidFill>
                    <a:srgbClr val="D4D4D4"/>
                  </a:solidFill>
                  <a:effectLst/>
                  <a:latin typeface="Consolas" panose="020B0609020204030204" pitchFamily="49" charset="0"/>
                </a:rPr>
                <a:t>{</a:t>
              </a:r>
            </a:p>
            <a:p>
              <a:r>
                <a:rPr lang="en-US" altLang="zh-TW" sz="2800" b="0" dirty="0">
                  <a:solidFill>
                    <a:srgbClr val="D4D4D4"/>
                  </a:solidFill>
                  <a:effectLst/>
                  <a:latin typeface="Consolas" panose="020B0609020204030204" pitchFamily="49" charset="0"/>
                </a:rPr>
                <a:t>    </a:t>
              </a:r>
              <a:r>
                <a:rPr lang="zh-TW" altLang="en-US" sz="2800" b="0" i="0" u="none" strike="noStrike" cap="none" dirty="0">
                  <a:solidFill>
                    <a:schemeClr val="accent4">
                      <a:lumMod val="60000"/>
                      <a:lumOff val="40000"/>
                    </a:schemeClr>
                  </a:solidFill>
                  <a:latin typeface="Microsoft JhengHei"/>
                  <a:ea typeface="Microsoft JhengHei"/>
                  <a:cs typeface="Microsoft JhengHei"/>
                  <a:sym typeface="Microsoft JhengHei"/>
                </a:rPr>
                <a:t>要執行的內容</a:t>
              </a:r>
              <a:r>
                <a:rPr lang="en-US" altLang="zh-TW" sz="2800" b="0" i="0" u="none" strike="noStrike" cap="none" dirty="0">
                  <a:solidFill>
                    <a:schemeClr val="accent4">
                      <a:lumMod val="60000"/>
                      <a:lumOff val="40000"/>
                    </a:schemeClr>
                  </a:solidFill>
                  <a:latin typeface="Consolas" panose="020B0609020204030204" pitchFamily="49" charset="0"/>
                  <a:ea typeface="Microsoft JhengHei"/>
                  <a:cs typeface="Microsoft JhengHei"/>
                  <a:sym typeface="Microsoft JhengHei"/>
                </a:rPr>
                <a:t>;</a:t>
              </a:r>
            </a:p>
            <a:p>
              <a:r>
                <a:rPr lang="en-US" altLang="zh-TW" sz="2800" b="0" dirty="0">
                  <a:solidFill>
                    <a:srgbClr val="D4D4D4"/>
                  </a:solidFill>
                  <a:effectLst/>
                  <a:latin typeface="Consolas" panose="020B0609020204030204" pitchFamily="49" charset="0"/>
                </a:rPr>
                <a:t>}</a:t>
              </a:r>
            </a:p>
          </p:txBody>
        </p:sp>
        <p:sp>
          <p:nvSpPr>
            <p:cNvPr id="8" name="TextBox 17">
              <a:extLst>
                <a:ext uri="{FF2B5EF4-FFF2-40B4-BE49-F238E27FC236}">
                  <a16:creationId xmlns:a16="http://schemas.microsoft.com/office/drawing/2014/main" id="{D672B52B-D43C-FD7F-30FF-EEEBD70C9079}"/>
                </a:ext>
              </a:extLst>
            </p:cNvPr>
            <p:cNvSpPr txBox="1"/>
            <p:nvPr/>
          </p:nvSpPr>
          <p:spPr>
            <a:xfrm>
              <a:off x="5837658" y="1797463"/>
              <a:ext cx="1107996" cy="584775"/>
            </a:xfrm>
            <a:prstGeom prst="rect">
              <a:avLst/>
            </a:prstGeom>
            <a:noFill/>
          </p:spPr>
          <p:txBody>
            <a:bodyPr wrap="square" rtlCol="0">
              <a:spAutoFit/>
            </a:bodyPr>
            <a:lstStyle/>
            <a:p>
              <a:r>
                <a:rPr lang="zh-TW" altLang="en-US" sz="3200" dirty="0">
                  <a:solidFill>
                    <a:schemeClr val="bg1"/>
                  </a:solidFill>
                </a:rPr>
                <a:t>語法</a:t>
              </a:r>
              <a:endParaRPr lang="en-US" sz="3200" dirty="0">
                <a:solidFill>
                  <a:schemeClr val="bg1"/>
                </a:solidFill>
              </a:endParaRPr>
            </a:p>
          </p:txBody>
        </p:sp>
      </p:grpSp>
    </p:spTree>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7" name="Rectangle 5">
            <a:extLst>
              <a:ext uri="{FF2B5EF4-FFF2-40B4-BE49-F238E27FC236}">
                <a16:creationId xmlns:a16="http://schemas.microsoft.com/office/drawing/2014/main" id="{C5196178-1FF3-49CA-AE2C-D4ABE44F4538}"/>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937640" y="2351059"/>
            <a:ext cx="1387451" cy="3182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
        <p:nvSpPr>
          <p:cNvPr id="23" name="Google Shape;298;g2ec704a794d_0_0">
            <a:extLst>
              <a:ext uri="{FF2B5EF4-FFF2-40B4-BE49-F238E27FC236}">
                <a16:creationId xmlns:a16="http://schemas.microsoft.com/office/drawing/2014/main" id="{6D503DDD-5975-4741-8768-1A85472CE31B}"/>
              </a:ext>
            </a:extLst>
          </p:cNvPr>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40699780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42" name="Rectangle 5">
            <a:extLst>
              <a:ext uri="{FF2B5EF4-FFF2-40B4-BE49-F238E27FC236}">
                <a16:creationId xmlns:a16="http://schemas.microsoft.com/office/drawing/2014/main" id="{9CECE8A3-B311-47EB-9753-B5535F9ADEB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3400896" y="2351059"/>
            <a:ext cx="921722" cy="327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rgbClr val="262626"/>
                    </a:solidFill>
                    <a:latin typeface="Consolas" panose="020B0609020204030204" pitchFamily="49" charset="0"/>
                  </a:rPr>
                  <a:t>0 1 2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sp>
        <p:nvSpPr>
          <p:cNvPr id="25" name="Google Shape;298;g2ec704a794d_0_0">
            <a:extLst>
              <a:ext uri="{FF2B5EF4-FFF2-40B4-BE49-F238E27FC236}">
                <a16:creationId xmlns:a16="http://schemas.microsoft.com/office/drawing/2014/main" id="{2A25C307-6812-4BE7-A388-5C8E7EF0666D}"/>
              </a:ext>
            </a:extLst>
          </p:cNvPr>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31" name="群組 30">
            <a:extLst>
              <a:ext uri="{FF2B5EF4-FFF2-40B4-BE49-F238E27FC236}">
                <a16:creationId xmlns:a16="http://schemas.microsoft.com/office/drawing/2014/main" id="{86547B00-294E-49F6-A83E-119E998182C2}"/>
              </a:ext>
            </a:extLst>
          </p:cNvPr>
          <p:cNvGrpSpPr/>
          <p:nvPr/>
        </p:nvGrpSpPr>
        <p:grpSpPr>
          <a:xfrm>
            <a:off x="2571478" y="4134537"/>
            <a:ext cx="615553" cy="2189324"/>
            <a:chOff x="3720381" y="4134537"/>
            <a:chExt cx="615553" cy="2189324"/>
          </a:xfrm>
        </p:grpSpPr>
        <p:sp>
          <p:nvSpPr>
            <p:cNvPr id="32" name="流程圖: 準備作業 31">
              <a:extLst>
                <a:ext uri="{FF2B5EF4-FFF2-40B4-BE49-F238E27FC236}">
                  <a16:creationId xmlns:a16="http://schemas.microsoft.com/office/drawing/2014/main" id="{C0CBB249-96A9-4E0D-8601-BE7ABA195145}"/>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5" name="文字方塊 34">
              <a:extLst>
                <a:ext uri="{FF2B5EF4-FFF2-40B4-BE49-F238E27FC236}">
                  <a16:creationId xmlns:a16="http://schemas.microsoft.com/office/drawing/2014/main" id="{35CF826F-D79A-47A9-92E9-C1D9942E491E}"/>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36" name="直線單箭頭接點 35">
            <a:extLst>
              <a:ext uri="{FF2B5EF4-FFF2-40B4-BE49-F238E27FC236}">
                <a16:creationId xmlns:a16="http://schemas.microsoft.com/office/drawing/2014/main" id="{6CA59FF5-5BC9-41C8-92BA-DEACE368E30A}"/>
              </a:ext>
            </a:extLst>
          </p:cNvPr>
          <p:cNvCxnSpPr>
            <a:cxnSpLocks/>
            <a:stCxn id="25" idx="3"/>
            <a:endCxn id="35"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274764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1" name="Rectangle 5">
            <a:extLst>
              <a:ext uri="{FF2B5EF4-FFF2-40B4-BE49-F238E27FC236}">
                <a16:creationId xmlns:a16="http://schemas.microsoft.com/office/drawing/2014/main" id="{51412D54-2969-43A9-9552-83DA08A3594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756823" y="2661345"/>
            <a:ext cx="2454504" cy="3274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0</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Tree>
    <p:extLst>
      <p:ext uri="{BB962C8B-B14F-4D97-AF65-F5344CB8AC3E}">
        <p14:creationId xmlns:p14="http://schemas.microsoft.com/office/powerpoint/2010/main" val="368656086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44" name="Rectangle 5">
            <a:extLst>
              <a:ext uri="{FF2B5EF4-FFF2-40B4-BE49-F238E27FC236}">
                <a16:creationId xmlns:a16="http://schemas.microsoft.com/office/drawing/2014/main" id="{90F3BB05-AECC-4329-AC27-A3F036DA140B}"/>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4396509" y="2366892"/>
            <a:ext cx="529734"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02244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70D89B63-1AF2-41BD-87AD-66462BD7229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1 2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042711228"/>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53175BA1-DC48-4065-B658-0E0F0B6D7544}"/>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1725816" y="2669249"/>
            <a:ext cx="2495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1</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3627736" y="4064777"/>
            <a:ext cx="3296902"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28674603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2" name="Rectangle 5">
            <a:extLst>
              <a:ext uri="{FF2B5EF4-FFF2-40B4-BE49-F238E27FC236}">
                <a16:creationId xmlns:a16="http://schemas.microsoft.com/office/drawing/2014/main" id="{E5B366E9-E920-467D-9EF5-CBD620502E81}"/>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sp>
        <p:nvSpPr>
          <p:cNvPr id="5" name="矩形 4"/>
          <p:cNvSpPr/>
          <p:nvPr/>
        </p:nvSpPr>
        <p:spPr>
          <a:xfrm>
            <a:off x="4424218" y="2360924"/>
            <a:ext cx="48182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4CDA03A-1C51-4960-B330-533C7A92ED86}"/>
              </a:ext>
            </a:extLst>
          </p:cNvPr>
          <p:cNvSpPr/>
          <p:nvPr/>
        </p:nvSpPr>
        <p:spPr>
          <a:xfrm>
            <a:off x="6934355" y="4064777"/>
            <a:ext cx="4807126"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742482256"/>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38" name="Rectangle 5">
            <a:extLst>
              <a:ext uri="{FF2B5EF4-FFF2-40B4-BE49-F238E27FC236}">
                <a16:creationId xmlns:a16="http://schemas.microsoft.com/office/drawing/2014/main" id="{A4DBFB08-0388-4189-9A6C-53638D9076D7}"/>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69CB6E96-79F7-4A48-86C7-1027974C9349}"/>
              </a:ext>
            </a:extLst>
          </p:cNvPr>
          <p:cNvSpPr/>
          <p:nvPr/>
        </p:nvSpPr>
        <p:spPr>
          <a:xfrm>
            <a:off x="2473533" y="4145632"/>
            <a:ext cx="795572" cy="21893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1D5FE67E-AF24-4CA5-BF13-06DBFA139662}"/>
              </a:ext>
            </a:extLst>
          </p:cNvPr>
          <p:cNvSpPr/>
          <p:nvPr/>
        </p:nvSpPr>
        <p:spPr>
          <a:xfrm>
            <a:off x="3397599" y="2357655"/>
            <a:ext cx="980438"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64500215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2</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3DB49672-0D12-430F-ADCA-47E333B87158}"/>
              </a:ext>
            </a:extLst>
          </p:cNvPr>
          <p:cNvSpPr/>
          <p:nvPr/>
        </p:nvSpPr>
        <p:spPr>
          <a:xfrm>
            <a:off x="1725816" y="2669249"/>
            <a:ext cx="249520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8" name="矩形 37">
            <a:extLst>
              <a:ext uri="{FF2B5EF4-FFF2-40B4-BE49-F238E27FC236}">
                <a16:creationId xmlns:a16="http://schemas.microsoft.com/office/drawing/2014/main" id="{B620111E-D52A-4188-AB32-D2F7F4483253}"/>
              </a:ext>
            </a:extLst>
          </p:cNvPr>
          <p:cNvSpPr/>
          <p:nvPr/>
        </p:nvSpPr>
        <p:spPr>
          <a:xfrm>
            <a:off x="3627736" y="4064777"/>
            <a:ext cx="3296902"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83314139"/>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8" name="Rectangle 5">
            <a:extLst>
              <a:ext uri="{FF2B5EF4-FFF2-40B4-BE49-F238E27FC236}">
                <a16:creationId xmlns:a16="http://schemas.microsoft.com/office/drawing/2014/main" id="{A2A9737E-B4BA-4AC6-8F20-2505BF0171BE}"/>
              </a:ext>
            </a:extLst>
          </p:cNvPr>
          <p:cNvSpPr/>
          <p:nvPr/>
        </p:nvSpPr>
        <p:spPr>
          <a:xfrm>
            <a:off x="0" y="0"/>
            <a:ext cx="12192000" cy="1380744"/>
          </a:xfrm>
          <a:prstGeom prst="rect">
            <a:avLst/>
          </a:prstGeom>
          <a:gradFill>
            <a:gsLst>
              <a:gs pos="0">
                <a:schemeClr val="tx1">
                  <a:lumMod val="85000"/>
                  <a:lumOff val="15000"/>
                </a:schemeClr>
              </a:gs>
              <a:gs pos="100000">
                <a:schemeClr val="tx1">
                  <a:lumMod val="75000"/>
                  <a:lumOff val="25000"/>
                </a:schemeClr>
              </a:gs>
            </a:gsLst>
            <a:lin ang="54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000" dirty="0">
                <a:solidFill>
                  <a:srgbClr val="FFFFFF"/>
                </a:solidFill>
                <a:latin typeface="Consolas" panose="020B0609020204030204" pitchFamily="49" charset="0"/>
              </a:rPr>
              <a:t>f</a:t>
            </a:r>
            <a:r>
              <a:rPr kumimoji="0" 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or</a:t>
            </a:r>
            <a:r>
              <a:rPr kumimoji="0" lang="zh-TW" altLang="en-US" sz="6000" b="0" i="0" u="none" strike="noStrike" kern="0" cap="none" spc="0" normalizeH="0" baseline="0" noProof="0" dirty="0">
                <a:ln>
                  <a:noFill/>
                </a:ln>
                <a:solidFill>
                  <a:srgbClr val="FFFFFF"/>
                </a:solidFill>
                <a:effectLst/>
                <a:uLnTx/>
                <a:uFillTx/>
                <a:latin typeface="Consolas" panose="020B0609020204030204" pitchFamily="49" charset="0"/>
                <a:ea typeface="+mn-ea"/>
                <a:cs typeface="+mn-cs"/>
                <a:sym typeface="Arial"/>
              </a:rPr>
              <a:t> </a:t>
            </a:r>
            <a:r>
              <a:rPr kumimoji="0" lang="zh-TW" altLang="en-US" sz="6000" b="0" i="0" u="none" strike="noStrike" kern="0" cap="none" spc="0" normalizeH="0" baseline="0" noProof="0" dirty="0">
                <a:ln>
                  <a:noFill/>
                </a:ln>
                <a:solidFill>
                  <a:srgbClr val="FFFFFF"/>
                </a:solidFill>
                <a:effectLst/>
                <a:uLnTx/>
                <a:uFillTx/>
                <a:latin typeface="微軟正黑體" panose="020B0604030504040204" pitchFamily="34" charset="-120"/>
                <a:ea typeface="微軟正黑體" panose="020B0604030504040204" pitchFamily="34" charset="-120"/>
                <a:sym typeface="Arial"/>
              </a:rPr>
              <a:t>迴圈執行順序</a:t>
            </a:r>
            <a:endParaRPr lang="en-US" dirty="0">
              <a:latin typeface="微軟正黑體" panose="020B0604030504040204" pitchFamily="34" charset="-120"/>
              <a:ea typeface="微軟正黑體" panose="020B0604030504040204" pitchFamily="34" charset="-120"/>
            </a:endParaRPr>
          </a:p>
        </p:txBody>
      </p:sp>
      <p:sp>
        <p:nvSpPr>
          <p:cNvPr id="298" name="Google Shape;298;g2ec704a794d_0_0"/>
          <p:cNvSpPr/>
          <p:nvPr/>
        </p:nvSpPr>
        <p:spPr>
          <a:xfrm>
            <a:off x="891996" y="4905752"/>
            <a:ext cx="1398622" cy="646894"/>
          </a:xfrm>
          <a:prstGeom prst="roundRect">
            <a:avLst>
              <a:gd name="adj" fmla="val 16667"/>
            </a:avLst>
          </a:prstGeom>
          <a:gradFill>
            <a:gsLst>
              <a:gs pos="0">
                <a:srgbClr val="D38154"/>
              </a:gs>
              <a:gs pos="100000">
                <a:srgbClr val="A05727"/>
              </a:gs>
            </a:gsLst>
            <a:lin ang="5400012" scaled="0"/>
          </a:gra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rgbClr val="FFFFFF"/>
                </a:solidFill>
                <a:latin typeface="Arial"/>
                <a:ea typeface="Arial"/>
                <a:cs typeface="Arial"/>
                <a:sym typeface="Arial"/>
              </a:rPr>
              <a:t>初始化</a:t>
            </a:r>
            <a:endParaRPr sz="1400" b="0" i="0" u="none" strike="noStrike" cap="none" dirty="0">
              <a:solidFill>
                <a:srgbClr val="000000"/>
              </a:solidFill>
              <a:latin typeface="Arial"/>
              <a:ea typeface="Arial"/>
              <a:cs typeface="Arial"/>
              <a:sym typeface="Arial"/>
            </a:endParaRPr>
          </a:p>
        </p:txBody>
      </p:sp>
      <p:grpSp>
        <p:nvGrpSpPr>
          <p:cNvPr id="9" name="Group 8">
            <a:extLst>
              <a:ext uri="{FF2B5EF4-FFF2-40B4-BE49-F238E27FC236}">
                <a16:creationId xmlns:a16="http://schemas.microsoft.com/office/drawing/2014/main" id="{DF2A7801-8D79-465F-902C-3CC8E4B2A965}"/>
              </a:ext>
            </a:extLst>
          </p:cNvPr>
          <p:cNvGrpSpPr/>
          <p:nvPr/>
        </p:nvGrpSpPr>
        <p:grpSpPr>
          <a:xfrm>
            <a:off x="891996" y="1380744"/>
            <a:ext cx="4815645" cy="2467711"/>
            <a:chOff x="6461475" y="695970"/>
            <a:chExt cx="3958026" cy="2462785"/>
          </a:xfrm>
        </p:grpSpPr>
        <p:sp>
          <p:nvSpPr>
            <p:cNvPr id="10" name="Rectangle: Rounded Corners 9">
              <a:extLst>
                <a:ext uri="{FF2B5EF4-FFF2-40B4-BE49-F238E27FC236}">
                  <a16:creationId xmlns:a16="http://schemas.microsoft.com/office/drawing/2014/main" id="{381E3B2B-F089-41C6-8531-C34E19EBCEF8}"/>
                </a:ext>
              </a:extLst>
            </p:cNvPr>
            <p:cNvSpPr/>
            <p:nvPr/>
          </p:nvSpPr>
          <p:spPr>
            <a:xfrm>
              <a:off x="6461475" y="695970"/>
              <a:ext cx="3958026" cy="2462785"/>
            </a:xfrm>
            <a:prstGeom prst="roundRect">
              <a:avLst/>
            </a:prstGeom>
            <a:solidFill>
              <a:schemeClr val="bg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Rounded Corners 10">
              <a:extLst>
                <a:ext uri="{FF2B5EF4-FFF2-40B4-BE49-F238E27FC236}">
                  <a16:creationId xmlns:a16="http://schemas.microsoft.com/office/drawing/2014/main" id="{F7BB42B7-DF37-426B-8521-41A537D95DE6}"/>
                </a:ext>
              </a:extLst>
            </p:cNvPr>
            <p:cNvSpPr/>
            <p:nvPr/>
          </p:nvSpPr>
          <p:spPr>
            <a:xfrm>
              <a:off x="6601995" y="1228334"/>
              <a:ext cx="3695764" cy="1784409"/>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nn-NO" altLang="zh-TW" sz="2000" b="0" dirty="0">
                  <a:solidFill>
                    <a:srgbClr val="C586C0"/>
                  </a:solidFill>
                  <a:effectLst/>
                  <a:latin typeface="Consolas" panose="020B0609020204030204" pitchFamily="49" charset="0"/>
                </a:rPr>
                <a:t>for</a:t>
              </a:r>
              <a:r>
                <a:rPr lang="nn-NO" altLang="zh-TW" sz="2000" b="0" dirty="0">
                  <a:solidFill>
                    <a:srgbClr val="D4D4D4"/>
                  </a:solidFill>
                  <a:effectLst/>
                  <a:latin typeface="Consolas" panose="020B0609020204030204" pitchFamily="49" charset="0"/>
                </a:rPr>
                <a:t> (</a:t>
              </a:r>
              <a:r>
                <a:rPr lang="nn-NO" altLang="zh-TW" sz="2000" b="0" dirty="0">
                  <a:solidFill>
                    <a:srgbClr val="569CD6"/>
                  </a:solidFill>
                  <a:effectLst/>
                  <a:latin typeface="Consolas" panose="020B0609020204030204" pitchFamily="49" charset="0"/>
                </a:rPr>
                <a:t>int</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 </a:t>
              </a:r>
              <a:r>
                <a:rPr lang="nn-NO" altLang="zh-TW" sz="2000" b="0" dirty="0">
                  <a:solidFill>
                    <a:srgbClr val="B5CEA8"/>
                  </a:solidFill>
                  <a:effectLst/>
                  <a:latin typeface="Consolas" panose="020B0609020204030204" pitchFamily="49" charset="0"/>
                </a:rPr>
                <a:t>0</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&lt; </a:t>
              </a:r>
              <a:r>
                <a:rPr lang="nn-NO" altLang="zh-TW" sz="2000" b="0" dirty="0">
                  <a:solidFill>
                    <a:srgbClr val="B5CEA8"/>
                  </a:solidFill>
                  <a:effectLst/>
                  <a:latin typeface="Consolas" panose="020B0609020204030204" pitchFamily="49" charset="0"/>
                </a:rPr>
                <a:t>3</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 {</a:t>
              </a:r>
            </a:p>
            <a:p>
              <a:r>
                <a:rPr lang="nn-NO" altLang="zh-TW" sz="2000" b="0" dirty="0">
                  <a:solidFill>
                    <a:srgbClr val="D4D4D4"/>
                  </a:solidFill>
                  <a:effectLst/>
                  <a:latin typeface="Consolas" panose="020B0609020204030204" pitchFamily="49" charset="0"/>
                </a:rPr>
                <a:t>    </a:t>
              </a:r>
              <a:r>
                <a:rPr lang="nn-NO" altLang="zh-TW" sz="2000" b="0" dirty="0">
                  <a:solidFill>
                    <a:srgbClr val="DCDCAA"/>
                  </a:solidFill>
                  <a:effectLst/>
                  <a:latin typeface="Consolas" panose="020B0609020204030204" pitchFamily="49" charset="0"/>
                </a:rPr>
                <a:t>printf</a:t>
              </a:r>
              <a:r>
                <a:rPr lang="nn-NO" altLang="zh-TW" sz="2000" b="0" dirty="0">
                  <a:solidFill>
                    <a:srgbClr val="D4D4D4"/>
                  </a:solidFill>
                  <a:effectLst/>
                  <a:latin typeface="Consolas" panose="020B0609020204030204" pitchFamily="49" charset="0"/>
                </a:rPr>
                <a:t>(</a:t>
              </a:r>
              <a:r>
                <a:rPr lang="nn-NO" altLang="zh-TW" sz="2000" b="0" dirty="0">
                  <a:solidFill>
                    <a:srgbClr val="CE9178"/>
                  </a:solidFill>
                  <a:effectLst/>
                  <a:latin typeface="Consolas" panose="020B0609020204030204" pitchFamily="49" charset="0"/>
                </a:rPr>
                <a:t>"</a:t>
              </a:r>
              <a:r>
                <a:rPr lang="nn-NO" altLang="zh-TW" sz="2000" b="0" dirty="0">
                  <a:solidFill>
                    <a:srgbClr val="9CDCFE"/>
                  </a:solidFill>
                  <a:effectLst/>
                  <a:latin typeface="Consolas" panose="020B0609020204030204" pitchFamily="49" charset="0"/>
                </a:rPr>
                <a:t>%d</a:t>
              </a:r>
              <a:r>
                <a:rPr lang="nn-NO" altLang="zh-TW" sz="2000" b="0" dirty="0">
                  <a:solidFill>
                    <a:srgbClr val="CE9178"/>
                  </a:solidFill>
                  <a:effectLst/>
                  <a:latin typeface="Consolas" panose="020B0609020204030204" pitchFamily="49" charset="0"/>
                </a:rPr>
                <a:t> "</a:t>
              </a:r>
              <a:r>
                <a:rPr lang="nn-NO" altLang="zh-TW" sz="2000" b="0" dirty="0">
                  <a:solidFill>
                    <a:srgbClr val="D4D4D4"/>
                  </a:solidFill>
                  <a:effectLst/>
                  <a:latin typeface="Consolas" panose="020B0609020204030204" pitchFamily="49" charset="0"/>
                </a:rPr>
                <a:t>, </a:t>
              </a:r>
              <a:r>
                <a:rPr lang="nn-NO" altLang="zh-TW" sz="2000" b="0" dirty="0">
                  <a:solidFill>
                    <a:srgbClr val="9CDCFE"/>
                  </a:solidFill>
                  <a:effectLst/>
                  <a:latin typeface="Consolas" panose="020B0609020204030204" pitchFamily="49" charset="0"/>
                </a:rPr>
                <a:t>i</a:t>
              </a:r>
              <a:r>
                <a:rPr lang="nn-NO" altLang="zh-TW" sz="2000" b="0" dirty="0">
                  <a:solidFill>
                    <a:srgbClr val="D4D4D4"/>
                  </a:solidFill>
                  <a:effectLst/>
                  <a:latin typeface="Consolas" panose="020B0609020204030204" pitchFamily="49" charset="0"/>
                </a:rPr>
                <a:t>);</a:t>
              </a:r>
            </a:p>
            <a:p>
              <a:r>
                <a:rPr lang="nn-NO" altLang="zh-TW" sz="2000"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3EF4A2DB-BA70-4EB7-A1E5-1FB3B49CDB8F}"/>
                </a:ext>
              </a:extLst>
            </p:cNvPr>
            <p:cNvSpPr txBox="1"/>
            <p:nvPr/>
          </p:nvSpPr>
          <p:spPr>
            <a:xfrm>
              <a:off x="7841858" y="706159"/>
              <a:ext cx="1197260" cy="522176"/>
            </a:xfrm>
            <a:prstGeom prst="rect">
              <a:avLst/>
            </a:prstGeom>
            <a:noFill/>
          </p:spPr>
          <p:txBody>
            <a:bodyPr wrap="none" rtlCol="0">
              <a:spAutoFit/>
            </a:bodyPr>
            <a:lstStyle/>
            <a:p>
              <a:r>
                <a:rPr lang="zh-TW" altLang="en-US" sz="2800" dirty="0">
                  <a:solidFill>
                    <a:schemeClr val="bg1"/>
                  </a:solidFill>
                  <a:latin typeface="Microsoft JhengHei" panose="020B0604030504040204" pitchFamily="34" charset="-120"/>
                  <a:ea typeface="Microsoft JhengHei" panose="020B0604030504040204" pitchFamily="34" charset="-120"/>
                </a:rPr>
                <a:t>程式碼</a:t>
              </a:r>
              <a:endParaRPr lang="en-US" sz="2800" dirty="0">
                <a:solidFill>
                  <a:schemeClr val="bg1"/>
                </a:solidFill>
                <a:latin typeface="Microsoft JhengHei" panose="020B0604030504040204" pitchFamily="34" charset="-120"/>
                <a:ea typeface="Microsoft JhengHei" panose="020B0604030504040204" pitchFamily="34" charset="-120"/>
              </a:endParaRPr>
            </a:p>
          </p:txBody>
        </p:sp>
      </p:grpSp>
      <p:grpSp>
        <p:nvGrpSpPr>
          <p:cNvPr id="17" name="Group 19">
            <a:extLst>
              <a:ext uri="{FF2B5EF4-FFF2-40B4-BE49-F238E27FC236}">
                <a16:creationId xmlns:a16="http://schemas.microsoft.com/office/drawing/2014/main" id="{8D8B50A8-5A00-46B6-8F0B-2B8D0A898094}"/>
              </a:ext>
            </a:extLst>
          </p:cNvPr>
          <p:cNvGrpSpPr/>
          <p:nvPr/>
        </p:nvGrpSpPr>
        <p:grpSpPr>
          <a:xfrm>
            <a:off x="8791102" y="1385268"/>
            <a:ext cx="2508901" cy="2463186"/>
            <a:chOff x="1066801" y="3862780"/>
            <a:chExt cx="1080920" cy="2465604"/>
          </a:xfrm>
        </p:grpSpPr>
        <p:sp>
          <p:nvSpPr>
            <p:cNvPr id="18" name="Rectangle: Rounded Corners 14">
              <a:extLst>
                <a:ext uri="{FF2B5EF4-FFF2-40B4-BE49-F238E27FC236}">
                  <a16:creationId xmlns:a16="http://schemas.microsoft.com/office/drawing/2014/main" id="{6CCE74FF-2DED-4A6B-994C-AAD4B7E39FB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7">
              <a:extLst>
                <a:ext uri="{FF2B5EF4-FFF2-40B4-BE49-F238E27FC236}">
                  <a16:creationId xmlns:a16="http://schemas.microsoft.com/office/drawing/2014/main" id="{EFB230B5-9B63-4523-B4AE-CA49BDD13E98}"/>
                </a:ext>
              </a:extLst>
            </p:cNvPr>
            <p:cNvGrpSpPr/>
            <p:nvPr/>
          </p:nvGrpSpPr>
          <p:grpSpPr>
            <a:xfrm>
              <a:off x="1136492" y="3862781"/>
              <a:ext cx="942960" cy="2319157"/>
              <a:chOff x="1136492" y="3679156"/>
              <a:chExt cx="942960" cy="2319157"/>
            </a:xfrm>
          </p:grpSpPr>
          <p:sp>
            <p:nvSpPr>
              <p:cNvPr id="20" name="Rectangle: Rounded Corners 2">
                <a:extLst>
                  <a:ext uri="{FF2B5EF4-FFF2-40B4-BE49-F238E27FC236}">
                    <a16:creationId xmlns:a16="http://schemas.microsoft.com/office/drawing/2014/main" id="{2CD3280F-E641-48E4-88B6-1A7E1BF5C46C}"/>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zh-TW" sz="2800" dirty="0">
                    <a:solidFill>
                      <a:schemeClr val="bg1"/>
                    </a:solidFill>
                    <a:latin typeface="Consolas" panose="020B0609020204030204" pitchFamily="49" charset="0"/>
                  </a:rPr>
                  <a:t>0</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1</a:t>
                </a:r>
                <a:r>
                  <a:rPr lang="en-US" altLang="zh-TW" sz="2800" dirty="0">
                    <a:solidFill>
                      <a:srgbClr val="262626"/>
                    </a:solidFill>
                    <a:latin typeface="Consolas" panose="020B0609020204030204" pitchFamily="49" charset="0"/>
                  </a:rPr>
                  <a:t> </a:t>
                </a:r>
                <a:r>
                  <a:rPr lang="en-US" altLang="zh-TW" sz="2800" dirty="0">
                    <a:solidFill>
                      <a:schemeClr val="bg1"/>
                    </a:solidFill>
                    <a:latin typeface="Consolas" panose="020B0609020204030204" pitchFamily="49" charset="0"/>
                  </a:rPr>
                  <a:t>2</a:t>
                </a:r>
              </a:p>
            </p:txBody>
          </p:sp>
          <p:sp>
            <p:nvSpPr>
              <p:cNvPr id="21" name="TextBox 4">
                <a:extLst>
                  <a:ext uri="{FF2B5EF4-FFF2-40B4-BE49-F238E27FC236}">
                    <a16:creationId xmlns:a16="http://schemas.microsoft.com/office/drawing/2014/main" id="{3FA8233D-E870-4154-8506-87050F31F8A6}"/>
                  </a:ext>
                </a:extLst>
              </p:cNvPr>
              <p:cNvSpPr txBox="1"/>
              <p:nvPr/>
            </p:nvSpPr>
            <p:spPr>
              <a:xfrm>
                <a:off x="1302023" y="3679156"/>
                <a:ext cx="610476" cy="523733"/>
              </a:xfrm>
              <a:prstGeom prst="rect">
                <a:avLst/>
              </a:prstGeom>
              <a:noFill/>
            </p:spPr>
            <p:txBody>
              <a:bodyPr wrap="square" rtlCol="0">
                <a:spAutoFit/>
              </a:bodyPr>
              <a:lstStyle/>
              <a:p>
                <a:pPr algn="ctr"/>
                <a:r>
                  <a:rPr lang="zh-TW" altLang="en-US" sz="2800" dirty="0">
                    <a:solidFill>
                      <a:schemeClr val="bg1"/>
                    </a:solidFill>
                    <a:latin typeface="微軟正黑體" panose="020B0604030504040204" pitchFamily="34" charset="-120"/>
                    <a:ea typeface="微軟正黑體" panose="020B0604030504040204" pitchFamily="34" charset="-120"/>
                  </a:rPr>
                  <a:t>輸出</a:t>
                </a:r>
                <a:endParaRPr lang="en-US" sz="2800" dirty="0">
                  <a:solidFill>
                    <a:schemeClr val="bg1"/>
                  </a:solidFill>
                  <a:latin typeface="微軟正黑體" panose="020B0604030504040204" pitchFamily="34" charset="-120"/>
                  <a:ea typeface="微軟正黑體" panose="020B0604030504040204" pitchFamily="34" charset="-120"/>
                </a:endParaRPr>
              </a:p>
            </p:txBody>
          </p:sp>
        </p:grpSp>
      </p:grpSp>
      <p:grpSp>
        <p:nvGrpSpPr>
          <p:cNvPr id="22" name="Group 19">
            <a:extLst>
              <a:ext uri="{FF2B5EF4-FFF2-40B4-BE49-F238E27FC236}">
                <a16:creationId xmlns:a16="http://schemas.microsoft.com/office/drawing/2014/main" id="{7D340786-C5E4-4D12-937B-9EC6A0FDA9B8}"/>
              </a:ext>
            </a:extLst>
          </p:cNvPr>
          <p:cNvGrpSpPr/>
          <p:nvPr/>
        </p:nvGrpSpPr>
        <p:grpSpPr>
          <a:xfrm>
            <a:off x="6090095" y="1380744"/>
            <a:ext cx="2508901" cy="2463186"/>
            <a:chOff x="1066801" y="3862780"/>
            <a:chExt cx="1080920" cy="2465604"/>
          </a:xfrm>
        </p:grpSpPr>
        <p:sp>
          <p:nvSpPr>
            <p:cNvPr id="26" name="Rectangle: Rounded Corners 14">
              <a:extLst>
                <a:ext uri="{FF2B5EF4-FFF2-40B4-BE49-F238E27FC236}">
                  <a16:creationId xmlns:a16="http://schemas.microsoft.com/office/drawing/2014/main" id="{9CB4A0A1-CE2B-4CF7-B0E7-21EE49581727}"/>
                </a:ext>
              </a:extLst>
            </p:cNvPr>
            <p:cNvSpPr/>
            <p:nvPr/>
          </p:nvSpPr>
          <p:spPr>
            <a:xfrm>
              <a:off x="1066801" y="3862780"/>
              <a:ext cx="1080920" cy="2465604"/>
            </a:xfrm>
            <a:prstGeom prst="roundRect">
              <a:avLst/>
            </a:prstGeom>
            <a:solidFill>
              <a:srgbClr val="3C5032"/>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7">
              <a:extLst>
                <a:ext uri="{FF2B5EF4-FFF2-40B4-BE49-F238E27FC236}">
                  <a16:creationId xmlns:a16="http://schemas.microsoft.com/office/drawing/2014/main" id="{0E315B31-2A62-459F-8A1E-EA8603A535A7}"/>
                </a:ext>
              </a:extLst>
            </p:cNvPr>
            <p:cNvGrpSpPr/>
            <p:nvPr/>
          </p:nvGrpSpPr>
          <p:grpSpPr>
            <a:xfrm>
              <a:off x="1136492" y="3862781"/>
              <a:ext cx="942960" cy="2319157"/>
              <a:chOff x="1136492" y="3679156"/>
              <a:chExt cx="942960" cy="2319157"/>
            </a:xfrm>
          </p:grpSpPr>
          <p:sp>
            <p:nvSpPr>
              <p:cNvPr id="28" name="Rectangle: Rounded Corners 2">
                <a:extLst>
                  <a:ext uri="{FF2B5EF4-FFF2-40B4-BE49-F238E27FC236}">
                    <a16:creationId xmlns:a16="http://schemas.microsoft.com/office/drawing/2014/main" id="{7827B768-6315-4292-956F-EA1F636198F2}"/>
                  </a:ext>
                </a:extLst>
              </p:cNvPr>
              <p:cNvSpPr/>
              <p:nvPr/>
            </p:nvSpPr>
            <p:spPr>
              <a:xfrm>
                <a:off x="1136492" y="4202890"/>
                <a:ext cx="942960" cy="1795423"/>
              </a:xfrm>
              <a:prstGeom prst="roundRect">
                <a:avLst/>
              </a:prstGeom>
              <a:solidFill>
                <a:schemeClr val="tx1">
                  <a:lumMod val="85000"/>
                  <a:lumOff val="15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TW" sz="2800" dirty="0">
                    <a:solidFill>
                      <a:schemeClr val="bg1"/>
                    </a:solidFill>
                    <a:latin typeface="Consolas" panose="020B0609020204030204" pitchFamily="49" charset="0"/>
                  </a:rPr>
                  <a:t>3</a:t>
                </a:r>
              </a:p>
            </p:txBody>
          </p:sp>
          <p:sp>
            <p:nvSpPr>
              <p:cNvPr id="29" name="TextBox 4">
                <a:extLst>
                  <a:ext uri="{FF2B5EF4-FFF2-40B4-BE49-F238E27FC236}">
                    <a16:creationId xmlns:a16="http://schemas.microsoft.com/office/drawing/2014/main" id="{4BBED528-FF5A-4B79-B878-009FEA787BAD}"/>
                  </a:ext>
                </a:extLst>
              </p:cNvPr>
              <p:cNvSpPr txBox="1"/>
              <p:nvPr/>
            </p:nvSpPr>
            <p:spPr>
              <a:xfrm>
                <a:off x="1302023" y="3679156"/>
                <a:ext cx="610476" cy="523733"/>
              </a:xfrm>
              <a:prstGeom prst="rect">
                <a:avLst/>
              </a:prstGeom>
              <a:noFill/>
            </p:spPr>
            <p:txBody>
              <a:bodyPr wrap="square" rtlCol="0">
                <a:spAutoFit/>
              </a:bodyPr>
              <a:lstStyle/>
              <a:p>
                <a:pPr algn="ctr"/>
                <a:r>
                  <a:rPr lang="en-US" sz="2800" dirty="0" err="1">
                    <a:solidFill>
                      <a:schemeClr val="bg1"/>
                    </a:solidFill>
                    <a:latin typeface="Consolas" panose="020B0609020204030204" pitchFamily="49" charset="0"/>
                  </a:rPr>
                  <a:t>i</a:t>
                </a:r>
                <a:endParaRPr lang="en-US" sz="2800" dirty="0">
                  <a:solidFill>
                    <a:schemeClr val="bg1"/>
                  </a:solidFill>
                  <a:latin typeface="Consolas" panose="020B0609020204030204" pitchFamily="49" charset="0"/>
                </a:endParaRPr>
              </a:p>
            </p:txBody>
          </p:sp>
        </p:grpSp>
      </p:grpSp>
      <p:grpSp>
        <p:nvGrpSpPr>
          <p:cNvPr id="37" name="群組 36">
            <a:extLst>
              <a:ext uri="{FF2B5EF4-FFF2-40B4-BE49-F238E27FC236}">
                <a16:creationId xmlns:a16="http://schemas.microsoft.com/office/drawing/2014/main" id="{122FEFA4-08D9-42D3-9462-0818A9DC10E5}"/>
              </a:ext>
            </a:extLst>
          </p:cNvPr>
          <p:cNvGrpSpPr/>
          <p:nvPr/>
        </p:nvGrpSpPr>
        <p:grpSpPr>
          <a:xfrm>
            <a:off x="2571478" y="4134537"/>
            <a:ext cx="615553" cy="2189324"/>
            <a:chOff x="3720381" y="4134537"/>
            <a:chExt cx="615553" cy="2189324"/>
          </a:xfrm>
        </p:grpSpPr>
        <p:sp>
          <p:nvSpPr>
            <p:cNvPr id="2" name="流程圖: 準備作業 1">
              <a:extLst>
                <a:ext uri="{FF2B5EF4-FFF2-40B4-BE49-F238E27FC236}">
                  <a16:creationId xmlns:a16="http://schemas.microsoft.com/office/drawing/2014/main" id="{A952FB02-4888-415D-9625-E1A628422712}"/>
                </a:ext>
              </a:extLst>
            </p:cNvPr>
            <p:cNvSpPr/>
            <p:nvPr/>
          </p:nvSpPr>
          <p:spPr>
            <a:xfrm rot="5400000">
              <a:off x="2933496" y="4947490"/>
              <a:ext cx="2189324" cy="563418"/>
            </a:xfrm>
            <a:prstGeom prst="flowChartPreparation">
              <a:avLst/>
            </a:prstGeom>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 name="文字方塊 2">
              <a:extLst>
                <a:ext uri="{FF2B5EF4-FFF2-40B4-BE49-F238E27FC236}">
                  <a16:creationId xmlns:a16="http://schemas.microsoft.com/office/drawing/2014/main" id="{BADE9EAB-8128-4330-926F-FBE9F3AA9F2F}"/>
                </a:ext>
              </a:extLst>
            </p:cNvPr>
            <p:cNvSpPr txBox="1"/>
            <p:nvPr/>
          </p:nvSpPr>
          <p:spPr>
            <a:xfrm>
              <a:off x="3720381" y="4464887"/>
              <a:ext cx="615553" cy="1528624"/>
            </a:xfrm>
            <a:prstGeom prst="rect">
              <a:avLst/>
            </a:prstGeom>
            <a:noFill/>
          </p:spPr>
          <p:txBody>
            <a:bodyPr vert="eaVert" wrap="none" rtlCol="0">
              <a:spAutoFit/>
            </a:bodyPr>
            <a:lstStyle/>
            <a:p>
              <a:r>
                <a:rPr lang="zh-TW" altLang="en-US" sz="2800" dirty="0">
                  <a:solidFill>
                    <a:srgbClr val="FFFF00"/>
                  </a:solidFill>
                </a:rPr>
                <a:t>判斷條件</a:t>
              </a:r>
            </a:p>
          </p:txBody>
        </p:sp>
      </p:grpSp>
      <p:cxnSp>
        <p:nvCxnSpPr>
          <p:cNvPr id="6" name="直線單箭頭接點 5">
            <a:extLst>
              <a:ext uri="{FF2B5EF4-FFF2-40B4-BE49-F238E27FC236}">
                <a16:creationId xmlns:a16="http://schemas.microsoft.com/office/drawing/2014/main" id="{ED5F6463-45E9-4C4F-B6BA-A05CECD9F11B}"/>
              </a:ext>
            </a:extLst>
          </p:cNvPr>
          <p:cNvCxnSpPr>
            <a:cxnSpLocks/>
            <a:stCxn id="298" idx="3"/>
            <a:endCxn id="3" idx="1"/>
          </p:cNvCxnSpPr>
          <p:nvPr/>
        </p:nvCxnSpPr>
        <p:spPr>
          <a:xfrm>
            <a:off x="2290618" y="5229199"/>
            <a:ext cx="280860"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Google Shape;300;g2ec704a794d_0_0">
            <a:extLst>
              <a:ext uri="{FF2B5EF4-FFF2-40B4-BE49-F238E27FC236}">
                <a16:creationId xmlns:a16="http://schemas.microsoft.com/office/drawing/2014/main" id="{02AC1C79-E126-4BEC-AE7E-82F22EF74766}"/>
              </a:ext>
            </a:extLst>
          </p:cNvPr>
          <p:cNvSpPr/>
          <p:nvPr/>
        </p:nvSpPr>
        <p:spPr>
          <a:xfrm>
            <a:off x="3698991" y="4115816"/>
            <a:ext cx="3154391" cy="646894"/>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zh-TW" altLang="en-US" sz="2800" b="0" i="0" u="none" strike="noStrike" cap="none" dirty="0">
                <a:solidFill>
                  <a:schemeClr val="bg1"/>
                </a:solidFill>
                <a:latin typeface="Arial"/>
                <a:ea typeface="Arial"/>
                <a:cs typeface="Arial"/>
                <a:sym typeface="Arial"/>
              </a:rPr>
              <a:t>要重複執行的動作</a:t>
            </a:r>
            <a:endParaRPr sz="2800" b="0" i="0" u="none" strike="noStrike" cap="none" dirty="0">
              <a:solidFill>
                <a:schemeClr val="bg1"/>
              </a:solidFill>
              <a:latin typeface="Arial"/>
              <a:ea typeface="Arial"/>
              <a:cs typeface="Arial"/>
              <a:sym typeface="Arial"/>
            </a:endParaRPr>
          </a:p>
        </p:txBody>
      </p:sp>
      <p:cxnSp>
        <p:nvCxnSpPr>
          <p:cNvPr id="33" name="接點: 肘形 32">
            <a:extLst>
              <a:ext uri="{FF2B5EF4-FFF2-40B4-BE49-F238E27FC236}">
                <a16:creationId xmlns:a16="http://schemas.microsoft.com/office/drawing/2014/main" id="{8D981F34-FA6D-40E5-AA7B-85C7E9FC4522}"/>
              </a:ext>
            </a:extLst>
          </p:cNvPr>
          <p:cNvCxnSpPr>
            <a:cxnSpLocks/>
            <a:stCxn id="3" idx="3"/>
            <a:endCxn id="30" idx="1"/>
          </p:cNvCxnSpPr>
          <p:nvPr/>
        </p:nvCxnSpPr>
        <p:spPr>
          <a:xfrm flipV="1">
            <a:off x="3187031" y="4439263"/>
            <a:ext cx="511960" cy="789936"/>
          </a:xfrm>
          <a:prstGeom prst="bentConnector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4" name="文字方塊 33">
            <a:extLst>
              <a:ext uri="{FF2B5EF4-FFF2-40B4-BE49-F238E27FC236}">
                <a16:creationId xmlns:a16="http://schemas.microsoft.com/office/drawing/2014/main" id="{B7CF942E-5C4D-4D05-9990-30206F061A09}"/>
              </a:ext>
            </a:extLst>
          </p:cNvPr>
          <p:cNvSpPr txBox="1"/>
          <p:nvPr/>
        </p:nvSpPr>
        <p:spPr>
          <a:xfrm>
            <a:off x="3001364" y="4064777"/>
            <a:ext cx="697627" cy="400110"/>
          </a:xfrm>
          <a:prstGeom prst="rect">
            <a:avLst/>
          </a:prstGeom>
          <a:noFill/>
        </p:spPr>
        <p:txBody>
          <a:bodyPr wrap="none" rtlCol="0">
            <a:spAutoFit/>
          </a:bodyPr>
          <a:lstStyle/>
          <a:p>
            <a:pPr algn="ctr"/>
            <a:r>
              <a:rPr lang="zh-TW" altLang="en-US" sz="2000" dirty="0">
                <a:solidFill>
                  <a:schemeClr val="bg1"/>
                </a:solidFill>
                <a:latin typeface="微軟正黑體" panose="020B0604030504040204" pitchFamily="34" charset="-120"/>
                <a:ea typeface="微軟正黑體" panose="020B0604030504040204" pitchFamily="34" charset="-120"/>
              </a:rPr>
              <a:t>符合</a:t>
            </a:r>
          </a:p>
        </p:txBody>
      </p:sp>
      <p:sp>
        <p:nvSpPr>
          <p:cNvPr id="36" name="Google Shape;301;g2ec704a794d_0_0">
            <a:extLst>
              <a:ext uri="{FF2B5EF4-FFF2-40B4-BE49-F238E27FC236}">
                <a16:creationId xmlns:a16="http://schemas.microsoft.com/office/drawing/2014/main" id="{A74133F8-47D4-437E-855A-543D63E4FAFB}"/>
              </a:ext>
            </a:extLst>
          </p:cNvPr>
          <p:cNvSpPr/>
          <p:nvPr/>
        </p:nvSpPr>
        <p:spPr>
          <a:xfrm>
            <a:off x="7036297" y="4115647"/>
            <a:ext cx="4601547" cy="646893"/>
          </a:xfrm>
          <a:prstGeom prst="roundRect">
            <a:avLst>
              <a:gd name="adj" fmla="val 16667"/>
            </a:avLst>
          </a:prstGeom>
          <a:solidFill>
            <a:srgbClr val="897B26"/>
          </a:solidFill>
          <a:ln>
            <a:noFill/>
          </a:ln>
          <a:effectLst>
            <a:outerShdw blurRad="50800" dist="38100" dir="5400000"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0" i="0" u="none" strike="noStrike" cap="none">
                <a:solidFill>
                  <a:srgbClr val="FFFFFF"/>
                </a:solidFill>
                <a:latin typeface="Arial"/>
                <a:ea typeface="Arial"/>
                <a:cs typeface="Arial"/>
                <a:sym typeface="Arial"/>
              </a:rPr>
              <a:t>迴圈結束要自動執行的動作</a:t>
            </a:r>
            <a:endParaRPr sz="1400" b="0" i="0" u="none" strike="noStrike" cap="none">
              <a:solidFill>
                <a:srgbClr val="000000"/>
              </a:solidFill>
              <a:latin typeface="Arial"/>
              <a:ea typeface="Arial"/>
              <a:cs typeface="Arial"/>
              <a:sym typeface="Arial"/>
            </a:endParaRPr>
          </a:p>
        </p:txBody>
      </p:sp>
      <p:cxnSp>
        <p:nvCxnSpPr>
          <p:cNvPr id="42" name="直線單箭頭接點 41">
            <a:extLst>
              <a:ext uri="{FF2B5EF4-FFF2-40B4-BE49-F238E27FC236}">
                <a16:creationId xmlns:a16="http://schemas.microsoft.com/office/drawing/2014/main" id="{B9FE6902-671D-4E3A-8101-696CC6D8058A}"/>
              </a:ext>
            </a:extLst>
          </p:cNvPr>
          <p:cNvCxnSpPr>
            <a:stCxn id="30" idx="3"/>
            <a:endCxn id="36" idx="1"/>
          </p:cNvCxnSpPr>
          <p:nvPr/>
        </p:nvCxnSpPr>
        <p:spPr>
          <a:xfrm flipV="1">
            <a:off x="6853382" y="4439094"/>
            <a:ext cx="182915" cy="169"/>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接點: 肘形 6">
            <a:extLst>
              <a:ext uri="{FF2B5EF4-FFF2-40B4-BE49-F238E27FC236}">
                <a16:creationId xmlns:a16="http://schemas.microsoft.com/office/drawing/2014/main" id="{E9D295BE-E9F0-4706-9B66-347D090484B7}"/>
              </a:ext>
            </a:extLst>
          </p:cNvPr>
          <p:cNvCxnSpPr>
            <a:stCxn id="36" idx="3"/>
            <a:endCxn id="2" idx="1"/>
          </p:cNvCxnSpPr>
          <p:nvPr/>
        </p:nvCxnSpPr>
        <p:spPr>
          <a:xfrm flipH="1" flipV="1">
            <a:off x="2879255" y="4134537"/>
            <a:ext cx="8758589" cy="304557"/>
          </a:xfrm>
          <a:prstGeom prst="bentConnector4">
            <a:avLst>
              <a:gd name="adj1" fmla="val -2610"/>
              <a:gd name="adj2" fmla="val 157608"/>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74551D83-78FD-4EF9-822D-2B48114F983E}"/>
              </a:ext>
            </a:extLst>
          </p:cNvPr>
          <p:cNvSpPr/>
          <p:nvPr/>
        </p:nvSpPr>
        <p:spPr>
          <a:xfrm>
            <a:off x="4424218" y="2360924"/>
            <a:ext cx="481821" cy="3208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5" name="矩形 34">
            <a:extLst>
              <a:ext uri="{FF2B5EF4-FFF2-40B4-BE49-F238E27FC236}">
                <a16:creationId xmlns:a16="http://schemas.microsoft.com/office/drawing/2014/main" id="{1D99D137-AD2A-4391-AD29-F09BF35035C5}"/>
              </a:ext>
            </a:extLst>
          </p:cNvPr>
          <p:cNvSpPr/>
          <p:nvPr/>
        </p:nvSpPr>
        <p:spPr>
          <a:xfrm>
            <a:off x="6934355" y="4064777"/>
            <a:ext cx="4807126" cy="78993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4184999731"/>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theme/theme1.xml><?xml version="1.0" encoding="utf-8"?>
<a:theme xmlns:a="http://schemas.openxmlformats.org/drawingml/2006/main" name="Office 佈景主題">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1427</TotalTime>
  <Words>11612</Words>
  <Application>Microsoft Office PowerPoint</Application>
  <PresentationFormat>寬螢幕</PresentationFormat>
  <Paragraphs>2365</Paragraphs>
  <Slides>131</Slides>
  <Notes>125</Notes>
  <HiddenSlides>0</HiddenSlides>
  <MMClips>0</MMClips>
  <ScaleCrop>false</ScaleCrop>
  <HeadingPairs>
    <vt:vector size="6" baseType="variant">
      <vt:variant>
        <vt:lpstr>使用字型</vt:lpstr>
      </vt:variant>
      <vt:variant>
        <vt:i4>8</vt:i4>
      </vt:variant>
      <vt:variant>
        <vt:lpstr>佈景主題</vt:lpstr>
      </vt:variant>
      <vt:variant>
        <vt:i4>1</vt:i4>
      </vt:variant>
      <vt:variant>
        <vt:lpstr>投影片標題</vt:lpstr>
      </vt:variant>
      <vt:variant>
        <vt:i4>131</vt:i4>
      </vt:variant>
    </vt:vector>
  </HeadingPairs>
  <TitlesOfParts>
    <vt:vector size="140" baseType="lpstr">
      <vt:lpstr>Century Gothic</vt:lpstr>
      <vt:lpstr>微軟正黑體</vt:lpstr>
      <vt:lpstr>Calibri</vt:lpstr>
      <vt:lpstr>Century</vt:lpstr>
      <vt:lpstr>Wingdings</vt:lpstr>
      <vt:lpstr>微軟正黑體</vt:lpstr>
      <vt:lpstr>Arial</vt:lpstr>
      <vt:lpstr>Consolas</vt:lpstr>
      <vt:lpstr>Office 佈景主題</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迴圈</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陣列</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睿彬 盧</dc:creator>
  <cp:lastModifiedBy>祐廷 劉</cp:lastModifiedBy>
  <cp:revision>97</cp:revision>
  <dcterms:created xsi:type="dcterms:W3CDTF">2022-05-07T15:25:25Z</dcterms:created>
  <dcterms:modified xsi:type="dcterms:W3CDTF">2024-07-24T17:54:08Z</dcterms:modified>
</cp:coreProperties>
</file>