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4"/>
  </p:notesMasterIdLst>
  <p:sldIdLst>
    <p:sldId id="256" r:id="rId2"/>
    <p:sldId id="257" r:id="rId3"/>
    <p:sldId id="309" r:id="rId4"/>
    <p:sldId id="313" r:id="rId5"/>
    <p:sldId id="394" r:id="rId6"/>
    <p:sldId id="384" r:id="rId7"/>
    <p:sldId id="393" r:id="rId8"/>
    <p:sldId id="383" r:id="rId9"/>
    <p:sldId id="261" r:id="rId10"/>
    <p:sldId id="314" r:id="rId11"/>
    <p:sldId id="396" r:id="rId12"/>
    <p:sldId id="385" r:id="rId13"/>
    <p:sldId id="395" r:id="rId14"/>
    <p:sldId id="386" r:id="rId15"/>
    <p:sldId id="264" r:id="rId16"/>
    <p:sldId id="392" r:id="rId17"/>
    <p:sldId id="387" r:id="rId18"/>
    <p:sldId id="391" r:id="rId19"/>
    <p:sldId id="388" r:id="rId20"/>
    <p:sldId id="318" r:id="rId21"/>
    <p:sldId id="389" r:id="rId22"/>
    <p:sldId id="398" r:id="rId23"/>
    <p:sldId id="390" r:id="rId24"/>
    <p:sldId id="397" r:id="rId25"/>
    <p:sldId id="403" r:id="rId26"/>
    <p:sldId id="320" r:id="rId27"/>
    <p:sldId id="400" r:id="rId28"/>
    <p:sldId id="401" r:id="rId29"/>
    <p:sldId id="402" r:id="rId30"/>
    <p:sldId id="407" r:id="rId31"/>
    <p:sldId id="399" r:id="rId32"/>
    <p:sldId id="408" r:id="rId33"/>
    <p:sldId id="404" r:id="rId34"/>
    <p:sldId id="405" r:id="rId35"/>
    <p:sldId id="409" r:id="rId36"/>
    <p:sldId id="410" r:id="rId37"/>
    <p:sldId id="406" r:id="rId38"/>
    <p:sldId id="411" r:id="rId39"/>
    <p:sldId id="412" r:id="rId40"/>
    <p:sldId id="416" r:id="rId41"/>
    <p:sldId id="413" r:id="rId42"/>
    <p:sldId id="417" r:id="rId43"/>
    <p:sldId id="414" r:id="rId44"/>
    <p:sldId id="418" r:id="rId45"/>
    <p:sldId id="415" r:id="rId46"/>
    <p:sldId id="419" r:id="rId47"/>
    <p:sldId id="420" r:id="rId48"/>
    <p:sldId id="421" r:id="rId49"/>
    <p:sldId id="422" r:id="rId50"/>
    <p:sldId id="423" r:id="rId51"/>
    <p:sldId id="424" r:id="rId52"/>
    <p:sldId id="425" r:id="rId53"/>
    <p:sldId id="426" r:id="rId54"/>
    <p:sldId id="273" r:id="rId55"/>
    <p:sldId id="427" r:id="rId56"/>
    <p:sldId id="430" r:id="rId57"/>
    <p:sldId id="278" r:id="rId58"/>
    <p:sldId id="431" r:id="rId59"/>
    <p:sldId id="435" r:id="rId60"/>
    <p:sldId id="436" r:id="rId61"/>
    <p:sldId id="437" r:id="rId62"/>
    <p:sldId id="444" r:id="rId63"/>
    <p:sldId id="439" r:id="rId64"/>
    <p:sldId id="445" r:id="rId65"/>
    <p:sldId id="446" r:id="rId66"/>
    <p:sldId id="441" r:id="rId67"/>
    <p:sldId id="447" r:id="rId68"/>
    <p:sldId id="448" r:id="rId69"/>
    <p:sldId id="443" r:id="rId70"/>
    <p:sldId id="438" r:id="rId71"/>
    <p:sldId id="332" r:id="rId72"/>
    <p:sldId id="449" r:id="rId73"/>
    <p:sldId id="338" r:id="rId74"/>
    <p:sldId id="453" r:id="rId75"/>
    <p:sldId id="454" r:id="rId76"/>
    <p:sldId id="450" r:id="rId77"/>
    <p:sldId id="455" r:id="rId78"/>
    <p:sldId id="458" r:id="rId79"/>
    <p:sldId id="459" r:id="rId80"/>
    <p:sldId id="457" r:id="rId81"/>
    <p:sldId id="460" r:id="rId82"/>
    <p:sldId id="461" r:id="rId83"/>
    <p:sldId id="462" r:id="rId84"/>
    <p:sldId id="451" r:id="rId85"/>
    <p:sldId id="285" r:id="rId86"/>
    <p:sldId id="286" r:id="rId87"/>
    <p:sldId id="349" r:id="rId88"/>
    <p:sldId id="348" r:id="rId89"/>
    <p:sldId id="347" r:id="rId90"/>
    <p:sldId id="350" r:id="rId91"/>
    <p:sldId id="351" r:id="rId92"/>
    <p:sldId id="353" r:id="rId93"/>
    <p:sldId id="342" r:id="rId94"/>
    <p:sldId id="354" r:id="rId95"/>
    <p:sldId id="355" r:id="rId96"/>
    <p:sldId id="357" r:id="rId97"/>
    <p:sldId id="377" r:id="rId98"/>
    <p:sldId id="376" r:id="rId99"/>
    <p:sldId id="291" r:id="rId100"/>
    <p:sldId id="362" r:id="rId101"/>
    <p:sldId id="360" r:id="rId102"/>
    <p:sldId id="361" r:id="rId103"/>
    <p:sldId id="363" r:id="rId104"/>
    <p:sldId id="364" r:id="rId105"/>
    <p:sldId id="299" r:id="rId106"/>
    <p:sldId id="300" r:id="rId107"/>
    <p:sldId id="465" r:id="rId108"/>
    <p:sldId id="463" r:id="rId109"/>
    <p:sldId id="464" r:id="rId110"/>
    <p:sldId id="466" r:id="rId111"/>
    <p:sldId id="467" r:id="rId112"/>
    <p:sldId id="303" r:id="rId113"/>
    <p:sldId id="381" r:id="rId114"/>
    <p:sldId id="378" r:id="rId115"/>
    <p:sldId id="380" r:id="rId116"/>
    <p:sldId id="379" r:id="rId117"/>
    <p:sldId id="305" r:id="rId118"/>
    <p:sldId id="365" r:id="rId119"/>
    <p:sldId id="306" r:id="rId120"/>
    <p:sldId id="366" r:id="rId121"/>
    <p:sldId id="307" r:id="rId122"/>
    <p:sldId id="308" r:id="rId123"/>
  </p:sldIdLst>
  <p:sldSz cx="12192000" cy="6858000"/>
  <p:notesSz cx="6858000" cy="9144000"/>
  <p:embeddedFontLst>
    <p:embeddedFont>
      <p:font typeface="Calibri" panose="020F0502020204030204" pitchFamily="34" charset="0"/>
      <p:regular r:id="rId125"/>
      <p:bold r:id="rId126"/>
      <p:italic r:id="rId127"/>
      <p:boldItalic r:id="rId128"/>
    </p:embeddedFont>
    <p:embeddedFont>
      <p:font typeface="Century" panose="02040604050505020304" pitchFamily="18" charset="0"/>
      <p:regular r:id="rId129"/>
    </p:embeddedFont>
    <p:embeddedFont>
      <p:font typeface="Century Gothic" panose="020B0502020202020204" pitchFamily="34" charset="0"/>
      <p:regular r:id="rId130"/>
      <p:bold r:id="rId131"/>
      <p:italic r:id="rId132"/>
      <p:boldItalic r:id="rId133"/>
    </p:embeddedFont>
    <p:embeddedFont>
      <p:font typeface="Consolas" panose="020B0609020204030204" pitchFamily="49" charset="0"/>
      <p:regular r:id="rId134"/>
      <p:bold r:id="rId135"/>
      <p:italic r:id="rId136"/>
      <p:boldItalic r:id="rId137"/>
    </p:embeddedFont>
    <p:embeddedFont>
      <p:font typeface="微軟正黑體" panose="020B0604030504040204" pitchFamily="34" charset="-120"/>
      <p:regular r:id="rId138"/>
      <p:bold r:id="rId139"/>
    </p:embeddedFont>
    <p:embeddedFont>
      <p:font typeface="微軟正黑體" panose="020B0604030504040204" pitchFamily="34" charset="-120"/>
      <p:regular r:id="rId138"/>
      <p:bold r:id="rId1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0"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554829"/>
    <a:srgbClr val="9A0000"/>
    <a:srgbClr val="FF8585"/>
    <a:srgbClr val="FF5D5D"/>
    <a:srgbClr val="FF7C80"/>
    <a:srgbClr val="505050"/>
    <a:srgbClr val="3C5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07" d="100"/>
          <a:sy n="107"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1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4.fntdata"/><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0.fntdata"/><Relationship Id="rId139" Type="http://schemas.openxmlformats.org/officeDocument/2006/relationships/font" Target="fonts/font15.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6.fntdata"/><Relationship Id="rId135" Type="http://schemas.openxmlformats.org/officeDocument/2006/relationships/font" Target="fonts/font11.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1.fntdata"/><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7.fntdata"/><Relationship Id="rId136"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9.fntdata"/><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3160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34558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98669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5264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87274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00770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0095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29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82739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33880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877731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02064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961047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26893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485046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7" name="Google Shape;507;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7" name="Google Shape;507;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866142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99200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109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699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73597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3665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8671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03952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6220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0791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25865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083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8922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1523990" y="289397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sz="2900"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33950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1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1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1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1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0D74EA3-49CC-5D92-9A7D-BA5E05F2DBE7}"/>
              </a:ext>
            </a:extLst>
          </p:cNvPr>
          <p:cNvGrpSpPr/>
          <p:nvPr/>
        </p:nvGrpSpPr>
        <p:grpSpPr>
          <a:xfrm>
            <a:off x="7211590" y="4091403"/>
            <a:ext cx="2964445" cy="1581665"/>
            <a:chOff x="1066801" y="3834725"/>
            <a:chExt cx="2471052" cy="2419544"/>
          </a:xfrm>
        </p:grpSpPr>
        <p:sp>
          <p:nvSpPr>
            <p:cNvPr id="17"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BF251AB-ACB8-0A9A-F7AC-E1916B9D52BF}"/>
                </a:ext>
              </a:extLst>
            </p:cNvPr>
            <p:cNvGrpSpPr/>
            <p:nvPr/>
          </p:nvGrpSpPr>
          <p:grpSpPr>
            <a:xfrm>
              <a:off x="1850922" y="3932609"/>
              <a:ext cx="902812" cy="1681899"/>
              <a:chOff x="1850922" y="3748984"/>
              <a:chExt cx="902812" cy="1681899"/>
            </a:xfrm>
          </p:grpSpPr>
          <p:sp>
            <p:nvSpPr>
              <p:cNvPr id="19" name="Rectangle: Rounded Corners 2">
                <a:extLst>
                  <a:ext uri="{FF2B5EF4-FFF2-40B4-BE49-F238E27FC236}">
                    <a16:creationId xmlns:a16="http://schemas.microsoft.com/office/drawing/2014/main" id="{91740B02-B9AD-474F-8913-2E66ABDD0EC2}"/>
                  </a:ext>
                </a:extLst>
              </p:cNvPr>
              <p:cNvSpPr/>
              <p:nvPr/>
            </p:nvSpPr>
            <p:spPr>
              <a:xfrm>
                <a:off x="1850923" y="4536155"/>
                <a:ext cx="902811"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a:t>
                </a:r>
              </a:p>
            </p:txBody>
          </p:sp>
          <p:sp>
            <p:nvSpPr>
              <p:cNvPr id="20"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35163549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extLst>
      <p:ext uri="{BB962C8B-B14F-4D97-AF65-F5344CB8AC3E}">
        <p14:creationId xmlns:p14="http://schemas.microsoft.com/office/powerpoint/2010/main" val="90830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230180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4" y="3932609"/>
              <a:ext cx="1427849" cy="1715418"/>
              <a:chOff x="1664644" y="3748984"/>
              <a:chExt cx="1427849"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4" y="4569674"/>
                <a:ext cx="1427849"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a:t>
                </a:r>
                <a:r>
                  <a:rPr lang="zh-TW" altLang="en-US" sz="2800" dirty="0"/>
                  <a:t> </a:t>
                </a:r>
                <a:r>
                  <a:rPr lang="en-US" altLang="zh-TW" sz="2800" dirty="0"/>
                  <a:t>4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grpSp>
        <p:nvGrpSpPr>
          <p:cNvPr id="14" name="Group 19">
            <a:extLst>
              <a:ext uri="{FF2B5EF4-FFF2-40B4-BE49-F238E27FC236}">
                <a16:creationId xmlns:a16="http://schemas.microsoft.com/office/drawing/2014/main" id="{E0D74EA3-49CC-5D92-9A7D-BA5E05F2DBE7}"/>
              </a:ext>
            </a:extLst>
          </p:cNvPr>
          <p:cNvGrpSpPr/>
          <p:nvPr/>
        </p:nvGrpSpPr>
        <p:grpSpPr>
          <a:xfrm>
            <a:off x="7426411" y="4091403"/>
            <a:ext cx="2964445" cy="1581665"/>
            <a:chOff x="1066801" y="3834725"/>
            <a:chExt cx="2471052" cy="2419544"/>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7">
              <a:extLst>
                <a:ext uri="{FF2B5EF4-FFF2-40B4-BE49-F238E27FC236}">
                  <a16:creationId xmlns:a16="http://schemas.microsoft.com/office/drawing/2014/main" id="{BBF251AB-ACB8-0A9A-F7AC-E1916B9D52BF}"/>
                </a:ext>
              </a:extLst>
            </p:cNvPr>
            <p:cNvGrpSpPr/>
            <p:nvPr/>
          </p:nvGrpSpPr>
          <p:grpSpPr>
            <a:xfrm>
              <a:off x="1696990" y="3932609"/>
              <a:ext cx="1210672" cy="1787040"/>
              <a:chOff x="1696990" y="3748984"/>
              <a:chExt cx="1210672" cy="1787040"/>
            </a:xfrm>
          </p:grpSpPr>
          <p:sp>
            <p:nvSpPr>
              <p:cNvPr id="17" name="Rectangle: Rounded Corners 2">
                <a:extLst>
                  <a:ext uri="{FF2B5EF4-FFF2-40B4-BE49-F238E27FC236}">
                    <a16:creationId xmlns:a16="http://schemas.microsoft.com/office/drawing/2014/main" id="{91740B02-B9AD-474F-8913-2E66ABDD0EC2}"/>
                  </a:ext>
                </a:extLst>
              </p:cNvPr>
              <p:cNvSpPr/>
              <p:nvPr/>
            </p:nvSpPr>
            <p:spPr>
              <a:xfrm>
                <a:off x="1696990" y="4641296"/>
                <a:ext cx="1210672"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a:t>
                </a:r>
                <a:r>
                  <a:rPr lang="zh-TW" altLang="en-US" sz="2800" dirty="0"/>
                  <a:t> </a:t>
                </a:r>
                <a:r>
                  <a:rPr lang="en-US" altLang="zh-TW" sz="2800" dirty="0"/>
                  <a:t>4 </a:t>
                </a:r>
              </a:p>
            </p:txBody>
          </p:sp>
          <p:sp>
            <p:nvSpPr>
              <p:cNvPr id="18"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073099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851227"/>
            <a:ext cx="9905998" cy="1837799"/>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en-US" cap="none" dirty="0">
              <a:solidFill>
                <a:schemeClr val="bg1"/>
              </a:solidFill>
              <a:latin typeface="Arial"/>
              <a:ea typeface="Arial"/>
              <a:cs typeface="Arial"/>
              <a:sym typeface="Arial"/>
            </a:endParaRPr>
          </a:p>
          <a:p>
            <a:pPr marL="0" lvl="0" indent="0" algn="l" rtl="0">
              <a:lnSpc>
                <a:spcPct val="90000"/>
              </a:lnSpc>
              <a:spcBef>
                <a:spcPts val="0"/>
              </a:spcBef>
              <a:spcAft>
                <a:spcPts val="0"/>
              </a:spcAft>
              <a:buSzPts val="2400"/>
              <a:buNone/>
            </a:pPr>
            <a:endParaRPr cap="none" dirty="0">
              <a:solidFill>
                <a:schemeClr val="bg1"/>
              </a:solidFill>
              <a:latin typeface="Arial"/>
              <a:ea typeface="Arial"/>
              <a:cs typeface="Arial"/>
              <a:sym typeface="Arial"/>
            </a:endParaRPr>
          </a:p>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編號從</a:t>
            </a:r>
            <a:r>
              <a:rPr lang="zh-TW" altLang="en-US" cap="none" dirty="0">
                <a:solidFill>
                  <a:schemeClr val="bg1"/>
                </a:solidFill>
                <a:latin typeface="Arial"/>
                <a:ea typeface="Arial"/>
                <a:cs typeface="Arial"/>
                <a:sym typeface="Arial"/>
              </a:rPr>
              <a:t> </a:t>
            </a:r>
            <a:r>
              <a:rPr lang="en-US"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cap="none" dirty="0" err="1">
                <a:solidFill>
                  <a:schemeClr val="bg1"/>
                </a:solidFill>
                <a:latin typeface="Arial"/>
                <a:ea typeface="Arial"/>
                <a:cs typeface="Arial"/>
                <a:sym typeface="Arial"/>
              </a:rPr>
              <a:t>開始算</a:t>
            </a:r>
            <a:endParaRPr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4276165"/>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3132286"/>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4626162"/>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3739635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3819339"/>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68740" y="5313215"/>
            <a:ext cx="10598263" cy="1174378"/>
            <a:chOff x="194705" y="5074023"/>
            <a:chExt cx="10598263"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0">
              <a:extLst>
                <a:ext uri="{FF2B5EF4-FFF2-40B4-BE49-F238E27FC236}">
                  <a16:creationId xmlns:a16="http://schemas.microsoft.com/office/drawing/2014/main" id="{A6178176-98E1-4461-8184-1C5B23B975DC}"/>
                </a:ext>
              </a:extLst>
            </p:cNvPr>
            <p:cNvSpPr txBox="1"/>
            <p:nvPr/>
          </p:nvSpPr>
          <p:spPr>
            <a:xfrm>
              <a:off x="194705" y="5455076"/>
              <a:ext cx="1210588"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83453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zh-TW" altLang="en-US" cap="none" dirty="0">
                <a:solidFill>
                  <a:schemeClr val="bg1"/>
                </a:solidFill>
                <a:latin typeface="Arial"/>
                <a:ea typeface="Arial"/>
                <a:cs typeface="Arial"/>
                <a:sym typeface="Arial"/>
              </a:rPr>
              <a:t>編號從 </a:t>
            </a:r>
            <a:r>
              <a:rPr lang="en-US" altLang="zh-TW"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zh-TW" altLang="en-US" cap="none" dirty="0">
                <a:solidFill>
                  <a:schemeClr val="bg1"/>
                </a:solidFill>
                <a:latin typeface="Arial"/>
                <a:ea typeface="Arial"/>
                <a:cs typeface="Arial"/>
                <a:sym typeface="Arial"/>
              </a:rPr>
              <a:t>開始算</a:t>
            </a: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rgbClr val="FFFF00"/>
                    </a:solidFill>
                    <a:latin typeface="微軟正黑體" panose="020B0604030504040204" pitchFamily="34" charset="-120"/>
                    <a:ea typeface="微軟正黑體" panose="020B0604030504040204" pitchFamily="34" charset="-120"/>
                  </a:rPr>
                  <a:t>第</a:t>
                </a:r>
                <a:r>
                  <a:rPr lang="en-US" altLang="zh-TW" sz="2000" dirty="0">
                    <a:solidFill>
                      <a:srgbClr val="FFFF00"/>
                    </a:solidFill>
                    <a:latin typeface="微軟正黑體" panose="020B0604030504040204" pitchFamily="34" charset="-120"/>
                    <a:ea typeface="微軟正黑體" panose="020B0604030504040204" pitchFamily="34" charset="-120"/>
                  </a:rPr>
                  <a:t>0</a:t>
                </a:r>
                <a:r>
                  <a:rPr lang="zh-TW" altLang="en-US" sz="2000" dirty="0">
                    <a:solidFill>
                      <a:srgbClr val="FFFF00"/>
                    </a:solidFill>
                    <a:latin typeface="微軟正黑體" panose="020B0604030504040204" pitchFamily="34" charset="-120"/>
                    <a:ea typeface="微軟正黑體" panose="020B0604030504040204" pitchFamily="34" charset="-120"/>
                  </a:rPr>
                  <a:t>項</a:t>
                </a:r>
                <a:endParaRPr lang="en-US" sz="2000" dirty="0">
                  <a:solidFill>
                    <a:srgbClr val="FFFF00"/>
                  </a:solidFill>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797594" y="3819339"/>
            <a:ext cx="10569409" cy="1174378"/>
            <a:chOff x="223559" y="5074023"/>
            <a:chExt cx="10569409"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6" name="TextBox 10">
              <a:extLst>
                <a:ext uri="{FF2B5EF4-FFF2-40B4-BE49-F238E27FC236}">
                  <a16:creationId xmlns:a16="http://schemas.microsoft.com/office/drawing/2014/main" id="{7E087A4B-7A17-4AA7-9355-EB1D30B49795}"/>
                </a:ext>
              </a:extLst>
            </p:cNvPr>
            <p:cNvSpPr txBox="1"/>
            <p:nvPr/>
          </p:nvSpPr>
          <p:spPr>
            <a:xfrm>
              <a:off x="223559" y="5455076"/>
              <a:ext cx="1152880"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34276" y="5313215"/>
            <a:ext cx="10632727" cy="1174378"/>
            <a:chOff x="160241" y="5074023"/>
            <a:chExt cx="10632727"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TextBox 10">
              <a:extLst>
                <a:ext uri="{FF2B5EF4-FFF2-40B4-BE49-F238E27FC236}">
                  <a16:creationId xmlns:a16="http://schemas.microsoft.com/office/drawing/2014/main" id="{A6178176-98E1-4461-8184-1C5B23B975DC}"/>
                </a:ext>
              </a:extLst>
            </p:cNvPr>
            <p:cNvSpPr txBox="1"/>
            <p:nvPr/>
          </p:nvSpPr>
          <p:spPr>
            <a:xfrm>
              <a:off x="160241" y="5455076"/>
              <a:ext cx="1279517"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
        <p:nvSpPr>
          <p:cNvPr id="46" name="Rectangle 20">
            <a:extLst>
              <a:ext uri="{FF2B5EF4-FFF2-40B4-BE49-F238E27FC236}">
                <a16:creationId xmlns:a16="http://schemas.microsoft.com/office/drawing/2014/main" id="{EEF9FCC7-B292-4222-BFD2-0F90890F15BD}"/>
              </a:ext>
            </a:extLst>
          </p:cNvPr>
          <p:cNvSpPr/>
          <p:nvPr/>
        </p:nvSpPr>
        <p:spPr>
          <a:xfrm>
            <a:off x="1863259" y="2206861"/>
            <a:ext cx="1220295" cy="44090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2" name="群組 1">
            <a:extLst>
              <a:ext uri="{FF2B5EF4-FFF2-40B4-BE49-F238E27FC236}">
                <a16:creationId xmlns:a16="http://schemas.microsoft.com/office/drawing/2014/main" id="{A073BFC9-4F93-418B-A8F4-385734AB2692}"/>
              </a:ext>
            </a:extLst>
          </p:cNvPr>
          <p:cNvGrpSpPr/>
          <p:nvPr/>
        </p:nvGrpSpPr>
        <p:grpSpPr>
          <a:xfrm>
            <a:off x="3599329" y="2810900"/>
            <a:ext cx="4993341" cy="1617664"/>
            <a:chOff x="722723" y="1645489"/>
            <a:chExt cx="3783846" cy="1617664"/>
          </a:xfrm>
        </p:grpSpPr>
        <p:sp>
          <p:nvSpPr>
            <p:cNvPr id="8" name="圓角矩形 7"/>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06572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18" name="群組 17">
            <a:extLst>
              <a:ext uri="{FF2B5EF4-FFF2-40B4-BE49-F238E27FC236}">
                <a16:creationId xmlns:a16="http://schemas.microsoft.com/office/drawing/2014/main" id="{4B01729A-4617-4B1A-9D02-C7179C76BF0D}"/>
              </a:ext>
            </a:extLst>
          </p:cNvPr>
          <p:cNvGrpSpPr/>
          <p:nvPr/>
        </p:nvGrpSpPr>
        <p:grpSpPr>
          <a:xfrm>
            <a:off x="3597963" y="1811336"/>
            <a:ext cx="4993341" cy="1617664"/>
            <a:chOff x="722723" y="1645489"/>
            <a:chExt cx="3783846" cy="1617664"/>
          </a:xfrm>
        </p:grpSpPr>
        <p:sp>
          <p:nvSpPr>
            <p:cNvPr id="19" name="圓角矩形 7">
              <a:extLst>
                <a:ext uri="{FF2B5EF4-FFF2-40B4-BE49-F238E27FC236}">
                  <a16:creationId xmlns:a16="http://schemas.microsoft.com/office/drawing/2014/main" id="{1313775B-4809-46EC-8E50-3C9539562A4E}"/>
                </a:ext>
              </a:extLst>
            </p:cNvPr>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5">
              <a:extLst>
                <a:ext uri="{FF2B5EF4-FFF2-40B4-BE49-F238E27FC236}">
                  <a16:creationId xmlns:a16="http://schemas.microsoft.com/office/drawing/2014/main" id="{D3226FB3-8ADA-44A0-8673-667233D185EF}"/>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44438192-ECBC-4A3E-A815-B8FB210341F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8ADA9DB-EF3E-487F-A51F-45D41000FAEC}"/>
              </a:ext>
            </a:extLst>
          </p:cNvPr>
          <p:cNvGrpSpPr/>
          <p:nvPr/>
        </p:nvGrpSpPr>
        <p:grpSpPr>
          <a:xfrm>
            <a:off x="4053958" y="3952220"/>
            <a:ext cx="4081350" cy="1772950"/>
            <a:chOff x="7910820" y="3828440"/>
            <a:chExt cx="3389184" cy="1772950"/>
          </a:xfrm>
        </p:grpSpPr>
        <p:sp>
          <p:nvSpPr>
            <p:cNvPr id="14" name="Rectangle: Rounded Corners 14">
              <a:extLst>
                <a:ext uri="{FF2B5EF4-FFF2-40B4-BE49-F238E27FC236}">
                  <a16:creationId xmlns:a16="http://schemas.microsoft.com/office/drawing/2014/main" id="{D2F2A8BC-B182-4579-BAAA-204E9FDEE346}"/>
                </a:ext>
              </a:extLst>
            </p:cNvPr>
            <p:cNvSpPr/>
            <p:nvPr/>
          </p:nvSpPr>
          <p:spPr>
            <a:xfrm>
              <a:off x="7910820" y="3828440"/>
              <a:ext cx="3389184" cy="17729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2">
              <a:extLst>
                <a:ext uri="{FF2B5EF4-FFF2-40B4-BE49-F238E27FC236}">
                  <a16:creationId xmlns:a16="http://schemas.microsoft.com/office/drawing/2014/main" id="{E40AF395-3C37-43F4-BE20-B2F9AE8F1C4F}"/>
                </a:ext>
              </a:extLst>
            </p:cNvPr>
            <p:cNvSpPr/>
            <p:nvPr/>
          </p:nvSpPr>
          <p:spPr>
            <a:xfrm>
              <a:off x="8012798" y="4356142"/>
              <a:ext cx="3185459" cy="113978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_int</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3</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char</a:t>
              </a:r>
              <a:r>
                <a:rPr lang="sv-SE"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char_arr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float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float_arr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5</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4232B4C-A4A1-4118-B0F0-FABBB0F7329E}"/>
                </a:ext>
              </a:extLst>
            </p:cNvPr>
            <p:cNvSpPr txBox="1"/>
            <p:nvPr/>
          </p:nvSpPr>
          <p:spPr>
            <a:xfrm>
              <a:off x="9152642" y="38284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883091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sp>
        <p:nvSpPr>
          <p:cNvPr id="14" name="Rectangle: Rounded Corners 14">
            <a:extLst>
              <a:ext uri="{FF2B5EF4-FFF2-40B4-BE49-F238E27FC236}">
                <a16:creationId xmlns:a16="http://schemas.microsoft.com/office/drawing/2014/main" id="{43CBA7FF-6810-847F-0D7F-E5D0A7620444}"/>
              </a:ext>
            </a:extLst>
          </p:cNvPr>
          <p:cNvSpPr/>
          <p:nvPr/>
        </p:nvSpPr>
        <p:spPr>
          <a:xfrm>
            <a:off x="5971381" y="3787662"/>
            <a:ext cx="3389184" cy="2746613"/>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
            <a:extLst>
              <a:ext uri="{FF2B5EF4-FFF2-40B4-BE49-F238E27FC236}">
                <a16:creationId xmlns:a16="http://schemas.microsoft.com/office/drawing/2014/main" id="{91740B02-B9AD-474F-8913-2E66ABDD0EC2}"/>
              </a:ext>
            </a:extLst>
          </p:cNvPr>
          <p:cNvSpPr/>
          <p:nvPr/>
        </p:nvSpPr>
        <p:spPr>
          <a:xfrm>
            <a:off x="6549933" y="4338840"/>
            <a:ext cx="2023074" cy="204697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a:t>
            </a:r>
          </a:p>
          <a:p>
            <a:r>
              <a:rPr lang="en-US" altLang="zh-TW" sz="2800" dirty="0"/>
              <a:t>b = ?;</a:t>
            </a:r>
          </a:p>
          <a:p>
            <a:r>
              <a:rPr lang="en-US" altLang="zh-TW" sz="2800" dirty="0"/>
              <a:t>C = ?;</a:t>
            </a:r>
          </a:p>
          <a:p>
            <a:r>
              <a:rPr lang="en-US" altLang="zh-TW" sz="2800" dirty="0"/>
              <a:t>D = ?; </a:t>
            </a:r>
          </a:p>
        </p:txBody>
      </p:sp>
      <p:sp>
        <p:nvSpPr>
          <p:cNvPr id="16" name="TextBox 4">
            <a:extLst>
              <a:ext uri="{FF2B5EF4-FFF2-40B4-BE49-F238E27FC236}">
                <a16:creationId xmlns:a16="http://schemas.microsoft.com/office/drawing/2014/main" id="{E512E27F-46DE-96C4-BC52-E83CB03B1540}"/>
              </a:ext>
            </a:extLst>
          </p:cNvPr>
          <p:cNvSpPr txBox="1"/>
          <p:nvPr/>
        </p:nvSpPr>
        <p:spPr>
          <a:xfrm>
            <a:off x="7019932" y="3848351"/>
            <a:ext cx="1083074" cy="342031"/>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a:t>
                </a:r>
              </a:p>
              <a:p>
                <a:r>
                  <a:rPr lang="en-US" altLang="zh-TW" sz="2800" dirty="0"/>
                  <a:t>c = ?;</a:t>
                </a:r>
              </a:p>
              <a:p>
                <a:r>
                  <a:rPr lang="en-US" altLang="zh-TW" sz="2800" dirty="0"/>
                  <a:t>d = ?;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122146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a:t>
                </a:r>
              </a:p>
              <a:p>
                <a:r>
                  <a:rPr lang="en-US" altLang="zh-TW" sz="2800" dirty="0"/>
                  <a:t>D = ?;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41029313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6;</a:t>
                </a:r>
              </a:p>
              <a:p>
                <a:r>
                  <a:rPr lang="en-US" altLang="zh-TW" sz="2800" dirty="0"/>
                  <a:t>D </a:t>
                </a:r>
                <a:r>
                  <a:rPr lang="en-US" altLang="zh-TW" sz="2800"/>
                  <a:t>= ?; </a:t>
                </a:r>
                <a:endParaRPr lang="en-US" altLang="zh-TW" sz="2800" dirty="0"/>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145725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6;</a:t>
                </a:r>
              </a:p>
              <a:p>
                <a:r>
                  <a:rPr lang="en-US" altLang="zh-TW" sz="2800" dirty="0"/>
                  <a:t>D = 2;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3003780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10"/>
          <p:cNvSpPr txBox="1">
            <a:spLocks noGrp="1"/>
          </p:cNvSpPr>
          <p:nvPr>
            <p:ph type="title"/>
          </p:nvPr>
        </p:nvSpPr>
        <p:spPr>
          <a:xfrm>
            <a:off x="838200" y="84945"/>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dirty="0" err="1">
                <a:solidFill>
                  <a:schemeClr val="bg1"/>
                </a:solidFill>
                <a:latin typeface="Arial"/>
                <a:ea typeface="Arial"/>
                <a:cs typeface="Arial"/>
                <a:sym typeface="Arial"/>
              </a:rPr>
              <a:t>用for迴圈遍歷陣列</a:t>
            </a:r>
            <a:endParaRPr dirty="0">
              <a:solidFill>
                <a:schemeClr val="bg1"/>
              </a:solidFill>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428368" y="1301580"/>
            <a:ext cx="7718854" cy="2858528"/>
            <a:chOff x="8762657" y="3414381"/>
            <a:chExt cx="3507119" cy="1276225"/>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762657" y="3414381"/>
              <a:ext cx="3507119" cy="127622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356110"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678892" y="1733010"/>
            <a:ext cx="7220380" cy="2108269"/>
          </a:xfrm>
          <a:prstGeom prst="rect">
            <a:avLst/>
          </a:prstGeom>
        </p:spPr>
        <p:txBody>
          <a:bodyPr wrap="square">
            <a:spAutoFit/>
          </a:bodyPr>
          <a:lstStyle/>
          <a:p>
            <a:r>
              <a:rPr lang="pt-BR" altLang="zh-TW" sz="2800" dirty="0">
                <a:solidFill>
                  <a:srgbClr val="569CD6"/>
                </a:solidFill>
                <a:latin typeface="Consolas" panose="020B0609020204030204" pitchFamily="49" charset="0"/>
              </a:rPr>
              <a:t>int</a:t>
            </a:r>
            <a:r>
              <a:rPr lang="pt-BR" altLang="zh-TW" sz="2800" dirty="0">
                <a:solidFill>
                  <a:srgbClr val="D4D4D4"/>
                </a:solidFill>
                <a:latin typeface="Consolas" panose="020B0609020204030204" pitchFamily="49" charset="0"/>
              </a:rPr>
              <a:t> num[</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0</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nn-NO" altLang="zh-TW" sz="2500" dirty="0">
                <a:solidFill>
                  <a:srgbClr val="569CD6"/>
                </a:solidFill>
                <a:latin typeface="Consolas" panose="020B0609020204030204" pitchFamily="49" charset="0"/>
              </a:rPr>
              <a:t>for</a:t>
            </a:r>
            <a:r>
              <a:rPr lang="nn-NO" altLang="zh-TW" sz="2500" dirty="0">
                <a:solidFill>
                  <a:srgbClr val="D4D4D4"/>
                </a:solidFill>
                <a:latin typeface="Consolas" panose="020B0609020204030204" pitchFamily="49" charset="0"/>
              </a:rPr>
              <a:t> (</a:t>
            </a:r>
            <a:r>
              <a:rPr lang="nn-NO" altLang="zh-TW" sz="2500" dirty="0">
                <a:solidFill>
                  <a:srgbClr val="569CD6"/>
                </a:solidFill>
                <a:latin typeface="Consolas" panose="020B0609020204030204" pitchFamily="49" charset="0"/>
              </a:rPr>
              <a:t>int</a:t>
            </a:r>
            <a:r>
              <a:rPr lang="nn-NO" altLang="zh-TW" sz="2500" dirty="0">
                <a:solidFill>
                  <a:srgbClr val="D4D4D4"/>
                </a:solidFill>
                <a:latin typeface="Consolas" panose="020B0609020204030204" pitchFamily="49" charset="0"/>
              </a:rPr>
              <a:t> i = </a:t>
            </a:r>
            <a:r>
              <a:rPr lang="nn-NO" altLang="zh-TW" sz="2500" dirty="0">
                <a:solidFill>
                  <a:srgbClr val="B5CEA8"/>
                </a:solidFill>
                <a:latin typeface="Consolas" panose="020B0609020204030204" pitchFamily="49" charset="0"/>
              </a:rPr>
              <a:t>0</a:t>
            </a:r>
            <a:r>
              <a:rPr lang="nn-NO" altLang="zh-TW" sz="2500" dirty="0">
                <a:solidFill>
                  <a:srgbClr val="D4D4D4"/>
                </a:solidFill>
                <a:latin typeface="Consolas" panose="020B0609020204030204" pitchFamily="49" charset="0"/>
              </a:rPr>
              <a:t>; i &lt; </a:t>
            </a:r>
            <a:r>
              <a:rPr lang="en-US" altLang="zh-TW" sz="2500" dirty="0">
                <a:solidFill>
                  <a:srgbClr val="B5CEA8"/>
                </a:solidFill>
                <a:latin typeface="Consolas" panose="020B0609020204030204" pitchFamily="49" charset="0"/>
              </a:rPr>
              <a:t>4</a:t>
            </a:r>
            <a:r>
              <a:rPr lang="nn-NO" altLang="zh-TW" sz="2500" dirty="0">
                <a:solidFill>
                  <a:srgbClr val="D4D4D4"/>
                </a:solidFill>
                <a:latin typeface="Consolas" panose="020B0609020204030204" pitchFamily="49" charset="0"/>
              </a:rPr>
              <a:t>; i++) {</a:t>
            </a:r>
          </a:p>
          <a:p>
            <a:r>
              <a:rPr lang="nn-NO" altLang="zh-TW" sz="2500" dirty="0">
                <a:solidFill>
                  <a:srgbClr val="D4D4D4"/>
                </a:solidFill>
                <a:latin typeface="Consolas" panose="020B0609020204030204" pitchFamily="49" charset="0"/>
              </a:rPr>
              <a:t>    printf(</a:t>
            </a:r>
            <a:r>
              <a:rPr lang="nn-NO" altLang="zh-TW" sz="2500" dirty="0">
                <a:solidFill>
                  <a:srgbClr val="CE9178"/>
                </a:solidFill>
                <a:latin typeface="Consolas" panose="020B0609020204030204" pitchFamily="49" charset="0"/>
              </a:rPr>
              <a:t>"%d "</a:t>
            </a:r>
            <a:r>
              <a:rPr lang="nn-NO" altLang="zh-TW" sz="2500" dirty="0">
                <a:solidFill>
                  <a:srgbClr val="D4D4D4"/>
                </a:solidFill>
                <a:latin typeface="Consolas" panose="020B0609020204030204" pitchFamily="49" charset="0"/>
              </a:rPr>
              <a:t>, num[i]);</a:t>
            </a:r>
          </a:p>
          <a:p>
            <a:r>
              <a:rPr lang="nn-NO" altLang="zh-TW" sz="2500" dirty="0">
                <a:solidFill>
                  <a:srgbClr val="D4D4D4"/>
                </a:solidFill>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10"/>
          <p:cNvSpPr txBox="1">
            <a:spLocks noGrp="1"/>
          </p:cNvSpPr>
          <p:nvPr>
            <p:ph type="title"/>
          </p:nvPr>
        </p:nvSpPr>
        <p:spPr>
          <a:xfrm>
            <a:off x="838200" y="84945"/>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dirty="0" err="1">
                <a:solidFill>
                  <a:schemeClr val="bg1"/>
                </a:solidFill>
                <a:latin typeface="Arial"/>
                <a:ea typeface="Arial"/>
                <a:cs typeface="Arial"/>
                <a:sym typeface="Arial"/>
              </a:rPr>
              <a:t>用for迴圈遍歷陣列</a:t>
            </a:r>
            <a:endParaRPr dirty="0">
              <a:solidFill>
                <a:schemeClr val="bg1"/>
              </a:solidFill>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428368" y="1301580"/>
            <a:ext cx="7718854" cy="2858528"/>
            <a:chOff x="8762657" y="3414381"/>
            <a:chExt cx="3507119" cy="1276225"/>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762657" y="3414381"/>
              <a:ext cx="3507119" cy="127622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356110"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678892" y="1733010"/>
            <a:ext cx="7220380" cy="2108269"/>
          </a:xfrm>
          <a:prstGeom prst="rect">
            <a:avLst/>
          </a:prstGeom>
        </p:spPr>
        <p:txBody>
          <a:bodyPr wrap="square">
            <a:spAutoFit/>
          </a:bodyPr>
          <a:lstStyle/>
          <a:p>
            <a:r>
              <a:rPr lang="pt-BR" altLang="zh-TW" sz="2800" dirty="0">
                <a:solidFill>
                  <a:srgbClr val="569CD6"/>
                </a:solidFill>
                <a:latin typeface="Consolas" panose="020B0609020204030204" pitchFamily="49" charset="0"/>
              </a:rPr>
              <a:t>int</a:t>
            </a:r>
            <a:r>
              <a:rPr lang="pt-BR" altLang="zh-TW" sz="2800" dirty="0">
                <a:solidFill>
                  <a:srgbClr val="D4D4D4"/>
                </a:solidFill>
                <a:latin typeface="Consolas" panose="020B0609020204030204" pitchFamily="49" charset="0"/>
              </a:rPr>
              <a:t> num[</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0</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nn-NO" altLang="zh-TW" sz="2500" dirty="0">
                <a:solidFill>
                  <a:srgbClr val="569CD6"/>
                </a:solidFill>
                <a:latin typeface="Consolas" panose="020B0609020204030204" pitchFamily="49" charset="0"/>
              </a:rPr>
              <a:t>for</a:t>
            </a:r>
            <a:r>
              <a:rPr lang="nn-NO" altLang="zh-TW" sz="2500" dirty="0">
                <a:solidFill>
                  <a:srgbClr val="D4D4D4"/>
                </a:solidFill>
                <a:latin typeface="Consolas" panose="020B0609020204030204" pitchFamily="49" charset="0"/>
              </a:rPr>
              <a:t> (</a:t>
            </a:r>
            <a:r>
              <a:rPr lang="nn-NO" altLang="zh-TW" sz="2500" dirty="0">
                <a:solidFill>
                  <a:srgbClr val="569CD6"/>
                </a:solidFill>
                <a:latin typeface="Consolas" panose="020B0609020204030204" pitchFamily="49" charset="0"/>
              </a:rPr>
              <a:t>int</a:t>
            </a:r>
            <a:r>
              <a:rPr lang="nn-NO" altLang="zh-TW" sz="2500" dirty="0">
                <a:solidFill>
                  <a:srgbClr val="D4D4D4"/>
                </a:solidFill>
                <a:latin typeface="Consolas" panose="020B0609020204030204" pitchFamily="49" charset="0"/>
              </a:rPr>
              <a:t> i = </a:t>
            </a:r>
            <a:r>
              <a:rPr lang="nn-NO" altLang="zh-TW" sz="2500" dirty="0">
                <a:solidFill>
                  <a:srgbClr val="B5CEA8"/>
                </a:solidFill>
                <a:latin typeface="Consolas" panose="020B0609020204030204" pitchFamily="49" charset="0"/>
              </a:rPr>
              <a:t>0</a:t>
            </a:r>
            <a:r>
              <a:rPr lang="nn-NO" altLang="zh-TW" sz="2500" dirty="0">
                <a:solidFill>
                  <a:srgbClr val="D4D4D4"/>
                </a:solidFill>
                <a:latin typeface="Consolas" panose="020B0609020204030204" pitchFamily="49" charset="0"/>
              </a:rPr>
              <a:t>; i &lt; </a:t>
            </a:r>
            <a:r>
              <a:rPr lang="en-US" altLang="zh-TW" sz="2500" dirty="0">
                <a:solidFill>
                  <a:srgbClr val="B5CEA8"/>
                </a:solidFill>
                <a:latin typeface="Consolas" panose="020B0609020204030204" pitchFamily="49" charset="0"/>
              </a:rPr>
              <a:t>4</a:t>
            </a:r>
            <a:r>
              <a:rPr lang="nn-NO" altLang="zh-TW" sz="2500" dirty="0">
                <a:solidFill>
                  <a:srgbClr val="D4D4D4"/>
                </a:solidFill>
                <a:latin typeface="Consolas" panose="020B0609020204030204" pitchFamily="49" charset="0"/>
              </a:rPr>
              <a:t>; i++) {</a:t>
            </a:r>
          </a:p>
          <a:p>
            <a:r>
              <a:rPr lang="nn-NO" altLang="zh-TW" sz="2500" dirty="0">
                <a:solidFill>
                  <a:srgbClr val="D4D4D4"/>
                </a:solidFill>
                <a:latin typeface="Consolas" panose="020B0609020204030204" pitchFamily="49" charset="0"/>
              </a:rPr>
              <a:t>    printf(</a:t>
            </a:r>
            <a:r>
              <a:rPr lang="nn-NO" altLang="zh-TW" sz="2500" dirty="0">
                <a:solidFill>
                  <a:srgbClr val="CE9178"/>
                </a:solidFill>
                <a:latin typeface="Consolas" panose="020B0609020204030204" pitchFamily="49" charset="0"/>
              </a:rPr>
              <a:t>"%d "</a:t>
            </a:r>
            <a:r>
              <a:rPr lang="nn-NO" altLang="zh-TW" sz="2500" dirty="0">
                <a:solidFill>
                  <a:srgbClr val="D4D4D4"/>
                </a:solidFill>
                <a:latin typeface="Consolas" panose="020B0609020204030204" pitchFamily="49" charset="0"/>
              </a:rPr>
              <a:t>, num[i]);</a:t>
            </a:r>
          </a:p>
          <a:p>
            <a:r>
              <a:rPr lang="nn-NO" altLang="zh-TW" sz="2500" dirty="0">
                <a:solidFill>
                  <a:srgbClr val="D4D4D4"/>
                </a:solidFill>
                <a:latin typeface="Consolas" panose="020B0609020204030204" pitchFamily="49" charset="0"/>
              </a:rPr>
              <a:t>}</a:t>
            </a:r>
          </a:p>
        </p:txBody>
      </p:sp>
      <p:grpSp>
        <p:nvGrpSpPr>
          <p:cNvPr id="7" name="Group 19">
            <a:extLst>
              <a:ext uri="{FF2B5EF4-FFF2-40B4-BE49-F238E27FC236}">
                <a16:creationId xmlns:a16="http://schemas.microsoft.com/office/drawing/2014/main" id="{E0D74EA3-49CC-5D92-9A7D-BA5E05F2DBE7}"/>
              </a:ext>
            </a:extLst>
          </p:cNvPr>
          <p:cNvGrpSpPr/>
          <p:nvPr/>
        </p:nvGrpSpPr>
        <p:grpSpPr>
          <a:xfrm>
            <a:off x="3283385" y="4365359"/>
            <a:ext cx="1845276" cy="1222448"/>
            <a:chOff x="1515592" y="3932609"/>
            <a:chExt cx="1538154" cy="1870034"/>
          </a:xfrm>
        </p:grpSpPr>
        <p:sp>
          <p:nvSpPr>
            <p:cNvPr id="8" name="Rectangle: Rounded Corners 14">
              <a:extLst>
                <a:ext uri="{FF2B5EF4-FFF2-40B4-BE49-F238E27FC236}">
                  <a16:creationId xmlns:a16="http://schemas.microsoft.com/office/drawing/2014/main" id="{43CBA7FF-6810-847F-0D7F-E5D0A7620444}"/>
                </a:ext>
              </a:extLst>
            </p:cNvPr>
            <p:cNvSpPr/>
            <p:nvPr/>
          </p:nvSpPr>
          <p:spPr>
            <a:xfrm>
              <a:off x="1515592" y="3932609"/>
              <a:ext cx="1538154" cy="187003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a:extLst>
                <a:ext uri="{FF2B5EF4-FFF2-40B4-BE49-F238E27FC236}">
                  <a16:creationId xmlns:a16="http://schemas.microsoft.com/office/drawing/2014/main" id="{BBF251AB-ACB8-0A9A-F7AC-E1916B9D52BF}"/>
                </a:ext>
              </a:extLst>
            </p:cNvPr>
            <p:cNvGrpSpPr/>
            <p:nvPr/>
          </p:nvGrpSpPr>
          <p:grpSpPr>
            <a:xfrm>
              <a:off x="1664645" y="3932609"/>
              <a:ext cx="1162499" cy="1715418"/>
              <a:chOff x="1664645" y="3748984"/>
              <a:chExt cx="1162499" cy="1715418"/>
            </a:xfrm>
          </p:grpSpPr>
          <p:sp>
            <p:nvSpPr>
              <p:cNvPr id="10" name="Rectangle: Rounded Corners 2">
                <a:extLst>
                  <a:ext uri="{FF2B5EF4-FFF2-40B4-BE49-F238E27FC236}">
                    <a16:creationId xmlns:a16="http://schemas.microsoft.com/office/drawing/2014/main" id="{91740B02-B9AD-474F-8913-2E66ABDD0EC2}"/>
                  </a:ext>
                </a:extLst>
              </p:cNvPr>
              <p:cNvSpPr/>
              <p:nvPr/>
            </p:nvSpPr>
            <p:spPr>
              <a:xfrm>
                <a:off x="1664645" y="4569674"/>
                <a:ext cx="1162499"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1</a:t>
                </a:r>
                <a:r>
                  <a:rPr lang="zh-TW" altLang="en-US" sz="2800" dirty="0"/>
                  <a:t> </a:t>
                </a:r>
                <a:r>
                  <a:rPr lang="en-US" altLang="zh-TW" sz="2800" dirty="0"/>
                  <a:t>2</a:t>
                </a:r>
                <a:r>
                  <a:rPr lang="zh-TW" altLang="en-US" sz="2800" dirty="0"/>
                  <a:t> </a:t>
                </a:r>
                <a:r>
                  <a:rPr lang="en-US" altLang="zh-TW" sz="2800" dirty="0"/>
                  <a:t>3</a:t>
                </a:r>
                <a:r>
                  <a:rPr lang="zh-TW" altLang="en-US" sz="2800" dirty="0"/>
                  <a:t> </a:t>
                </a:r>
                <a:r>
                  <a:rPr lang="en-US" altLang="zh-TW" sz="2800" dirty="0"/>
                  <a:t>4 </a:t>
                </a:r>
              </a:p>
            </p:txBody>
          </p:sp>
          <p:sp>
            <p:nvSpPr>
              <p:cNvPr id="11"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6297775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1"/>
          <p:cNvSpPr txBox="1">
            <a:spLocks noGrp="1"/>
          </p:cNvSpPr>
          <p:nvPr>
            <p:ph type="title"/>
          </p:nvPr>
        </p:nvSpPr>
        <p:spPr>
          <a:xfrm>
            <a:off x="512775" y="169379"/>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範例：費</a:t>
            </a:r>
            <a:r>
              <a:rPr lang="en-US" dirty="0" err="1">
                <a:solidFill>
                  <a:schemeClr val="bg1"/>
                </a:solidFill>
                <a:latin typeface="Arial"/>
                <a:ea typeface="Arial"/>
                <a:cs typeface="Arial"/>
                <a:sym typeface="Arial"/>
              </a:rPr>
              <a:t>氏</a:t>
            </a:r>
            <a:r>
              <a:rPr lang="en-US" cap="none" dirty="0" err="1">
                <a:solidFill>
                  <a:schemeClr val="bg1"/>
                </a:solidFill>
                <a:latin typeface="Arial"/>
                <a:ea typeface="Arial"/>
                <a:cs typeface="Arial"/>
                <a:sym typeface="Arial"/>
              </a:rPr>
              <a:t>數列</a:t>
            </a:r>
            <a:endParaRPr dirty="0">
              <a:solidFill>
                <a:schemeClr val="bg1"/>
              </a:solidFill>
            </a:endParaRPr>
          </a:p>
        </p:txBody>
      </p:sp>
      <p:sp>
        <p:nvSpPr>
          <p:cNvPr id="516" name="Google Shape;516;p111"/>
          <p:cNvSpPr txBox="1"/>
          <p:nvPr/>
        </p:nvSpPr>
        <p:spPr>
          <a:xfrm>
            <a:off x="6848669" y="1903445"/>
            <a:ext cx="47306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7" name="Google Shape;517;p111"/>
          <p:cNvPicPr preferRelativeResize="0"/>
          <p:nvPr/>
        </p:nvPicPr>
        <p:blipFill rotWithShape="1">
          <a:blip r:embed="rId3">
            <a:alphaModFix/>
          </a:blip>
          <a:srcRect/>
          <a:stretch/>
        </p:blipFill>
        <p:spPr>
          <a:xfrm>
            <a:off x="7020654" y="2127831"/>
            <a:ext cx="3890291" cy="1545811"/>
          </a:xfrm>
          <a:prstGeom prst="rect">
            <a:avLst/>
          </a:prstGeom>
          <a:noFill/>
          <a:ln>
            <a:noFill/>
          </a:ln>
        </p:spPr>
      </p:pic>
      <p:grpSp>
        <p:nvGrpSpPr>
          <p:cNvPr id="6" name="Group 8">
            <a:extLst>
              <a:ext uri="{FF2B5EF4-FFF2-40B4-BE49-F238E27FC236}">
                <a16:creationId xmlns:a16="http://schemas.microsoft.com/office/drawing/2014/main" id="{17664304-01CA-64EC-5DB4-4EF1D79141E6}"/>
              </a:ext>
            </a:extLst>
          </p:cNvPr>
          <p:cNvGrpSpPr/>
          <p:nvPr/>
        </p:nvGrpSpPr>
        <p:grpSpPr>
          <a:xfrm>
            <a:off x="411893" y="1547621"/>
            <a:ext cx="5338119" cy="2991429"/>
            <a:chOff x="8762657" y="3414381"/>
            <a:chExt cx="3436229" cy="1100459"/>
          </a:xfrm>
        </p:grpSpPr>
        <p:sp>
          <p:nvSpPr>
            <p:cNvPr id="7" name="Rectangle: Rounded Corners 9">
              <a:extLst>
                <a:ext uri="{FF2B5EF4-FFF2-40B4-BE49-F238E27FC236}">
                  <a16:creationId xmlns:a16="http://schemas.microsoft.com/office/drawing/2014/main" id="{3FEBAB6A-5059-1D03-EB5C-DBECD16129A6}"/>
                </a:ext>
              </a:extLst>
            </p:cNvPr>
            <p:cNvSpPr/>
            <p:nvPr/>
          </p:nvSpPr>
          <p:spPr>
            <a:xfrm>
              <a:off x="8762657" y="3414381"/>
              <a:ext cx="3436229" cy="1100459"/>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10">
              <a:extLst>
                <a:ext uri="{FF2B5EF4-FFF2-40B4-BE49-F238E27FC236}">
                  <a16:creationId xmlns:a16="http://schemas.microsoft.com/office/drawing/2014/main" id="{BB9D075E-5698-1B52-47B8-5877A683E36E}"/>
                </a:ext>
              </a:extLst>
            </p:cNvPr>
            <p:cNvSpPr/>
            <p:nvPr/>
          </p:nvSpPr>
          <p:spPr>
            <a:xfrm>
              <a:off x="8801008" y="3506018"/>
              <a:ext cx="3358058" cy="94456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796469" y="1848715"/>
            <a:ext cx="6096000" cy="2308324"/>
          </a:xfrm>
          <a:prstGeom prst="rect">
            <a:avLst/>
          </a:prstGeom>
        </p:spPr>
        <p:txBody>
          <a:bodyPr>
            <a:spAutoFit/>
          </a:bodyPr>
          <a:lstStyle/>
          <a:p>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arr[</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arr[</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 arr[</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arr[i] = arr[i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arr[i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printf(</a:t>
            </a:r>
            <a:r>
              <a:rPr lang="nn-NO" altLang="zh-TW" sz="1800" dirty="0">
                <a:solidFill>
                  <a:srgbClr val="CE9178"/>
                </a:solidFill>
                <a:latin typeface="Consolas" panose="020B0609020204030204" pitchFamily="49" charset="0"/>
              </a:rPr>
              <a:t>"%d"</a:t>
            </a:r>
            <a:r>
              <a:rPr lang="nn-NO" altLang="zh-TW" sz="1800" dirty="0">
                <a:solidFill>
                  <a:srgbClr val="D4D4D4"/>
                </a:solidFill>
                <a:latin typeface="Consolas" panose="020B0609020204030204" pitchFamily="49" charset="0"/>
              </a:rPr>
              <a:t>, arr[i]);</a:t>
            </a:r>
          </a:p>
          <a:p>
            <a:r>
              <a:rPr lang="nn-NO" altLang="zh-TW" sz="1800" dirty="0">
                <a:solidFill>
                  <a:srgbClr val="D4D4D4"/>
                </a:solidFill>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1"/>
          <p:cNvSpPr txBox="1">
            <a:spLocks noGrp="1"/>
          </p:cNvSpPr>
          <p:nvPr>
            <p:ph type="title"/>
          </p:nvPr>
        </p:nvSpPr>
        <p:spPr>
          <a:xfrm>
            <a:off x="512775" y="169379"/>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r>
              <a:rPr lang="en-US" cap="none" dirty="0">
                <a:solidFill>
                  <a:schemeClr val="bg1"/>
                </a:solidFill>
                <a:latin typeface="Arial"/>
                <a:ea typeface="Arial"/>
                <a:cs typeface="Arial"/>
                <a:sym typeface="Arial"/>
              </a:rPr>
              <a:t>：</a:t>
            </a:r>
            <a:r>
              <a:rPr lang="zh-TW" altLang="en-US" cap="none" dirty="0">
                <a:solidFill>
                  <a:schemeClr val="bg1"/>
                </a:solidFill>
                <a:latin typeface="Arial"/>
                <a:ea typeface="Arial"/>
                <a:cs typeface="Arial"/>
                <a:sym typeface="Arial"/>
              </a:rPr>
              <a:t>印出</a:t>
            </a:r>
            <a:r>
              <a:rPr lang="en-US" cap="none" dirty="0" err="1">
                <a:solidFill>
                  <a:schemeClr val="bg1"/>
                </a:solidFill>
                <a:latin typeface="Arial"/>
                <a:ea typeface="Arial"/>
                <a:cs typeface="Arial"/>
                <a:sym typeface="Arial"/>
              </a:rPr>
              <a:t>費</a:t>
            </a:r>
            <a:r>
              <a:rPr lang="en-US" dirty="0" err="1">
                <a:solidFill>
                  <a:schemeClr val="bg1"/>
                </a:solidFill>
                <a:latin typeface="Arial"/>
                <a:ea typeface="Arial"/>
                <a:cs typeface="Arial"/>
                <a:sym typeface="Arial"/>
              </a:rPr>
              <a:t>氏</a:t>
            </a:r>
            <a:r>
              <a:rPr lang="en-US" cap="none" dirty="0" err="1">
                <a:solidFill>
                  <a:schemeClr val="bg1"/>
                </a:solidFill>
                <a:latin typeface="Arial"/>
                <a:ea typeface="Arial"/>
                <a:cs typeface="Arial"/>
                <a:sym typeface="Arial"/>
              </a:rPr>
              <a:t>數列</a:t>
            </a:r>
            <a:r>
              <a:rPr lang="zh-TW" altLang="en-US" cap="none" dirty="0">
                <a:solidFill>
                  <a:schemeClr val="bg1"/>
                </a:solidFill>
                <a:latin typeface="Arial"/>
                <a:ea typeface="Arial"/>
                <a:cs typeface="Arial"/>
                <a:sym typeface="Arial"/>
              </a:rPr>
              <a:t>前</a:t>
            </a:r>
            <a:r>
              <a:rPr lang="en-US" altLang="zh-TW" cap="none" dirty="0">
                <a:solidFill>
                  <a:schemeClr val="bg1"/>
                </a:solidFill>
                <a:latin typeface="Arial"/>
                <a:ea typeface="Arial"/>
                <a:cs typeface="Arial"/>
                <a:sym typeface="Arial"/>
              </a:rPr>
              <a:t>10</a:t>
            </a:r>
            <a:r>
              <a:rPr lang="zh-TW" altLang="en-US" cap="none" dirty="0">
                <a:solidFill>
                  <a:schemeClr val="bg1"/>
                </a:solidFill>
                <a:latin typeface="Arial"/>
                <a:ea typeface="Arial"/>
                <a:cs typeface="Arial"/>
                <a:sym typeface="Arial"/>
              </a:rPr>
              <a:t>項</a:t>
            </a:r>
            <a:endParaRPr dirty="0">
              <a:solidFill>
                <a:schemeClr val="bg1"/>
              </a:solidFill>
            </a:endParaRPr>
          </a:p>
        </p:txBody>
      </p:sp>
      <p:sp>
        <p:nvSpPr>
          <p:cNvPr id="516" name="Google Shape;516;p111"/>
          <p:cNvSpPr txBox="1"/>
          <p:nvPr/>
        </p:nvSpPr>
        <p:spPr>
          <a:xfrm>
            <a:off x="6848669" y="1903445"/>
            <a:ext cx="47306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7" name="Google Shape;517;p111"/>
          <p:cNvPicPr preferRelativeResize="0"/>
          <p:nvPr/>
        </p:nvPicPr>
        <p:blipFill rotWithShape="1">
          <a:blip r:embed="rId3">
            <a:alphaModFix/>
          </a:blip>
          <a:srcRect/>
          <a:stretch/>
        </p:blipFill>
        <p:spPr>
          <a:xfrm>
            <a:off x="7020654" y="2127831"/>
            <a:ext cx="3890291" cy="1545811"/>
          </a:xfrm>
          <a:prstGeom prst="rect">
            <a:avLst/>
          </a:prstGeom>
          <a:noFill/>
          <a:ln>
            <a:noFill/>
          </a:ln>
        </p:spPr>
      </p:pic>
      <p:grpSp>
        <p:nvGrpSpPr>
          <p:cNvPr id="6" name="Group 8">
            <a:extLst>
              <a:ext uri="{FF2B5EF4-FFF2-40B4-BE49-F238E27FC236}">
                <a16:creationId xmlns:a16="http://schemas.microsoft.com/office/drawing/2014/main" id="{17664304-01CA-64EC-5DB4-4EF1D79141E6}"/>
              </a:ext>
            </a:extLst>
          </p:cNvPr>
          <p:cNvGrpSpPr/>
          <p:nvPr/>
        </p:nvGrpSpPr>
        <p:grpSpPr>
          <a:xfrm>
            <a:off x="411893" y="1547621"/>
            <a:ext cx="5338119" cy="2991429"/>
            <a:chOff x="8762657" y="3414381"/>
            <a:chExt cx="3436229" cy="1100459"/>
          </a:xfrm>
        </p:grpSpPr>
        <p:sp>
          <p:nvSpPr>
            <p:cNvPr id="7" name="Rectangle: Rounded Corners 9">
              <a:extLst>
                <a:ext uri="{FF2B5EF4-FFF2-40B4-BE49-F238E27FC236}">
                  <a16:creationId xmlns:a16="http://schemas.microsoft.com/office/drawing/2014/main" id="{3FEBAB6A-5059-1D03-EB5C-DBECD16129A6}"/>
                </a:ext>
              </a:extLst>
            </p:cNvPr>
            <p:cNvSpPr/>
            <p:nvPr/>
          </p:nvSpPr>
          <p:spPr>
            <a:xfrm>
              <a:off x="8762657" y="3414381"/>
              <a:ext cx="3436229" cy="1100459"/>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10">
              <a:extLst>
                <a:ext uri="{FF2B5EF4-FFF2-40B4-BE49-F238E27FC236}">
                  <a16:creationId xmlns:a16="http://schemas.microsoft.com/office/drawing/2014/main" id="{BB9D075E-5698-1B52-47B8-5877A683E36E}"/>
                </a:ext>
              </a:extLst>
            </p:cNvPr>
            <p:cNvSpPr/>
            <p:nvPr/>
          </p:nvSpPr>
          <p:spPr>
            <a:xfrm>
              <a:off x="8801008" y="3506018"/>
              <a:ext cx="3358058" cy="94456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796469" y="1848715"/>
            <a:ext cx="6096000" cy="2308324"/>
          </a:xfrm>
          <a:prstGeom prst="rect">
            <a:avLst/>
          </a:prstGeom>
        </p:spPr>
        <p:txBody>
          <a:bodyPr>
            <a:spAutoFit/>
          </a:bodyPr>
          <a:lstStyle/>
          <a:p>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arr[</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arr[</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 arr[</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arr[i] = arr[i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arr[i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printf(</a:t>
            </a:r>
            <a:r>
              <a:rPr lang="nn-NO" altLang="zh-TW" sz="1800" dirty="0">
                <a:solidFill>
                  <a:srgbClr val="CE9178"/>
                </a:solidFill>
                <a:latin typeface="Consolas" panose="020B0609020204030204" pitchFamily="49" charset="0"/>
              </a:rPr>
              <a:t>"%d"</a:t>
            </a:r>
            <a:r>
              <a:rPr lang="nn-NO" altLang="zh-TW" sz="1800" dirty="0">
                <a:solidFill>
                  <a:srgbClr val="D4D4D4"/>
                </a:solidFill>
                <a:latin typeface="Consolas" panose="020B0609020204030204" pitchFamily="49" charset="0"/>
              </a:rPr>
              <a:t>, arr[i]);</a:t>
            </a:r>
          </a:p>
          <a:p>
            <a:r>
              <a:rPr lang="nn-NO" altLang="zh-TW" sz="1800" dirty="0">
                <a:solidFill>
                  <a:srgbClr val="D4D4D4"/>
                </a:solidFill>
                <a:latin typeface="Consolas" panose="020B0609020204030204" pitchFamily="49" charset="0"/>
              </a:rPr>
              <a:t>}</a:t>
            </a: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6252520" y="4338210"/>
            <a:ext cx="4505840" cy="1212065"/>
            <a:chOff x="1614603" y="3958680"/>
            <a:chExt cx="1439061" cy="1854151"/>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614603" y="3958680"/>
              <a:ext cx="1365476" cy="185415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664645" y="3961238"/>
              <a:ext cx="1389019" cy="1686789"/>
              <a:chOff x="1664645" y="3777613"/>
              <a:chExt cx="1389019" cy="1686789"/>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664645" y="4569674"/>
                <a:ext cx="1257552"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1</a:t>
                </a:r>
                <a:r>
                  <a:rPr lang="zh-TW" altLang="en-US" sz="2800" dirty="0"/>
                  <a:t> </a:t>
                </a:r>
                <a:r>
                  <a:rPr lang="en-US" altLang="zh-TW" sz="2800" dirty="0"/>
                  <a:t>1</a:t>
                </a:r>
                <a:r>
                  <a:rPr lang="zh-TW" altLang="en-US" sz="2800" dirty="0"/>
                  <a:t> </a:t>
                </a:r>
                <a:r>
                  <a:rPr lang="en-US" altLang="zh-TW" sz="2800" dirty="0"/>
                  <a:t>2</a:t>
                </a:r>
                <a:r>
                  <a:rPr lang="zh-TW" altLang="en-US" sz="2800" dirty="0"/>
                  <a:t> </a:t>
                </a:r>
                <a:r>
                  <a:rPr lang="en-US" altLang="zh-TW" sz="2800" dirty="0"/>
                  <a:t>3</a:t>
                </a:r>
                <a:r>
                  <a:rPr lang="zh-TW" altLang="en-US" sz="2800" dirty="0"/>
                  <a:t> </a:t>
                </a:r>
                <a:r>
                  <a:rPr lang="en-US" altLang="zh-TW" sz="2800" dirty="0"/>
                  <a:t>5</a:t>
                </a:r>
                <a:r>
                  <a:rPr lang="zh-TW" altLang="en-US" sz="2800" dirty="0"/>
                  <a:t> </a:t>
                </a:r>
                <a:r>
                  <a:rPr lang="en-US" altLang="zh-TW" sz="2800" dirty="0"/>
                  <a:t>8</a:t>
                </a:r>
                <a:r>
                  <a:rPr lang="zh-TW" altLang="en-US" sz="2800" dirty="0"/>
                  <a:t> </a:t>
                </a:r>
                <a:r>
                  <a:rPr lang="en-US" altLang="zh-TW" sz="2800" dirty="0"/>
                  <a:t>13</a:t>
                </a:r>
                <a:r>
                  <a:rPr lang="zh-TW" altLang="en-US" sz="2800" dirty="0"/>
                  <a:t> </a:t>
                </a:r>
                <a:r>
                  <a:rPr lang="en-US" altLang="zh-TW" sz="2800" dirty="0"/>
                  <a:t>21</a:t>
                </a:r>
                <a:r>
                  <a:rPr lang="zh-TW" altLang="en-US" sz="2800" dirty="0"/>
                  <a:t> </a:t>
                </a:r>
                <a:r>
                  <a:rPr lang="en-US" altLang="zh-TW" sz="2800" dirty="0"/>
                  <a:t>34</a:t>
                </a:r>
                <a:r>
                  <a:rPr lang="zh-TW" altLang="en-US" sz="2800" dirty="0"/>
                  <a:t> </a:t>
                </a:r>
                <a:r>
                  <a:rPr lang="en-US" altLang="zh-TW" sz="2800" dirty="0"/>
                  <a:t>55</a:t>
                </a:r>
                <a:r>
                  <a:rPr lang="zh-TW" altLang="en-US" sz="2800" dirty="0"/>
                  <a:t> </a:t>
                </a:r>
                <a:endParaRPr lang="en-US" altLang="zh-TW" sz="2800" dirty="0"/>
              </a:p>
            </p:txBody>
          </p:sp>
          <p:sp>
            <p:nvSpPr>
              <p:cNvPr id="13" name="TextBox 4">
                <a:extLst>
                  <a:ext uri="{FF2B5EF4-FFF2-40B4-BE49-F238E27FC236}">
                    <a16:creationId xmlns:a16="http://schemas.microsoft.com/office/drawing/2014/main" id="{E512E27F-46DE-96C4-BC52-E83CB03B1540}"/>
                  </a:ext>
                </a:extLst>
              </p:cNvPr>
              <p:cNvSpPr txBox="1"/>
              <p:nvPr/>
            </p:nvSpPr>
            <p:spPr>
              <a:xfrm>
                <a:off x="2150853" y="3777613"/>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604146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166669" y="1259040"/>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166669" y="1259040"/>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61"/>
          <p:cNvSpPr txBox="1"/>
          <p:nvPr/>
        </p:nvSpPr>
        <p:spPr>
          <a:xfrm>
            <a:off x="307911" y="1295047"/>
            <a:ext cx="11607282" cy="9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2800" b="0" i="0" u="none" strike="noStrike" cap="none" dirty="0">
                <a:solidFill>
                  <a:srgbClr val="000000"/>
                </a:solidFill>
                <a:latin typeface="Arial"/>
                <a:ea typeface="Arial"/>
                <a:cs typeface="Arial"/>
                <a:sym typeface="Arial"/>
              </a:rPr>
            </a:br>
            <a:endParaRPr sz="2500" b="0" i="0" u="none" strike="noStrike" cap="none" dirty="0">
              <a:solidFill>
                <a:srgbClr val="000000"/>
              </a:solidFill>
              <a:latin typeface="Microsoft JhengHei"/>
              <a:ea typeface="Microsoft JhengHei"/>
              <a:cs typeface="Microsoft JhengHei"/>
              <a:sym typeface="Microsoft JhengHei"/>
            </a:endParaRPr>
          </a:p>
        </p:txBody>
      </p:sp>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5" name="矩形 4"/>
          <p:cNvSpPr/>
          <p:nvPr/>
        </p:nvSpPr>
        <p:spPr>
          <a:xfrm>
            <a:off x="7331676" y="617979"/>
            <a:ext cx="1565189"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9160476" y="617979"/>
            <a:ext cx="922638"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764409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7063404" y="1091655"/>
            <a:ext cx="2838477"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173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1"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5"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10256109" y="617979"/>
            <a:ext cx="691978"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09213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1"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5"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5"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16"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18"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9" name="矩形 18"/>
          <p:cNvSpPr/>
          <p:nvPr/>
        </p:nvSpPr>
        <p:spPr>
          <a:xfrm>
            <a:off x="9136133" y="683881"/>
            <a:ext cx="955218" cy="461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4278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6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onsolas"/>
              <a:buNone/>
            </a:pPr>
            <a:r>
              <a:rPr lang="en-US" cap="none" dirty="0">
                <a:solidFill>
                  <a:schemeClr val="bg1"/>
                </a:solidFill>
                <a:latin typeface="Consolas"/>
                <a:ea typeface="Consolas"/>
                <a:cs typeface="Consolas"/>
                <a:sym typeface="Consolas"/>
              </a:rPr>
              <a:t>For </a:t>
            </a:r>
            <a:r>
              <a:rPr lang="en-US" cap="none" dirty="0" err="1">
                <a:solidFill>
                  <a:schemeClr val="bg1"/>
                </a:solidFill>
                <a:latin typeface="Arial"/>
                <a:ea typeface="Arial"/>
                <a:cs typeface="Arial"/>
                <a:sym typeface="Arial"/>
              </a:rPr>
              <a:t>迴圈</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endParaRPr dirty="0">
              <a:solidFill>
                <a:schemeClr val="bg1"/>
              </a:solidFill>
              <a:latin typeface="Arial"/>
              <a:ea typeface="Arial"/>
              <a:cs typeface="Arial"/>
              <a:sym typeface="Arial"/>
            </a:endParaRPr>
          </a:p>
        </p:txBody>
      </p:sp>
      <p:grpSp>
        <p:nvGrpSpPr>
          <p:cNvPr id="317" name="Google Shape;317;p66"/>
          <p:cNvGrpSpPr/>
          <p:nvPr/>
        </p:nvGrpSpPr>
        <p:grpSpPr>
          <a:xfrm>
            <a:off x="8001176" y="1137387"/>
            <a:ext cx="1656011" cy="1323472"/>
            <a:chOff x="9683833" y="1191128"/>
            <a:chExt cx="1656011" cy="1323472"/>
          </a:xfrm>
        </p:grpSpPr>
        <p:grpSp>
          <p:nvGrpSpPr>
            <p:cNvPr id="318" name="Google Shape;318;p66"/>
            <p:cNvGrpSpPr/>
            <p:nvPr/>
          </p:nvGrpSpPr>
          <p:grpSpPr>
            <a:xfrm>
              <a:off x="9683833" y="1191128"/>
              <a:ext cx="1435768" cy="1323472"/>
              <a:chOff x="9683833" y="1191128"/>
              <a:chExt cx="1435768" cy="1323472"/>
            </a:xfrm>
          </p:grpSpPr>
          <p:sp>
            <p:nvSpPr>
              <p:cNvPr id="319" name="Google Shape;319;p66"/>
              <p:cNvSpPr/>
              <p:nvPr/>
            </p:nvSpPr>
            <p:spPr>
              <a:xfrm>
                <a:off x="9683833" y="171249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 = 1</a:t>
                </a:r>
                <a:endParaRPr sz="1800" b="0" i="0" u="none" strike="noStrike" cap="none" dirty="0">
                  <a:solidFill>
                    <a:schemeClr val="bg1"/>
                  </a:solidFill>
                  <a:latin typeface="Consolas"/>
                  <a:ea typeface="Consolas"/>
                  <a:cs typeface="Consolas"/>
                  <a:sym typeface="Consolas"/>
                </a:endParaRPr>
              </a:p>
            </p:txBody>
          </p:sp>
          <p:sp>
            <p:nvSpPr>
              <p:cNvPr id="320" name="Google Shape;320;p66"/>
              <p:cNvSpPr/>
              <p:nvPr/>
            </p:nvSpPr>
            <p:spPr>
              <a:xfrm>
                <a:off x="10309475" y="1191128"/>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21" name="Google Shape;321;p66"/>
            <p:cNvSpPr txBox="1"/>
            <p:nvPr/>
          </p:nvSpPr>
          <p:spPr>
            <a:xfrm>
              <a:off x="10775266" y="1266782"/>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a:t>
              </a:r>
              <a:endParaRPr sz="1800" b="0" i="0" u="none" strike="noStrike" cap="none" dirty="0">
                <a:solidFill>
                  <a:schemeClr val="bg1"/>
                </a:solidFill>
                <a:latin typeface="Consolas"/>
                <a:ea typeface="Consolas"/>
                <a:cs typeface="Consolas"/>
                <a:sym typeface="Consolas"/>
              </a:endParaRPr>
            </a:p>
          </p:txBody>
        </p:sp>
      </p:grpSp>
      <p:grpSp>
        <p:nvGrpSpPr>
          <p:cNvPr id="322" name="Google Shape;322;p66"/>
          <p:cNvGrpSpPr/>
          <p:nvPr/>
        </p:nvGrpSpPr>
        <p:grpSpPr>
          <a:xfrm>
            <a:off x="7914729" y="2460858"/>
            <a:ext cx="1742458" cy="1315452"/>
            <a:chOff x="9683833" y="2514600"/>
            <a:chExt cx="1742458" cy="1315452"/>
          </a:xfrm>
        </p:grpSpPr>
        <p:grpSp>
          <p:nvGrpSpPr>
            <p:cNvPr id="323" name="Google Shape;323;p66"/>
            <p:cNvGrpSpPr/>
            <p:nvPr/>
          </p:nvGrpSpPr>
          <p:grpSpPr>
            <a:xfrm>
              <a:off x="9683833" y="2514600"/>
              <a:ext cx="1435768" cy="1315452"/>
              <a:chOff x="9683833" y="2514600"/>
              <a:chExt cx="1435768" cy="1315452"/>
            </a:xfrm>
          </p:grpSpPr>
          <p:sp>
            <p:nvSpPr>
              <p:cNvPr id="324" name="Google Shape;324;p66"/>
              <p:cNvSpPr/>
              <p:nvPr/>
            </p:nvSpPr>
            <p:spPr>
              <a:xfrm>
                <a:off x="9683833" y="3027947"/>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2</a:t>
                </a:r>
                <a:endParaRPr sz="1800" b="0" i="0" u="none" strike="noStrike" cap="none">
                  <a:solidFill>
                    <a:schemeClr val="bg1"/>
                  </a:solidFill>
                  <a:latin typeface="Consolas"/>
                  <a:ea typeface="Consolas"/>
                  <a:cs typeface="Consolas"/>
                  <a:sym typeface="Consolas"/>
                </a:endParaRPr>
              </a:p>
            </p:txBody>
          </p:sp>
          <p:sp>
            <p:nvSpPr>
              <p:cNvPr id="325" name="Google Shape;325;p66"/>
              <p:cNvSpPr/>
              <p:nvPr/>
            </p:nvSpPr>
            <p:spPr>
              <a:xfrm>
                <a:off x="10395922" y="251460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26" name="Google Shape;326;p66"/>
            <p:cNvSpPr txBox="1"/>
            <p:nvPr/>
          </p:nvSpPr>
          <p:spPr>
            <a:xfrm>
              <a:off x="10861713" y="2586607"/>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27" name="Google Shape;327;p66"/>
          <p:cNvGrpSpPr/>
          <p:nvPr/>
        </p:nvGrpSpPr>
        <p:grpSpPr>
          <a:xfrm>
            <a:off x="8001176" y="3768289"/>
            <a:ext cx="1656011" cy="1323476"/>
            <a:chOff x="9683833" y="3822030"/>
            <a:chExt cx="1656011" cy="1323476"/>
          </a:xfrm>
        </p:grpSpPr>
        <p:grpSp>
          <p:nvGrpSpPr>
            <p:cNvPr id="328" name="Google Shape;328;p66"/>
            <p:cNvGrpSpPr/>
            <p:nvPr/>
          </p:nvGrpSpPr>
          <p:grpSpPr>
            <a:xfrm>
              <a:off x="9683833" y="3822030"/>
              <a:ext cx="1435768" cy="1323476"/>
              <a:chOff x="9683833" y="3822030"/>
              <a:chExt cx="1435768" cy="1323476"/>
            </a:xfrm>
          </p:grpSpPr>
          <p:sp>
            <p:nvSpPr>
              <p:cNvPr id="329" name="Google Shape;329;p66"/>
              <p:cNvSpPr/>
              <p:nvPr/>
            </p:nvSpPr>
            <p:spPr>
              <a:xfrm>
                <a:off x="9683833" y="4343401"/>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3</a:t>
                </a:r>
                <a:endParaRPr sz="1800" b="0" i="0" u="none" strike="noStrike" cap="none">
                  <a:solidFill>
                    <a:schemeClr val="bg1"/>
                  </a:solidFill>
                  <a:latin typeface="Consolas"/>
                  <a:ea typeface="Consolas"/>
                  <a:cs typeface="Consolas"/>
                  <a:sym typeface="Consolas"/>
                </a:endParaRPr>
              </a:p>
            </p:txBody>
          </p:sp>
          <p:sp>
            <p:nvSpPr>
              <p:cNvPr id="330" name="Google Shape;330;p66"/>
              <p:cNvSpPr/>
              <p:nvPr/>
            </p:nvSpPr>
            <p:spPr>
              <a:xfrm>
                <a:off x="10305464" y="382203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31" name="Google Shape;331;p66"/>
            <p:cNvSpPr txBox="1"/>
            <p:nvPr/>
          </p:nvSpPr>
          <p:spPr>
            <a:xfrm>
              <a:off x="10775266" y="3893865"/>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32" name="Google Shape;332;p66"/>
          <p:cNvGrpSpPr/>
          <p:nvPr/>
        </p:nvGrpSpPr>
        <p:grpSpPr>
          <a:xfrm>
            <a:off x="8001176" y="5091765"/>
            <a:ext cx="1656011" cy="1315454"/>
            <a:chOff x="9683833" y="5145506"/>
            <a:chExt cx="1656011" cy="1315454"/>
          </a:xfrm>
        </p:grpSpPr>
        <p:grpSp>
          <p:nvGrpSpPr>
            <p:cNvPr id="333" name="Google Shape;333;p66"/>
            <p:cNvGrpSpPr/>
            <p:nvPr/>
          </p:nvGrpSpPr>
          <p:grpSpPr>
            <a:xfrm>
              <a:off x="9683833" y="5145506"/>
              <a:ext cx="1435768" cy="1315454"/>
              <a:chOff x="9683833" y="5145506"/>
              <a:chExt cx="1435768" cy="1315454"/>
            </a:xfrm>
          </p:grpSpPr>
          <p:sp>
            <p:nvSpPr>
              <p:cNvPr id="334" name="Google Shape;334;p66"/>
              <p:cNvSpPr/>
              <p:nvPr/>
            </p:nvSpPr>
            <p:spPr>
              <a:xfrm>
                <a:off x="9683833" y="565885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4</a:t>
                </a:r>
                <a:endParaRPr sz="1800" b="0" i="0" u="none" strike="noStrike" cap="none">
                  <a:solidFill>
                    <a:schemeClr val="bg1"/>
                  </a:solidFill>
                  <a:latin typeface="Consolas"/>
                  <a:ea typeface="Consolas"/>
                  <a:cs typeface="Consolas"/>
                  <a:sym typeface="Consolas"/>
                </a:endParaRPr>
              </a:p>
            </p:txBody>
          </p:sp>
          <p:sp>
            <p:nvSpPr>
              <p:cNvPr id="335" name="Google Shape;335;p66"/>
              <p:cNvSpPr/>
              <p:nvPr/>
            </p:nvSpPr>
            <p:spPr>
              <a:xfrm>
                <a:off x="10315270" y="5145506"/>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36" name="Google Shape;336;p66"/>
            <p:cNvSpPr txBox="1"/>
            <p:nvPr/>
          </p:nvSpPr>
          <p:spPr>
            <a:xfrm>
              <a:off x="10775266" y="5218233"/>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sp>
        <p:nvSpPr>
          <p:cNvPr id="337" name="Google Shape;337;p66"/>
          <p:cNvSpPr/>
          <p:nvPr/>
        </p:nvSpPr>
        <p:spPr>
          <a:xfrm>
            <a:off x="8001176" y="343302"/>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rgbClr val="FFFFFF"/>
                </a:solidFill>
                <a:latin typeface="Consolas"/>
                <a:ea typeface="Consolas"/>
                <a:cs typeface="Consolas"/>
                <a:sym typeface="Consolas"/>
              </a:rPr>
              <a:t>i</a:t>
            </a:r>
            <a:r>
              <a:rPr lang="en-US" sz="1800" b="0" i="0" u="none" strike="noStrike" cap="none" dirty="0">
                <a:solidFill>
                  <a:srgbClr val="FFFFFF"/>
                </a:solidFill>
                <a:latin typeface="Consolas"/>
                <a:ea typeface="Consolas"/>
                <a:cs typeface="Consolas"/>
                <a:sym typeface="Consolas"/>
              </a:rPr>
              <a:t> = 0</a:t>
            </a:r>
            <a:endParaRPr sz="1800" b="0" i="0" u="none" strike="noStrike" cap="none" dirty="0">
              <a:solidFill>
                <a:srgbClr val="FFFFFF"/>
              </a:solidFill>
              <a:latin typeface="Consolas"/>
              <a:ea typeface="Consolas"/>
              <a:cs typeface="Consolas"/>
              <a:sym typeface="Consolas"/>
            </a:endParaRPr>
          </a:p>
        </p:txBody>
      </p:sp>
      <p:grpSp>
        <p:nvGrpSpPr>
          <p:cNvPr id="338" name="Google Shape;338;p66"/>
          <p:cNvGrpSpPr/>
          <p:nvPr/>
        </p:nvGrpSpPr>
        <p:grpSpPr>
          <a:xfrm>
            <a:off x="9595868" y="5284437"/>
            <a:ext cx="1579223" cy="1443459"/>
            <a:chOff x="8495219" y="5330157"/>
            <a:chExt cx="1579223" cy="1443459"/>
          </a:xfrm>
        </p:grpSpPr>
        <p:sp>
          <p:nvSpPr>
            <p:cNvPr id="339" name="Google Shape;339;p66"/>
            <p:cNvSpPr/>
            <p:nvPr/>
          </p:nvSpPr>
          <p:spPr>
            <a:xfrm rot="-5400000">
              <a:off x="8685266" y="5795213"/>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nvGrpSpPr>
            <p:cNvPr id="340" name="Google Shape;340;p66"/>
            <p:cNvGrpSpPr/>
            <p:nvPr/>
          </p:nvGrpSpPr>
          <p:grpSpPr>
            <a:xfrm>
              <a:off x="8570635" y="5330157"/>
              <a:ext cx="1443459" cy="1443459"/>
              <a:chOff x="2574923" y="3536513"/>
              <a:chExt cx="1443459" cy="1443459"/>
            </a:xfrm>
          </p:grpSpPr>
          <p:sp>
            <p:nvSpPr>
              <p:cNvPr id="341" name="Google Shape;341;p66"/>
              <p:cNvSpPr/>
              <p:nvPr/>
            </p:nvSpPr>
            <p:spPr>
              <a:xfrm rot="-2700000">
                <a:off x="3220453" y="3313763"/>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sp>
            <p:nvSpPr>
              <p:cNvPr id="342" name="Google Shape;342;p66"/>
              <p:cNvSpPr/>
              <p:nvPr/>
            </p:nvSpPr>
            <p:spPr>
              <a:xfrm rot="2700000">
                <a:off x="3220452" y="3313764"/>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43" name="Google Shape;343;p66"/>
            <p:cNvSpPr txBox="1"/>
            <p:nvPr/>
          </p:nvSpPr>
          <p:spPr>
            <a:xfrm>
              <a:off x="9218721" y="5867220"/>
              <a:ext cx="85572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5</a:t>
              </a:r>
              <a:endParaRPr sz="1800" b="0" i="0" u="none" strike="noStrike" cap="none">
                <a:solidFill>
                  <a:schemeClr val="bg1"/>
                </a:solidFill>
                <a:latin typeface="Consolas"/>
                <a:ea typeface="Consolas"/>
                <a:cs typeface="Consolas"/>
                <a:sym typeface="Consolas"/>
              </a:endParaRPr>
            </a:p>
          </p:txBody>
        </p:sp>
        <p:sp>
          <p:nvSpPr>
            <p:cNvPr id="344" name="Google Shape;344;p66"/>
            <p:cNvSpPr txBox="1"/>
            <p:nvPr/>
          </p:nvSpPr>
          <p:spPr>
            <a:xfrm>
              <a:off x="8495219" y="6248400"/>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5" name="Group 8">
            <a:extLst>
              <a:ext uri="{FF2B5EF4-FFF2-40B4-BE49-F238E27FC236}">
                <a16:creationId xmlns:a16="http://schemas.microsoft.com/office/drawing/2014/main" id="{17664304-01CA-64EC-5DB4-4EF1D79141E6}"/>
              </a:ext>
            </a:extLst>
          </p:cNvPr>
          <p:cNvGrpSpPr/>
          <p:nvPr/>
        </p:nvGrpSpPr>
        <p:grpSpPr>
          <a:xfrm>
            <a:off x="702531" y="1937568"/>
            <a:ext cx="5601731" cy="2479589"/>
            <a:chOff x="6461475" y="786384"/>
            <a:chExt cx="4050632" cy="3273486"/>
          </a:xfrm>
        </p:grpSpPr>
        <p:sp>
          <p:nvSpPr>
            <p:cNvPr id="36"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extLst>
      <p:ext uri="{BB962C8B-B14F-4D97-AF65-F5344CB8AC3E}">
        <p14:creationId xmlns:p14="http://schemas.microsoft.com/office/powerpoint/2010/main" val="3075534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500"/>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
                                        </p:tgtEl>
                                        <p:attrNameLst>
                                          <p:attrName>style.visibility</p:attrName>
                                        </p:attrNameLst>
                                      </p:cBhvr>
                                      <p:to>
                                        <p:strVal val="visible"/>
                                      </p:to>
                                    </p:set>
                                    <p:animEffect transition="in" filter="fade">
                                      <p:cBhvr>
                                        <p:cTn id="17" dur="500"/>
                                        <p:tgtEl>
                                          <p:spTgt spid="3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2"/>
                                        </p:tgtEl>
                                        <p:attrNameLst>
                                          <p:attrName>style.visibility</p:attrName>
                                        </p:attrNameLst>
                                      </p:cBhvr>
                                      <p:to>
                                        <p:strVal val="visible"/>
                                      </p:to>
                                    </p:set>
                                    <p:animEffect transition="in" filter="fade">
                                      <p:cBhvr>
                                        <p:cTn id="22" dur="500"/>
                                        <p:tgtEl>
                                          <p:spTgt spid="3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8"/>
                                        </p:tgtEl>
                                        <p:attrNameLst>
                                          <p:attrName>style.visibility</p:attrName>
                                        </p:attrNameLst>
                                      </p:cBhvr>
                                      <p:to>
                                        <p:strVal val="visible"/>
                                      </p:to>
                                    </p:set>
                                    <p:animEffect transition="in" filter="fade">
                                      <p:cBhvr>
                                        <p:cTn id="27"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80" name="Google Shape;316;p6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onsolas"/>
              <a:buNone/>
            </a:pPr>
            <a:r>
              <a:rPr lang="en-US" cap="none" dirty="0">
                <a:solidFill>
                  <a:schemeClr val="bg1"/>
                </a:solidFill>
                <a:latin typeface="Consolas"/>
                <a:ea typeface="Consolas"/>
                <a:cs typeface="Consolas"/>
                <a:sym typeface="Consolas"/>
              </a:rPr>
              <a:t>For </a:t>
            </a:r>
            <a:r>
              <a:rPr lang="en-US" cap="none" dirty="0" err="1">
                <a:solidFill>
                  <a:schemeClr val="bg1"/>
                </a:solidFill>
                <a:latin typeface="Arial"/>
                <a:ea typeface="Arial"/>
                <a:cs typeface="Arial"/>
                <a:sym typeface="Arial"/>
              </a:rPr>
              <a:t>迴圈</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endParaRPr dirty="0">
              <a:solidFill>
                <a:schemeClr val="bg1"/>
              </a:solidFill>
              <a:latin typeface="Arial"/>
              <a:ea typeface="Arial"/>
              <a:cs typeface="Arial"/>
              <a:sym typeface="Arial"/>
            </a:endParaRPr>
          </a:p>
        </p:txBody>
      </p:sp>
      <p:grpSp>
        <p:nvGrpSpPr>
          <p:cNvPr id="81" name="Google Shape;317;p66"/>
          <p:cNvGrpSpPr/>
          <p:nvPr/>
        </p:nvGrpSpPr>
        <p:grpSpPr>
          <a:xfrm>
            <a:off x="8001176" y="1137387"/>
            <a:ext cx="1656011" cy="1323472"/>
            <a:chOff x="9683833" y="1191128"/>
            <a:chExt cx="1656011" cy="1323472"/>
          </a:xfrm>
        </p:grpSpPr>
        <p:grpSp>
          <p:nvGrpSpPr>
            <p:cNvPr id="82" name="Google Shape;318;p66"/>
            <p:cNvGrpSpPr/>
            <p:nvPr/>
          </p:nvGrpSpPr>
          <p:grpSpPr>
            <a:xfrm>
              <a:off x="9683833" y="1191128"/>
              <a:ext cx="1435768" cy="1323472"/>
              <a:chOff x="9683833" y="1191128"/>
              <a:chExt cx="1435768" cy="1323472"/>
            </a:xfrm>
          </p:grpSpPr>
          <p:sp>
            <p:nvSpPr>
              <p:cNvPr id="84" name="Google Shape;319;p66"/>
              <p:cNvSpPr/>
              <p:nvPr/>
            </p:nvSpPr>
            <p:spPr>
              <a:xfrm>
                <a:off x="9683833" y="171249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 = 1</a:t>
                </a:r>
                <a:endParaRPr sz="1800" b="0" i="0" u="none" strike="noStrike" cap="none" dirty="0">
                  <a:solidFill>
                    <a:schemeClr val="bg1"/>
                  </a:solidFill>
                  <a:latin typeface="Consolas"/>
                  <a:ea typeface="Consolas"/>
                  <a:cs typeface="Consolas"/>
                  <a:sym typeface="Consolas"/>
                </a:endParaRPr>
              </a:p>
            </p:txBody>
          </p:sp>
          <p:sp>
            <p:nvSpPr>
              <p:cNvPr id="85" name="Google Shape;320;p66"/>
              <p:cNvSpPr/>
              <p:nvPr/>
            </p:nvSpPr>
            <p:spPr>
              <a:xfrm>
                <a:off x="10309475" y="1191128"/>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83" name="Google Shape;321;p66"/>
            <p:cNvSpPr txBox="1"/>
            <p:nvPr/>
          </p:nvSpPr>
          <p:spPr>
            <a:xfrm>
              <a:off x="10775266" y="1266782"/>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86" name="Google Shape;322;p66"/>
          <p:cNvGrpSpPr/>
          <p:nvPr/>
        </p:nvGrpSpPr>
        <p:grpSpPr>
          <a:xfrm>
            <a:off x="7914729" y="2460858"/>
            <a:ext cx="1742458" cy="1315452"/>
            <a:chOff x="9683833" y="2514600"/>
            <a:chExt cx="1742458" cy="1315452"/>
          </a:xfrm>
        </p:grpSpPr>
        <p:grpSp>
          <p:nvGrpSpPr>
            <p:cNvPr id="87" name="Google Shape;323;p66"/>
            <p:cNvGrpSpPr/>
            <p:nvPr/>
          </p:nvGrpSpPr>
          <p:grpSpPr>
            <a:xfrm>
              <a:off x="9683833" y="2514600"/>
              <a:ext cx="1435768" cy="1315452"/>
              <a:chOff x="9683833" y="2514600"/>
              <a:chExt cx="1435768" cy="1315452"/>
            </a:xfrm>
          </p:grpSpPr>
          <p:sp>
            <p:nvSpPr>
              <p:cNvPr id="89" name="Google Shape;324;p66"/>
              <p:cNvSpPr/>
              <p:nvPr/>
            </p:nvSpPr>
            <p:spPr>
              <a:xfrm>
                <a:off x="9683833" y="3027947"/>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2</a:t>
                </a:r>
                <a:endParaRPr sz="1800" b="0" i="0" u="none" strike="noStrike" cap="none">
                  <a:solidFill>
                    <a:schemeClr val="bg1"/>
                  </a:solidFill>
                  <a:latin typeface="Consolas"/>
                  <a:ea typeface="Consolas"/>
                  <a:cs typeface="Consolas"/>
                  <a:sym typeface="Consolas"/>
                </a:endParaRPr>
              </a:p>
            </p:txBody>
          </p:sp>
          <p:sp>
            <p:nvSpPr>
              <p:cNvPr id="90" name="Google Shape;325;p66"/>
              <p:cNvSpPr/>
              <p:nvPr/>
            </p:nvSpPr>
            <p:spPr>
              <a:xfrm>
                <a:off x="10395922" y="251460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88" name="Google Shape;326;p66"/>
            <p:cNvSpPr txBox="1"/>
            <p:nvPr/>
          </p:nvSpPr>
          <p:spPr>
            <a:xfrm>
              <a:off x="10861713" y="2586607"/>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91" name="Google Shape;327;p66"/>
          <p:cNvGrpSpPr/>
          <p:nvPr/>
        </p:nvGrpSpPr>
        <p:grpSpPr>
          <a:xfrm>
            <a:off x="8001176" y="3768289"/>
            <a:ext cx="1656011" cy="1323476"/>
            <a:chOff x="9683833" y="3822030"/>
            <a:chExt cx="1656011" cy="1323476"/>
          </a:xfrm>
        </p:grpSpPr>
        <p:grpSp>
          <p:nvGrpSpPr>
            <p:cNvPr id="92" name="Google Shape;328;p66"/>
            <p:cNvGrpSpPr/>
            <p:nvPr/>
          </p:nvGrpSpPr>
          <p:grpSpPr>
            <a:xfrm>
              <a:off x="9683833" y="3822030"/>
              <a:ext cx="1435768" cy="1323476"/>
              <a:chOff x="9683833" y="3822030"/>
              <a:chExt cx="1435768" cy="1323476"/>
            </a:xfrm>
          </p:grpSpPr>
          <p:sp>
            <p:nvSpPr>
              <p:cNvPr id="94" name="Google Shape;329;p66"/>
              <p:cNvSpPr/>
              <p:nvPr/>
            </p:nvSpPr>
            <p:spPr>
              <a:xfrm>
                <a:off x="9683833" y="4343401"/>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3</a:t>
                </a:r>
                <a:endParaRPr sz="1800" b="0" i="0" u="none" strike="noStrike" cap="none">
                  <a:solidFill>
                    <a:schemeClr val="bg1"/>
                  </a:solidFill>
                  <a:latin typeface="Consolas"/>
                  <a:ea typeface="Consolas"/>
                  <a:cs typeface="Consolas"/>
                  <a:sym typeface="Consolas"/>
                </a:endParaRPr>
              </a:p>
            </p:txBody>
          </p:sp>
          <p:sp>
            <p:nvSpPr>
              <p:cNvPr id="95" name="Google Shape;330;p66"/>
              <p:cNvSpPr/>
              <p:nvPr/>
            </p:nvSpPr>
            <p:spPr>
              <a:xfrm>
                <a:off x="10305464" y="382203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93" name="Google Shape;331;p66"/>
            <p:cNvSpPr txBox="1"/>
            <p:nvPr/>
          </p:nvSpPr>
          <p:spPr>
            <a:xfrm>
              <a:off x="10775266" y="3893865"/>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96" name="Google Shape;332;p66"/>
          <p:cNvGrpSpPr/>
          <p:nvPr/>
        </p:nvGrpSpPr>
        <p:grpSpPr>
          <a:xfrm>
            <a:off x="8001176" y="5091765"/>
            <a:ext cx="1656011" cy="1315454"/>
            <a:chOff x="9683833" y="5145506"/>
            <a:chExt cx="1656011" cy="1315454"/>
          </a:xfrm>
        </p:grpSpPr>
        <p:grpSp>
          <p:nvGrpSpPr>
            <p:cNvPr id="97" name="Google Shape;333;p66"/>
            <p:cNvGrpSpPr/>
            <p:nvPr/>
          </p:nvGrpSpPr>
          <p:grpSpPr>
            <a:xfrm>
              <a:off x="9683833" y="5145506"/>
              <a:ext cx="1435768" cy="1315454"/>
              <a:chOff x="9683833" y="5145506"/>
              <a:chExt cx="1435768" cy="1315454"/>
            </a:xfrm>
          </p:grpSpPr>
          <p:sp>
            <p:nvSpPr>
              <p:cNvPr id="99" name="Google Shape;334;p66"/>
              <p:cNvSpPr/>
              <p:nvPr/>
            </p:nvSpPr>
            <p:spPr>
              <a:xfrm>
                <a:off x="9683833" y="565885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4</a:t>
                </a:r>
                <a:endParaRPr sz="1800" b="0" i="0" u="none" strike="noStrike" cap="none">
                  <a:solidFill>
                    <a:schemeClr val="bg1"/>
                  </a:solidFill>
                  <a:latin typeface="Consolas"/>
                  <a:ea typeface="Consolas"/>
                  <a:cs typeface="Consolas"/>
                  <a:sym typeface="Consolas"/>
                </a:endParaRPr>
              </a:p>
            </p:txBody>
          </p:sp>
          <p:sp>
            <p:nvSpPr>
              <p:cNvPr id="100" name="Google Shape;335;p66"/>
              <p:cNvSpPr/>
              <p:nvPr/>
            </p:nvSpPr>
            <p:spPr>
              <a:xfrm>
                <a:off x="10315270" y="5145506"/>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98" name="Google Shape;336;p66"/>
            <p:cNvSpPr txBox="1"/>
            <p:nvPr/>
          </p:nvSpPr>
          <p:spPr>
            <a:xfrm>
              <a:off x="10775266" y="5218233"/>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sp>
        <p:nvSpPr>
          <p:cNvPr id="101" name="Google Shape;337;p66"/>
          <p:cNvSpPr/>
          <p:nvPr/>
        </p:nvSpPr>
        <p:spPr>
          <a:xfrm>
            <a:off x="8001176" y="343302"/>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rgbClr val="FFFFFF"/>
                </a:solidFill>
                <a:latin typeface="Consolas"/>
                <a:ea typeface="Consolas"/>
                <a:cs typeface="Consolas"/>
                <a:sym typeface="Consolas"/>
              </a:rPr>
              <a:t>i</a:t>
            </a:r>
            <a:r>
              <a:rPr lang="en-US" sz="1800" b="0" i="0" u="none" strike="noStrike" cap="none" dirty="0">
                <a:solidFill>
                  <a:srgbClr val="FFFFFF"/>
                </a:solidFill>
                <a:latin typeface="Consolas"/>
                <a:ea typeface="Consolas"/>
                <a:cs typeface="Consolas"/>
                <a:sym typeface="Consolas"/>
              </a:rPr>
              <a:t> = 0</a:t>
            </a:r>
            <a:endParaRPr sz="1800" b="0" i="0" u="none" strike="noStrike" cap="none" dirty="0">
              <a:solidFill>
                <a:srgbClr val="FFFFFF"/>
              </a:solidFill>
              <a:latin typeface="Consolas"/>
              <a:ea typeface="Consolas"/>
              <a:cs typeface="Consolas"/>
              <a:sym typeface="Consolas"/>
            </a:endParaRPr>
          </a:p>
        </p:txBody>
      </p:sp>
      <p:grpSp>
        <p:nvGrpSpPr>
          <p:cNvPr id="102" name="Google Shape;338;p66"/>
          <p:cNvGrpSpPr/>
          <p:nvPr/>
        </p:nvGrpSpPr>
        <p:grpSpPr>
          <a:xfrm>
            <a:off x="9595868" y="5284437"/>
            <a:ext cx="1579223" cy="1443459"/>
            <a:chOff x="8495219" y="5330157"/>
            <a:chExt cx="1579223" cy="1443459"/>
          </a:xfrm>
        </p:grpSpPr>
        <p:sp>
          <p:nvSpPr>
            <p:cNvPr id="103" name="Google Shape;339;p66"/>
            <p:cNvSpPr/>
            <p:nvPr/>
          </p:nvSpPr>
          <p:spPr>
            <a:xfrm rot="-5400000">
              <a:off x="8685266" y="5795213"/>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nvGrpSpPr>
            <p:cNvPr id="104" name="Google Shape;340;p66"/>
            <p:cNvGrpSpPr/>
            <p:nvPr/>
          </p:nvGrpSpPr>
          <p:grpSpPr>
            <a:xfrm>
              <a:off x="8570635" y="5330157"/>
              <a:ext cx="1443459" cy="1443459"/>
              <a:chOff x="2574923" y="3536513"/>
              <a:chExt cx="1443459" cy="1443459"/>
            </a:xfrm>
          </p:grpSpPr>
          <p:sp>
            <p:nvSpPr>
              <p:cNvPr id="107" name="Google Shape;341;p66"/>
              <p:cNvSpPr/>
              <p:nvPr/>
            </p:nvSpPr>
            <p:spPr>
              <a:xfrm rot="-2700000">
                <a:off x="3220453" y="3313763"/>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sp>
            <p:nvSpPr>
              <p:cNvPr id="108" name="Google Shape;342;p66"/>
              <p:cNvSpPr/>
              <p:nvPr/>
            </p:nvSpPr>
            <p:spPr>
              <a:xfrm rot="2700000">
                <a:off x="3220452" y="3313764"/>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105" name="Google Shape;343;p66"/>
            <p:cNvSpPr txBox="1"/>
            <p:nvPr/>
          </p:nvSpPr>
          <p:spPr>
            <a:xfrm>
              <a:off x="9218721" y="5867220"/>
              <a:ext cx="85572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5</a:t>
              </a:r>
              <a:endParaRPr sz="1800" b="0" i="0" u="none" strike="noStrike" cap="none">
                <a:solidFill>
                  <a:schemeClr val="bg1"/>
                </a:solidFill>
                <a:latin typeface="Consolas"/>
                <a:ea typeface="Consolas"/>
                <a:cs typeface="Consolas"/>
                <a:sym typeface="Consolas"/>
              </a:endParaRPr>
            </a:p>
          </p:txBody>
        </p:sp>
        <p:sp>
          <p:nvSpPr>
            <p:cNvPr id="106" name="Google Shape;344;p66"/>
            <p:cNvSpPr txBox="1"/>
            <p:nvPr/>
          </p:nvSpPr>
          <p:spPr>
            <a:xfrm>
              <a:off x="8495219" y="6248400"/>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109" name="Group 8">
            <a:extLst>
              <a:ext uri="{FF2B5EF4-FFF2-40B4-BE49-F238E27FC236}">
                <a16:creationId xmlns:a16="http://schemas.microsoft.com/office/drawing/2014/main" id="{17664304-01CA-64EC-5DB4-4EF1D79141E6}"/>
              </a:ext>
            </a:extLst>
          </p:cNvPr>
          <p:cNvGrpSpPr/>
          <p:nvPr/>
        </p:nvGrpSpPr>
        <p:grpSpPr>
          <a:xfrm>
            <a:off x="702531" y="1937568"/>
            <a:ext cx="5601731" cy="2479589"/>
            <a:chOff x="6461475" y="786384"/>
            <a:chExt cx="4050632" cy="3273486"/>
          </a:xfrm>
        </p:grpSpPr>
        <p:sp>
          <p:nvSpPr>
            <p:cNvPr id="110"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112" name="Group 19">
            <a:extLst>
              <a:ext uri="{FF2B5EF4-FFF2-40B4-BE49-F238E27FC236}">
                <a16:creationId xmlns:a16="http://schemas.microsoft.com/office/drawing/2014/main" id="{E0D74EA3-49CC-5D92-9A7D-BA5E05F2DBE7}"/>
              </a:ext>
            </a:extLst>
          </p:cNvPr>
          <p:cNvGrpSpPr/>
          <p:nvPr/>
        </p:nvGrpSpPr>
        <p:grpSpPr>
          <a:xfrm>
            <a:off x="856314" y="3840188"/>
            <a:ext cx="2931915" cy="2612751"/>
            <a:chOff x="1066801" y="3834725"/>
            <a:chExt cx="2471052" cy="2419544"/>
          </a:xfrm>
        </p:grpSpPr>
        <p:sp>
          <p:nvSpPr>
            <p:cNvPr id="113"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7">
              <a:extLst>
                <a:ext uri="{FF2B5EF4-FFF2-40B4-BE49-F238E27FC236}">
                  <a16:creationId xmlns:a16="http://schemas.microsoft.com/office/drawing/2014/main" id="{BBF251AB-ACB8-0A9A-F7AC-E1916B9D52BF}"/>
                </a:ext>
              </a:extLst>
            </p:cNvPr>
            <p:cNvGrpSpPr/>
            <p:nvPr/>
          </p:nvGrpSpPr>
          <p:grpSpPr>
            <a:xfrm>
              <a:off x="1362507" y="3834725"/>
              <a:ext cx="1651508" cy="2342971"/>
              <a:chOff x="1362507" y="3651100"/>
              <a:chExt cx="1651508" cy="2342971"/>
            </a:xfrm>
          </p:grpSpPr>
          <p:sp>
            <p:nvSpPr>
              <p:cNvPr id="115" name="Rectangle: Rounded Corners 2">
                <a:extLst>
                  <a:ext uri="{FF2B5EF4-FFF2-40B4-BE49-F238E27FC236}">
                    <a16:creationId xmlns:a16="http://schemas.microsoft.com/office/drawing/2014/main" id="{91740B02-B9AD-474F-8913-2E66ABDD0EC2}"/>
                  </a:ext>
                </a:extLst>
              </p:cNvPr>
              <p:cNvSpPr/>
              <p:nvPr/>
            </p:nvSpPr>
            <p:spPr>
              <a:xfrm>
                <a:off x="1362507" y="4129877"/>
                <a:ext cx="1651508"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0 1 2 3 4</a:t>
                </a:r>
              </a:p>
            </p:txBody>
          </p:sp>
          <p:sp>
            <p:nvSpPr>
              <p:cNvPr id="116" name="TextBox 4">
                <a:extLst>
                  <a:ext uri="{FF2B5EF4-FFF2-40B4-BE49-F238E27FC236}">
                    <a16:creationId xmlns:a16="http://schemas.microsoft.com/office/drawing/2014/main" id="{E512E27F-46DE-96C4-BC52-E83CB03B1540}"/>
                  </a:ext>
                </a:extLst>
              </p:cNvPr>
              <p:cNvSpPr txBox="1"/>
              <p:nvPr/>
            </p:nvSpPr>
            <p:spPr>
              <a:xfrm>
                <a:off x="1832935" y="3651100"/>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1325641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636402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2" name="向上箭號 1"/>
          <p:cNvSpPr/>
          <p:nvPr/>
        </p:nvSpPr>
        <p:spPr>
          <a:xfrm rot="3900000">
            <a:off x="6594415" y="2778363"/>
            <a:ext cx="455705" cy="353637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416061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2" name="向上箭號 1"/>
          <p:cNvSpPr/>
          <p:nvPr/>
        </p:nvSpPr>
        <p:spPr>
          <a:xfrm rot="3900000">
            <a:off x="6594415" y="2778363"/>
            <a:ext cx="455705" cy="353637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Google Shape;308;g2ec704a794d_0_0"/>
          <p:cNvSpPr txBox="1"/>
          <p:nvPr/>
        </p:nvSpPr>
        <p:spPr>
          <a:xfrm>
            <a:off x="6348796" y="4088930"/>
            <a:ext cx="130832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dirty="0">
                <a:solidFill>
                  <a:srgbClr val="FFFF00"/>
                </a:solidFill>
                <a:highlight>
                  <a:srgbClr val="000000"/>
                </a:highlight>
              </a:rPr>
              <a:t>觸發</a:t>
            </a:r>
            <a:r>
              <a:rPr lang="en-US" altLang="zh-TW" sz="2800" dirty="0">
                <a:solidFill>
                  <a:srgbClr val="FFFF00"/>
                </a:solidFill>
                <a:highlight>
                  <a:srgbClr val="000000"/>
                </a:highlight>
              </a:rPr>
              <a:t>Break</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10514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Tree>
    <p:extLst>
      <p:ext uri="{BB962C8B-B14F-4D97-AF65-F5344CB8AC3E}">
        <p14:creationId xmlns:p14="http://schemas.microsoft.com/office/powerpoint/2010/main" val="21536249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向上箭號 1"/>
          <p:cNvSpPr/>
          <p:nvPr/>
        </p:nvSpPr>
        <p:spPr>
          <a:xfrm rot="3600000">
            <a:off x="4207003" y="3648957"/>
            <a:ext cx="770559" cy="165188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Tree>
    <p:extLst>
      <p:ext uri="{BB962C8B-B14F-4D97-AF65-F5344CB8AC3E}">
        <p14:creationId xmlns:p14="http://schemas.microsoft.com/office/powerpoint/2010/main" val="1607442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向上箭號 1"/>
          <p:cNvSpPr/>
          <p:nvPr/>
        </p:nvSpPr>
        <p:spPr>
          <a:xfrm rot="3600000">
            <a:off x="4207003" y="3648957"/>
            <a:ext cx="770559" cy="165188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
        <p:nvSpPr>
          <p:cNvPr id="20" name="Google Shape;308;g2ec704a794d_0_0"/>
          <p:cNvSpPr txBox="1"/>
          <p:nvPr/>
        </p:nvSpPr>
        <p:spPr>
          <a:xfrm>
            <a:off x="3993209" y="4111421"/>
            <a:ext cx="1941523"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dirty="0">
                <a:solidFill>
                  <a:srgbClr val="FFFF00"/>
                </a:solidFill>
                <a:highlight>
                  <a:srgbClr val="000000"/>
                </a:highlight>
              </a:rPr>
              <a:t>觸發</a:t>
            </a:r>
            <a:r>
              <a:rPr lang="en-US" altLang="zh-TW" sz="2800" dirty="0" err="1">
                <a:solidFill>
                  <a:srgbClr val="FFFF00"/>
                </a:solidFill>
                <a:highlight>
                  <a:srgbClr val="000000"/>
                </a:highlight>
              </a:rPr>
              <a:t>coontinue</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25261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11305</Words>
  <Application>Microsoft Office PowerPoint</Application>
  <PresentationFormat>寬螢幕</PresentationFormat>
  <Paragraphs>2203</Paragraphs>
  <Slides>122</Slides>
  <Notes>122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122</vt:i4>
      </vt:variant>
    </vt:vector>
  </HeadingPairs>
  <TitlesOfParts>
    <vt:vector size="131" baseType="lpstr">
      <vt:lpstr>Wingdings</vt:lpstr>
      <vt:lpstr>微軟正黑體</vt:lpstr>
      <vt:lpstr>Arial</vt:lpstr>
      <vt:lpstr>Consolas</vt:lpstr>
      <vt:lpstr>Century Gothic</vt:lpstr>
      <vt:lpstr>微軟正黑體</vt:lpstr>
      <vt:lpstr>Calibri</vt:lpstr>
      <vt:lpstr>Century</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迴圈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For 迴圈執行順序</vt:lpstr>
      <vt:lpstr>For 迴圈執行順序</vt:lpstr>
      <vt:lpstr>For 迴圈執行順序</vt:lpstr>
      <vt:lpstr>For 迴圈執行順序</vt:lpstr>
      <vt:lpstr>For 迴圈執行順序</vt:lpstr>
      <vt:lpstr>For 迴圈 – 範例</vt:lpstr>
      <vt:lpstr>For 迴圈 – 範例</vt:lpstr>
      <vt:lpstr>迴圈控制 - break</vt:lpstr>
      <vt:lpstr>迴圈控制 - break</vt:lpstr>
      <vt:lpstr>迴圈控制 - break</vt:lpstr>
      <vt:lpstr>PowerPoint 簡報</vt:lpstr>
      <vt:lpstr>PowerPoint 簡報</vt:lpstr>
      <vt:lpstr>PowerPoint 簡報</vt:lpstr>
      <vt:lpstr>迴圈控制 - break</vt:lpstr>
      <vt:lpstr>迴圈控制 - break</vt:lpstr>
      <vt:lpstr>迴圈控制 - break</vt:lpstr>
      <vt:lpstr>迴圈控制 - continue</vt:lpstr>
      <vt:lpstr>迴圈控制 - continue</vt:lpstr>
      <vt:lpstr>迴圈控制 - continue</vt:lpstr>
      <vt:lpstr>陣列</vt:lpstr>
      <vt:lpstr>PowerPoint 簡報</vt:lpstr>
      <vt:lpstr>PowerPoint 簡報</vt:lpstr>
      <vt:lpstr>PowerPoint 簡報</vt:lpstr>
      <vt:lpstr>PowerPoint 簡報</vt:lpstr>
      <vt:lpstr>PowerPoint 簡報</vt:lpstr>
      <vt:lpstr>PowerPoint 簡報</vt:lpstr>
      <vt:lpstr>陣列 – 操作</vt:lpstr>
      <vt:lpstr>陣列 – 操作</vt:lpstr>
      <vt:lpstr>陣列 – 操作</vt:lpstr>
      <vt:lpstr>陣列 – 操作</vt:lpstr>
      <vt:lpstr>陣列 – 操作</vt:lpstr>
      <vt:lpstr>用for迴圈遍歷陣列</vt:lpstr>
      <vt:lpstr>用for迴圈遍歷陣列</vt:lpstr>
      <vt:lpstr>陣列 – 範例：費氏數列</vt:lpstr>
      <vt:lpstr>陣列 – 範例：印出費氏數列前10項</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祐廷 劉</cp:lastModifiedBy>
  <cp:revision>72</cp:revision>
  <dcterms:created xsi:type="dcterms:W3CDTF">2022-05-07T15:25:25Z</dcterms:created>
  <dcterms:modified xsi:type="dcterms:W3CDTF">2024-07-19T21:44:57Z</dcterms:modified>
</cp:coreProperties>
</file>